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9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03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81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90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23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0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94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28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07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57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1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68D3-353E-4DB3-B0D9-B85F8E931194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ED8C5-A9CC-436D-B485-43F538284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51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62162"/>
            <a:ext cx="3657600" cy="27336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860735" y="2062162"/>
                <a:ext cx="558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/>
                        <m:t>Δ</m:t>
                      </m:r>
                      <m:r>
                        <a:rPr lang="da-DK" i="1"/>
                        <m:t>𝒰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35" y="2062162"/>
                <a:ext cx="55829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378152" y="2211062"/>
                <a:ext cx="7242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〈"/>
                          <m:endChr m:val="〉"/>
                          <m:ctrlPr>
                            <a:rPr lang="en-GB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a-DK"/>
                            <m:t>Δ</m:t>
                          </m:r>
                          <m:r>
                            <a:rPr lang="da-DK" i="1"/>
                            <m:t>𝒰</m:t>
                          </m:r>
                        </m:e>
                      </m:d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152" y="2211062"/>
                <a:ext cx="7242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541657" y="4698230"/>
                <a:ext cx="3922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657" y="4698230"/>
                <a:ext cx="3922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491491" y="4003286"/>
                <a:ext cx="7401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𝑎𝑌</m:t>
                      </m:r>
                      <m:r>
                        <m:rPr>
                          <m:sty m:val="p"/>
                        </m:rPr>
                        <a:rPr lang="en-GB" i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491" y="4003286"/>
                <a:ext cx="7401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99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 Holst</dc:creator>
  <cp:lastModifiedBy>Niels Holst</cp:lastModifiedBy>
  <cp:revision>7</cp:revision>
  <dcterms:created xsi:type="dcterms:W3CDTF">2023-01-13T09:07:06Z</dcterms:created>
  <dcterms:modified xsi:type="dcterms:W3CDTF">2023-01-16T11:03:30Z</dcterms:modified>
</cp:coreProperties>
</file>