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7EB8"/>
    <a:srgbClr val="E41A1C"/>
    <a:srgbClr val="4DAF4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474" autoAdjust="0"/>
    <p:restoredTop sz="94660"/>
  </p:normalViewPr>
  <p:slideViewPr>
    <p:cSldViewPr snapToGrid="0">
      <p:cViewPr>
        <p:scale>
          <a:sx n="100" d="100"/>
          <a:sy n="100" d="100"/>
        </p:scale>
        <p:origin x="-588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EF33-B167-49BF-96E0-7C55A2F74AA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D927-0C2E-4D84-AE86-0E0F45507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16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EF33-B167-49BF-96E0-7C55A2F74AA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D927-0C2E-4D84-AE86-0E0F45507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33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EF33-B167-49BF-96E0-7C55A2F74AA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D927-0C2E-4D84-AE86-0E0F45507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0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EF33-B167-49BF-96E0-7C55A2F74AA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D927-0C2E-4D84-AE86-0E0F45507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25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EF33-B167-49BF-96E0-7C55A2F74AA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D927-0C2E-4D84-AE86-0E0F45507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59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EF33-B167-49BF-96E0-7C55A2F74AA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D927-0C2E-4D84-AE86-0E0F45507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2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EF33-B167-49BF-96E0-7C55A2F74AA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D927-0C2E-4D84-AE86-0E0F45507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391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EF33-B167-49BF-96E0-7C55A2F74AA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D927-0C2E-4D84-AE86-0E0F45507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98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EF33-B167-49BF-96E0-7C55A2F74AA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D927-0C2E-4D84-AE86-0E0F45507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16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EF33-B167-49BF-96E0-7C55A2F74AA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D927-0C2E-4D84-AE86-0E0F45507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70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EF33-B167-49BF-96E0-7C55A2F74AA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FD927-0C2E-4D84-AE86-0E0F45507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820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DEF33-B167-49BF-96E0-7C55A2F74AA7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FD927-0C2E-4D84-AE86-0E0F45507A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53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468189" y="1625156"/>
            <a:ext cx="3140527" cy="1085853"/>
          </a:xfrm>
          <a:prstGeom prst="rect">
            <a:avLst/>
          </a:prstGeom>
          <a:solidFill>
            <a:srgbClr val="4DAF4A">
              <a:alpha val="29804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a-DK" smtClean="0"/>
              <a:t>Within bounds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68187" y="2711009"/>
            <a:ext cx="3140527" cy="608388"/>
          </a:xfrm>
          <a:prstGeom prst="rect">
            <a:avLst/>
          </a:prstGeom>
          <a:solidFill>
            <a:srgbClr val="257EB8">
              <a:alpha val="30000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a-DK" smtClean="0"/>
              <a:t>Too cold</a:t>
            </a:r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3468186" y="1013885"/>
            <a:ext cx="3140527" cy="611270"/>
          </a:xfrm>
          <a:prstGeom prst="rect">
            <a:avLst/>
          </a:prstGeom>
          <a:solidFill>
            <a:srgbClr val="E41A1C">
              <a:alpha val="30000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da-DK" smtClean="0"/>
              <a:t>Too hot</a:t>
            </a:r>
            <a:endParaRPr lang="en-GB"/>
          </a:p>
        </p:txBody>
      </p:sp>
      <p:cxnSp>
        <p:nvCxnSpPr>
          <p:cNvPr id="21" name="Straight Connector 20"/>
          <p:cNvCxnSpPr/>
          <p:nvPr/>
        </p:nvCxnSpPr>
        <p:spPr>
          <a:xfrm>
            <a:off x="3468186" y="1727549"/>
            <a:ext cx="3140527" cy="0"/>
          </a:xfrm>
          <a:prstGeom prst="line">
            <a:avLst/>
          </a:prstGeom>
          <a:ln w="25400">
            <a:solidFill>
              <a:srgbClr val="E41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468186" y="1829943"/>
            <a:ext cx="3140527" cy="0"/>
          </a:xfrm>
          <a:prstGeom prst="line">
            <a:avLst/>
          </a:prstGeom>
          <a:ln w="15875">
            <a:solidFill>
              <a:srgbClr val="E41A1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468186" y="1625156"/>
            <a:ext cx="3140527" cy="0"/>
          </a:xfrm>
          <a:prstGeom prst="line">
            <a:avLst/>
          </a:prstGeom>
          <a:ln w="15875">
            <a:solidFill>
              <a:srgbClr val="E41A1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468186" y="2608616"/>
            <a:ext cx="3140527" cy="0"/>
          </a:xfrm>
          <a:prstGeom prst="line">
            <a:avLst/>
          </a:prstGeom>
          <a:ln w="25400">
            <a:solidFill>
              <a:srgbClr val="257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468186" y="2711010"/>
            <a:ext cx="3140527" cy="0"/>
          </a:xfrm>
          <a:prstGeom prst="line">
            <a:avLst/>
          </a:prstGeom>
          <a:ln w="15875">
            <a:solidFill>
              <a:srgbClr val="257EB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468186" y="2506223"/>
            <a:ext cx="3140527" cy="0"/>
          </a:xfrm>
          <a:prstGeom prst="line">
            <a:avLst/>
          </a:prstGeom>
          <a:ln w="15875">
            <a:solidFill>
              <a:srgbClr val="257EB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608713" y="1538765"/>
            <a:ext cx="203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i="1" smtClean="0"/>
              <a:t>Ventilation setpoint</a:t>
            </a:r>
            <a:endParaRPr lang="en-GB" i="1"/>
          </a:p>
        </p:txBody>
      </p:sp>
      <p:sp>
        <p:nvSpPr>
          <p:cNvPr id="31" name="TextBox 30"/>
          <p:cNvSpPr txBox="1"/>
          <p:nvPr/>
        </p:nvSpPr>
        <p:spPr>
          <a:xfrm>
            <a:off x="6608712" y="2442451"/>
            <a:ext cx="174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i="1" smtClean="0"/>
              <a:t>Heating setpoint</a:t>
            </a:r>
            <a:endParaRPr lang="en-GB" i="1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3200400" y="1013885"/>
            <a:ext cx="19050" cy="230551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85900" y="914400"/>
            <a:ext cx="1667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mtClean="0"/>
              <a:t>Greenhouse</a:t>
            </a:r>
          </a:p>
          <a:p>
            <a:r>
              <a:rPr lang="da-DK" smtClean="0"/>
              <a:t>air temperature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349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Niels Holst</dc:creator>
  <cp:lastModifiedBy>Niels Holst</cp:lastModifiedBy>
  <cp:revision>7</cp:revision>
  <dcterms:created xsi:type="dcterms:W3CDTF">2023-03-20T13:37:44Z</dcterms:created>
  <dcterms:modified xsi:type="dcterms:W3CDTF">2023-03-20T14:01:56Z</dcterms:modified>
</cp:coreProperties>
</file>