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2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4DAF4A"/>
    <a:srgbClr val="E41A1C"/>
    <a:srgbClr val="25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23" d="100"/>
          <a:sy n="123" d="100"/>
        </p:scale>
        <p:origin x="114" y="318"/>
      </p:cViewPr>
      <p:guideLst>
        <p:guide orient="horz" pos="2160"/>
        <p:guide pos="62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7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2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9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880A-7215-460A-AE37-B2382C8F388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76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0.png"/><Relationship Id="rId26" Type="http://schemas.openxmlformats.org/officeDocument/2006/relationships/image" Target="../media/image18.png"/><Relationship Id="rId21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17" Type="http://schemas.openxmlformats.org/officeDocument/2006/relationships/image" Target="../media/image90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80.png"/><Relationship Id="rId20" Type="http://schemas.openxmlformats.org/officeDocument/2006/relationships/image" Target="../media/image12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.png"/><Relationship Id="rId24" Type="http://schemas.openxmlformats.org/officeDocument/2006/relationships/image" Target="../media/image16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23" Type="http://schemas.openxmlformats.org/officeDocument/2006/relationships/image" Target="../media/image15.png"/><Relationship Id="rId28" Type="http://schemas.openxmlformats.org/officeDocument/2006/relationships/image" Target="../media/image21.pn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9.png"/><Relationship Id="rId30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8" Type="http://schemas.openxmlformats.org/officeDocument/2006/relationships/image" Target="../media/image100.png"/><Relationship Id="rId21" Type="http://schemas.openxmlformats.org/officeDocument/2006/relationships/image" Target="../media/image24.png"/><Relationship Id="rId7" Type="http://schemas.openxmlformats.org/officeDocument/2006/relationships/image" Target="../media/image2.png"/><Relationship Id="rId17" Type="http://schemas.openxmlformats.org/officeDocument/2006/relationships/image" Target="../media/image90.png"/><Relationship Id="rId16" Type="http://schemas.openxmlformats.org/officeDocument/2006/relationships/image" Target="../media/image8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9" Type="http://schemas.openxmlformats.org/officeDocument/2006/relationships/image" Target="../media/image6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3" Type="http://schemas.openxmlformats.org/officeDocument/2006/relationships/image" Target="../media/image26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24" Type="http://schemas.openxmlformats.org/officeDocument/2006/relationships/image" Target="../media/image16.png"/><Relationship Id="rId5" Type="http://schemas.openxmlformats.org/officeDocument/2006/relationships/image" Target="../media/image28.png"/><Relationship Id="rId23" Type="http://schemas.openxmlformats.org/officeDocument/2006/relationships/image" Target="../media/image15.png"/><Relationship Id="rId28" Type="http://schemas.openxmlformats.org/officeDocument/2006/relationships/image" Target="../media/image32.png"/><Relationship Id="rId4" Type="http://schemas.openxmlformats.org/officeDocument/2006/relationships/image" Target="../media/image27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21" Type="http://schemas.openxmlformats.org/officeDocument/2006/relationships/image" Target="../media/image38.png"/><Relationship Id="rId7" Type="http://schemas.openxmlformats.org/officeDocument/2006/relationships/image" Target="../media/image35.png"/><Relationship Id="rId16" Type="http://schemas.openxmlformats.org/officeDocument/2006/relationships/image" Target="../media/image37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" flipV="1">
            <a:off x="7004369" y="1263635"/>
            <a:ext cx="592177" cy="5200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0000">
            <a:off x="7004369" y="1876484"/>
            <a:ext cx="592177" cy="520005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109767" y="1105904"/>
            <a:ext cx="434734" cy="685939"/>
            <a:chOff x="4318025" y="889880"/>
            <a:chExt cx="434734" cy="685939"/>
          </a:xfrm>
        </p:grpSpPr>
        <p:grpSp>
          <p:nvGrpSpPr>
            <p:cNvPr id="38" name="Group 37"/>
            <p:cNvGrpSpPr/>
            <p:nvPr/>
          </p:nvGrpSpPr>
          <p:grpSpPr>
            <a:xfrm>
              <a:off x="4439816" y="1277468"/>
              <a:ext cx="223367" cy="298351"/>
              <a:chOff x="4151784" y="1114425"/>
              <a:chExt cx="223367" cy="298351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318025" y="889880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025" y="889880"/>
                  <a:ext cx="43473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5996074" y="1847542"/>
            <a:ext cx="441338" cy="626304"/>
            <a:chOff x="6001117" y="1516100"/>
            <a:chExt cx="441338" cy="626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001117" y="1772816"/>
                  <a:ext cx="441338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117" y="1772816"/>
                  <a:ext cx="441338" cy="369588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/>
            <p:cNvGrpSpPr/>
            <p:nvPr/>
          </p:nvGrpSpPr>
          <p:grpSpPr>
            <a:xfrm rot="10800000">
              <a:off x="6021897" y="1516100"/>
              <a:ext cx="223367" cy="298351"/>
              <a:chOff x="4151784" y="1114425"/>
              <a:chExt cx="223367" cy="298351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Straight Connector 101"/>
          <p:cNvCxnSpPr/>
          <p:nvPr/>
        </p:nvCxnSpPr>
        <p:spPr>
          <a:xfrm>
            <a:off x="2316328" y="1800692"/>
            <a:ext cx="6732000" cy="23094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568322" y="2123564"/>
                <a:ext cx="3826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22" y="2123564"/>
                <a:ext cx="382671" cy="369332"/>
              </a:xfrm>
              <a:prstGeom prst="rect">
                <a:avLst/>
              </a:prstGeom>
              <a:blipFill>
                <a:blip r:embed="rId7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rot="10800000" flipH="1">
            <a:off x="6752198" y="1499730"/>
            <a:ext cx="7459" cy="658391"/>
          </a:xfrm>
          <a:prstGeom prst="straightConnector1">
            <a:avLst/>
          </a:prstGeom>
          <a:ln w="25400">
            <a:solidFill>
              <a:srgbClr val="E41A1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515530" y="2123308"/>
                <a:ext cx="998478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30" y="2123308"/>
                <a:ext cx="998478" cy="369588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 rot="10800000">
            <a:off x="4970979" y="1774550"/>
            <a:ext cx="72008" cy="374895"/>
            <a:chOff x="4476899" y="1103539"/>
            <a:chExt cx="72008" cy="37489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511708" y="1103539"/>
              <a:ext cx="2391" cy="306162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476899" y="1406426"/>
              <a:ext cx="72008" cy="72008"/>
            </a:xfrm>
            <a:prstGeom prst="ellipse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77162" y="1106620"/>
            <a:ext cx="933461" cy="738897"/>
            <a:chOff x="6403011" y="1137616"/>
            <a:chExt cx="933461" cy="738897"/>
          </a:xfrm>
        </p:grpSpPr>
        <p:grpSp>
          <p:nvGrpSpPr>
            <p:cNvPr id="62" name="Group 61"/>
            <p:cNvGrpSpPr/>
            <p:nvPr/>
          </p:nvGrpSpPr>
          <p:grpSpPr>
            <a:xfrm>
              <a:off x="6607248" y="1501618"/>
              <a:ext cx="72008" cy="374895"/>
              <a:chOff x="5159896" y="1103539"/>
              <a:chExt cx="72008" cy="37489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6403011" y="1137616"/>
                  <a:ext cx="9334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011" y="1137616"/>
                  <a:ext cx="93346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2494305" y="1105904"/>
            <a:ext cx="417999" cy="1052217"/>
            <a:chOff x="3805793" y="889880"/>
            <a:chExt cx="417999" cy="105221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007768" y="1283706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3805793" y="889880"/>
                  <a:ext cx="4179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793" y="889880"/>
                  <a:ext cx="4179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74187" y="2331686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87" y="2331686"/>
                <a:ext cx="4440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88476" y="946554"/>
                <a:ext cx="459741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76" y="946554"/>
                <a:ext cx="459741" cy="369588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" flipV="1">
            <a:off x="7004369" y="3287761"/>
            <a:ext cx="592177" cy="5200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0000">
            <a:off x="7004369" y="3900610"/>
            <a:ext cx="592177" cy="520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074187" y="4355812"/>
                <a:ext cx="663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87" y="4355812"/>
                <a:ext cx="663708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088476" y="2970680"/>
                <a:ext cx="663708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76" y="2970680"/>
                <a:ext cx="663708" cy="369588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3003362" y="3132558"/>
            <a:ext cx="654346" cy="676414"/>
            <a:chOff x="3973860" y="2790453"/>
            <a:chExt cx="654346" cy="676414"/>
          </a:xfrm>
        </p:grpSpPr>
        <p:grpSp>
          <p:nvGrpSpPr>
            <p:cNvPr id="72" name="Group 71"/>
            <p:cNvGrpSpPr/>
            <p:nvPr/>
          </p:nvGrpSpPr>
          <p:grpSpPr>
            <a:xfrm>
              <a:off x="4201567" y="3168516"/>
              <a:ext cx="223367" cy="298351"/>
              <a:chOff x="4151784" y="1114425"/>
              <a:chExt cx="223367" cy="298351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/>
          <p:cNvGrpSpPr/>
          <p:nvPr/>
        </p:nvGrpSpPr>
        <p:grpSpPr>
          <a:xfrm>
            <a:off x="5798941" y="3871021"/>
            <a:ext cx="654346" cy="626304"/>
            <a:chOff x="6825224" y="3528916"/>
            <a:chExt cx="654346" cy="626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825224" y="3785632"/>
                  <a:ext cx="654346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224" y="3785632"/>
                  <a:ext cx="654346" cy="369588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/>
            <p:cNvGrpSpPr/>
            <p:nvPr/>
          </p:nvGrpSpPr>
          <p:grpSpPr>
            <a:xfrm rot="10800000">
              <a:off x="7043594" y="3528916"/>
              <a:ext cx="223367" cy="298351"/>
              <a:chOff x="4151784" y="1114425"/>
              <a:chExt cx="223367" cy="298351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Connector 72"/>
          <p:cNvCxnSpPr/>
          <p:nvPr/>
        </p:nvCxnSpPr>
        <p:spPr>
          <a:xfrm>
            <a:off x="2316328" y="3825762"/>
            <a:ext cx="6732000" cy="2305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453287" y="3516859"/>
            <a:ext cx="382671" cy="993166"/>
            <a:chOff x="7585537" y="3174754"/>
            <a:chExt cx="382671" cy="993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7585537" y="3798588"/>
                  <a:ext cx="38267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537" y="3798588"/>
                  <a:ext cx="382671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82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 rot="10800000" flipH="1">
              <a:off x="7880741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18705" y="3807177"/>
            <a:ext cx="1372683" cy="702848"/>
            <a:chOff x="4992479" y="1439556"/>
            <a:chExt cx="1372683" cy="702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992479" y="1772816"/>
                  <a:ext cx="1372683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2479" y="1772816"/>
                  <a:ext cx="1372683" cy="369588"/>
                </a:xfrm>
                <a:prstGeom prst="rect">
                  <a:avLst/>
                </a:prstGeom>
                <a:blipFill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/>
            <p:cNvGrpSpPr/>
            <p:nvPr/>
          </p:nvGrpSpPr>
          <p:grpSpPr>
            <a:xfrm rot="10800000">
              <a:off x="5447928" y="1439556"/>
              <a:ext cx="72008" cy="374895"/>
              <a:chOff x="4476899" y="1103539"/>
              <a:chExt cx="72008" cy="374895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>
                <a:off x="4511708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476899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3699684" y="3132558"/>
            <a:ext cx="1247894" cy="729372"/>
            <a:chOff x="4875538" y="2790453"/>
            <a:chExt cx="1247894" cy="729372"/>
          </a:xfrm>
        </p:grpSpPr>
        <p:grpSp>
          <p:nvGrpSpPr>
            <p:cNvPr id="75" name="Group 74"/>
            <p:cNvGrpSpPr/>
            <p:nvPr/>
          </p:nvGrpSpPr>
          <p:grpSpPr>
            <a:xfrm>
              <a:off x="5164427" y="3144930"/>
              <a:ext cx="72008" cy="374895"/>
              <a:chOff x="5159896" y="1103539"/>
              <a:chExt cx="72008" cy="374895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875538" y="2790453"/>
                  <a:ext cx="12478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538" y="2790453"/>
                  <a:ext cx="1247894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471"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2355290" y="3132558"/>
            <a:ext cx="637610" cy="1042692"/>
            <a:chOff x="3287688" y="2790453"/>
            <a:chExt cx="637610" cy="1042692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3633679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9043795" y="1647852"/>
                <a:ext cx="762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795" y="1647852"/>
                <a:ext cx="7620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9043795" y="3678174"/>
                <a:ext cx="1300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795" y="3678174"/>
                <a:ext cx="130067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781582" y="1105904"/>
            <a:ext cx="480190" cy="1420621"/>
            <a:chOff x="9671711" y="1105904"/>
            <a:chExt cx="480190" cy="1420621"/>
          </a:xfrm>
        </p:grpSpPr>
        <p:sp>
          <p:nvSpPr>
            <p:cNvPr id="4" name="Curved Up Arrow 3"/>
            <p:cNvSpPr/>
            <p:nvPr/>
          </p:nvSpPr>
          <p:spPr>
            <a:xfrm>
              <a:off x="9719853" y="1474308"/>
              <a:ext cx="432048" cy="285182"/>
            </a:xfrm>
            <a:prstGeom prst="curvedUpArrow">
              <a:avLst/>
            </a:prstGeom>
            <a:solidFill>
              <a:srgbClr val="4DA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9691348" y="1105904"/>
                  <a:ext cx="4567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1348" y="1105904"/>
                  <a:ext cx="45679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9671711" y="2156937"/>
                  <a:ext cx="473591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1711" y="2156937"/>
                  <a:ext cx="473591" cy="369588"/>
                </a:xfrm>
                <a:prstGeom prst="rect">
                  <a:avLst/>
                </a:prstGeom>
                <a:blipFill>
                  <a:blip r:embed="rId2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Curved Up Arrow 108"/>
            <p:cNvSpPr/>
            <p:nvPr/>
          </p:nvSpPr>
          <p:spPr>
            <a:xfrm flipV="1">
              <a:off x="9719853" y="1872939"/>
              <a:ext cx="432048" cy="285182"/>
            </a:xfrm>
            <a:prstGeom prst="curvedUpArrow">
              <a:avLst/>
            </a:prstGeom>
            <a:solidFill>
              <a:srgbClr val="4DA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80176" y="3131101"/>
            <a:ext cx="681730" cy="1407859"/>
            <a:chOff x="9570305" y="2988943"/>
            <a:chExt cx="681730" cy="1407859"/>
          </a:xfrm>
        </p:grpSpPr>
        <p:sp>
          <p:nvSpPr>
            <p:cNvPr id="106" name="Curved Up Arrow 105"/>
            <p:cNvSpPr/>
            <p:nvPr/>
          </p:nvSpPr>
          <p:spPr>
            <a:xfrm>
              <a:off x="9719853" y="3357347"/>
              <a:ext cx="432048" cy="285182"/>
            </a:xfrm>
            <a:prstGeom prst="curvedUpArrow">
              <a:avLst/>
            </a:prstGeom>
            <a:solidFill>
              <a:srgbClr val="4DA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575631" y="2988943"/>
                  <a:ext cx="6764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5631" y="2988943"/>
                  <a:ext cx="67640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Curved Up Arrow 109"/>
            <p:cNvSpPr/>
            <p:nvPr/>
          </p:nvSpPr>
          <p:spPr>
            <a:xfrm flipV="1">
              <a:off x="9719853" y="3754732"/>
              <a:ext cx="432048" cy="285182"/>
            </a:xfrm>
            <a:prstGeom prst="curvedUpArrow">
              <a:avLst/>
            </a:prstGeom>
            <a:solidFill>
              <a:srgbClr val="4DA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9570305" y="4027214"/>
                  <a:ext cx="676404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0305" y="4027214"/>
                  <a:ext cx="676404" cy="369588"/>
                </a:xfrm>
                <a:prstGeom prst="rect">
                  <a:avLst/>
                </a:prstGeom>
                <a:blipFill>
                  <a:blip r:embed="rId2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loud 2"/>
          <p:cNvSpPr>
            <a:spLocks noChangeAspect="1"/>
          </p:cNvSpPr>
          <p:nvPr/>
        </p:nvSpPr>
        <p:spPr>
          <a:xfrm>
            <a:off x="8537319" y="1250288"/>
            <a:ext cx="293815" cy="197517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05" name="Straight Arrow Connector 104"/>
          <p:cNvCxnSpPr/>
          <p:nvPr/>
        </p:nvCxnSpPr>
        <p:spPr>
          <a:xfrm rot="10800000" flipH="1" flipV="1">
            <a:off x="8681511" y="1465077"/>
            <a:ext cx="7459" cy="30714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8478319" y="908720"/>
                <a:ext cx="435632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19" y="908720"/>
                <a:ext cx="435632" cy="369588"/>
              </a:xfrm>
              <a:prstGeom prst="rect">
                <a:avLst/>
              </a:prstGeom>
              <a:blipFill>
                <a:blip r:embed="rId2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Cloud 113"/>
          <p:cNvSpPr>
            <a:spLocks noChangeAspect="1"/>
          </p:cNvSpPr>
          <p:nvPr/>
        </p:nvSpPr>
        <p:spPr>
          <a:xfrm flipV="1">
            <a:off x="8539991" y="2196139"/>
            <a:ext cx="293815" cy="197517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Straight Arrow Connector 114"/>
          <p:cNvCxnSpPr/>
          <p:nvPr/>
        </p:nvCxnSpPr>
        <p:spPr>
          <a:xfrm rot="10800000" flipH="1">
            <a:off x="8684183" y="1871722"/>
            <a:ext cx="7459" cy="30714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8469855" y="2332913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855" y="2332913"/>
                <a:ext cx="444096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Cloud 120"/>
          <p:cNvSpPr>
            <a:spLocks noChangeAspect="1"/>
          </p:cNvSpPr>
          <p:nvPr/>
        </p:nvSpPr>
        <p:spPr>
          <a:xfrm>
            <a:off x="8533328" y="3271329"/>
            <a:ext cx="293815" cy="197517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22" name="Straight Arrow Connector 121"/>
          <p:cNvCxnSpPr/>
          <p:nvPr/>
        </p:nvCxnSpPr>
        <p:spPr>
          <a:xfrm rot="10800000" flipH="1" flipV="1">
            <a:off x="8677520" y="3486118"/>
            <a:ext cx="7459" cy="30714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8474328" y="2929761"/>
                <a:ext cx="655244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328" y="2929761"/>
                <a:ext cx="655244" cy="369588"/>
              </a:xfrm>
              <a:prstGeom prst="rect">
                <a:avLst/>
              </a:prstGeom>
              <a:blipFill>
                <a:blip r:embed="rId2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loud 123"/>
          <p:cNvSpPr>
            <a:spLocks noChangeAspect="1"/>
          </p:cNvSpPr>
          <p:nvPr/>
        </p:nvSpPr>
        <p:spPr>
          <a:xfrm flipV="1">
            <a:off x="8526764" y="4217180"/>
            <a:ext cx="293815" cy="197517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Arrow Connector 124"/>
          <p:cNvCxnSpPr/>
          <p:nvPr/>
        </p:nvCxnSpPr>
        <p:spPr>
          <a:xfrm rot="10800000" flipH="1">
            <a:off x="8670956" y="3892763"/>
            <a:ext cx="7459" cy="30714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8456628" y="4353954"/>
                <a:ext cx="655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28" y="4353954"/>
                <a:ext cx="65524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3109767" y="1105904"/>
            <a:ext cx="434734" cy="685939"/>
            <a:chOff x="4318025" y="889880"/>
            <a:chExt cx="434734" cy="685939"/>
          </a:xfrm>
        </p:grpSpPr>
        <p:grpSp>
          <p:nvGrpSpPr>
            <p:cNvPr id="38" name="Group 37"/>
            <p:cNvGrpSpPr/>
            <p:nvPr/>
          </p:nvGrpSpPr>
          <p:grpSpPr>
            <a:xfrm>
              <a:off x="4439816" y="1277468"/>
              <a:ext cx="223367" cy="298351"/>
              <a:chOff x="4151784" y="1114425"/>
              <a:chExt cx="223367" cy="298351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318025" y="889880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025" y="889880"/>
                  <a:ext cx="43473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5996074" y="1847542"/>
            <a:ext cx="441338" cy="626304"/>
            <a:chOff x="6001117" y="1516100"/>
            <a:chExt cx="441338" cy="626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001117" y="1772816"/>
                  <a:ext cx="441338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117" y="1772816"/>
                  <a:ext cx="441338" cy="369588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/>
            <p:cNvGrpSpPr/>
            <p:nvPr/>
          </p:nvGrpSpPr>
          <p:grpSpPr>
            <a:xfrm rot="10800000">
              <a:off x="6021897" y="1516100"/>
              <a:ext cx="223367" cy="298351"/>
              <a:chOff x="4151784" y="1114425"/>
              <a:chExt cx="223367" cy="298351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Straight Connector 101"/>
          <p:cNvCxnSpPr/>
          <p:nvPr/>
        </p:nvCxnSpPr>
        <p:spPr>
          <a:xfrm>
            <a:off x="2262285" y="1800692"/>
            <a:ext cx="5057851" cy="23094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568322" y="2123564"/>
                <a:ext cx="3826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22" y="2123564"/>
                <a:ext cx="382671" cy="369332"/>
              </a:xfrm>
              <a:prstGeom prst="rect">
                <a:avLst/>
              </a:prstGeom>
              <a:blipFill>
                <a:blip r:embed="rId7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rot="10800000" flipH="1">
            <a:off x="6752198" y="1499730"/>
            <a:ext cx="7459" cy="658391"/>
          </a:xfrm>
          <a:prstGeom prst="straightConnector1">
            <a:avLst/>
          </a:prstGeom>
          <a:ln w="25400">
            <a:solidFill>
              <a:srgbClr val="E41A1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515530" y="2123308"/>
                <a:ext cx="998478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30" y="2123308"/>
                <a:ext cx="998478" cy="369588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 rot="10800000">
            <a:off x="4970979" y="1774550"/>
            <a:ext cx="72008" cy="374895"/>
            <a:chOff x="4476899" y="1103539"/>
            <a:chExt cx="72008" cy="37489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511708" y="1103539"/>
              <a:ext cx="2391" cy="306162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476899" y="1406426"/>
              <a:ext cx="72008" cy="72008"/>
            </a:xfrm>
            <a:prstGeom prst="ellipse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77162" y="1106620"/>
            <a:ext cx="933461" cy="738897"/>
            <a:chOff x="6403011" y="1137616"/>
            <a:chExt cx="933461" cy="738897"/>
          </a:xfrm>
        </p:grpSpPr>
        <p:grpSp>
          <p:nvGrpSpPr>
            <p:cNvPr id="62" name="Group 61"/>
            <p:cNvGrpSpPr/>
            <p:nvPr/>
          </p:nvGrpSpPr>
          <p:grpSpPr>
            <a:xfrm>
              <a:off x="6607248" y="1501618"/>
              <a:ext cx="72008" cy="374895"/>
              <a:chOff x="5159896" y="1103539"/>
              <a:chExt cx="72008" cy="37489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6403011" y="1137616"/>
                  <a:ext cx="9334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011" y="1137616"/>
                  <a:ext cx="93346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2494305" y="1105904"/>
            <a:ext cx="417999" cy="1052217"/>
            <a:chOff x="3805793" y="889880"/>
            <a:chExt cx="417999" cy="105221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007768" y="1283706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3805793" y="889880"/>
                  <a:ext cx="4179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793" y="889880"/>
                  <a:ext cx="4179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3003362" y="3132558"/>
            <a:ext cx="654346" cy="676414"/>
            <a:chOff x="3973860" y="2790453"/>
            <a:chExt cx="654346" cy="676414"/>
          </a:xfrm>
        </p:grpSpPr>
        <p:grpSp>
          <p:nvGrpSpPr>
            <p:cNvPr id="72" name="Group 71"/>
            <p:cNvGrpSpPr/>
            <p:nvPr/>
          </p:nvGrpSpPr>
          <p:grpSpPr>
            <a:xfrm>
              <a:off x="4201567" y="3168516"/>
              <a:ext cx="223367" cy="298351"/>
              <a:chOff x="4151784" y="1114425"/>
              <a:chExt cx="223367" cy="298351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/>
          <p:cNvGrpSpPr/>
          <p:nvPr/>
        </p:nvGrpSpPr>
        <p:grpSpPr>
          <a:xfrm>
            <a:off x="5798941" y="3871021"/>
            <a:ext cx="654346" cy="626304"/>
            <a:chOff x="6825224" y="3528916"/>
            <a:chExt cx="654346" cy="626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825224" y="3785632"/>
                  <a:ext cx="654346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224" y="3785632"/>
                  <a:ext cx="654346" cy="369588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/>
            <p:cNvGrpSpPr/>
            <p:nvPr/>
          </p:nvGrpSpPr>
          <p:grpSpPr>
            <a:xfrm rot="10800000">
              <a:off x="7043594" y="3528916"/>
              <a:ext cx="223367" cy="298351"/>
              <a:chOff x="4151784" y="1114425"/>
              <a:chExt cx="223367" cy="298351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Connector 72"/>
          <p:cNvCxnSpPr/>
          <p:nvPr/>
        </p:nvCxnSpPr>
        <p:spPr>
          <a:xfrm>
            <a:off x="2262285" y="3825762"/>
            <a:ext cx="5057851" cy="2305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453287" y="3516859"/>
            <a:ext cx="382671" cy="993166"/>
            <a:chOff x="7585537" y="3174754"/>
            <a:chExt cx="382671" cy="993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7585537" y="3798588"/>
                  <a:ext cx="38267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537" y="3798588"/>
                  <a:ext cx="382671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82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 rot="10800000" flipH="1">
              <a:off x="7880741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18705" y="3807177"/>
            <a:ext cx="1372683" cy="702848"/>
            <a:chOff x="4992479" y="1439556"/>
            <a:chExt cx="1372683" cy="702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992479" y="1772816"/>
                  <a:ext cx="1372683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2479" y="1772816"/>
                  <a:ext cx="1372683" cy="369588"/>
                </a:xfrm>
                <a:prstGeom prst="rect">
                  <a:avLst/>
                </a:prstGeom>
                <a:blipFill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/>
            <p:cNvGrpSpPr/>
            <p:nvPr/>
          </p:nvGrpSpPr>
          <p:grpSpPr>
            <a:xfrm rot="10800000">
              <a:off x="5447928" y="1439556"/>
              <a:ext cx="72008" cy="374895"/>
              <a:chOff x="4476899" y="1103539"/>
              <a:chExt cx="72008" cy="374895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>
                <a:off x="4511708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476899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3699684" y="3132558"/>
            <a:ext cx="1247894" cy="729372"/>
            <a:chOff x="4875538" y="2790453"/>
            <a:chExt cx="1247894" cy="729372"/>
          </a:xfrm>
        </p:grpSpPr>
        <p:grpSp>
          <p:nvGrpSpPr>
            <p:cNvPr id="75" name="Group 74"/>
            <p:cNvGrpSpPr/>
            <p:nvPr/>
          </p:nvGrpSpPr>
          <p:grpSpPr>
            <a:xfrm>
              <a:off x="5164427" y="3144930"/>
              <a:ext cx="72008" cy="374895"/>
              <a:chOff x="5159896" y="1103539"/>
              <a:chExt cx="72008" cy="374895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875538" y="2790453"/>
                  <a:ext cx="12478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538" y="2790453"/>
                  <a:ext cx="1247894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471"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2355290" y="3132558"/>
            <a:ext cx="637610" cy="1042692"/>
            <a:chOff x="3287688" y="2790453"/>
            <a:chExt cx="637610" cy="1042692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3633679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387611" y="1628800"/>
                <a:ext cx="762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11" y="1628800"/>
                <a:ext cx="7620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7387611" y="3678174"/>
                <a:ext cx="1300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11" y="3678174"/>
                <a:ext cx="130067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87888" y="946554"/>
            <a:ext cx="747815" cy="3778590"/>
            <a:chOff x="7004369" y="946554"/>
            <a:chExt cx="747815" cy="377859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0000" flipV="1">
              <a:off x="7004369" y="1263635"/>
              <a:ext cx="592177" cy="52000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40000">
              <a:off x="7004369" y="1876484"/>
              <a:ext cx="592177" cy="5200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074187" y="2331686"/>
                  <a:ext cx="444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187" y="2331686"/>
                  <a:ext cx="4440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088476" y="946554"/>
                  <a:ext cx="459741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476" y="946554"/>
                  <a:ext cx="459741" cy="369588"/>
                </a:xfrm>
                <a:prstGeom prst="rect">
                  <a:avLst/>
                </a:prstGeom>
                <a:blipFill>
                  <a:blip r:embed="rId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0000" flipV="1">
              <a:off x="7004369" y="3287761"/>
              <a:ext cx="592177" cy="52000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40000">
              <a:off x="7004369" y="3900610"/>
              <a:ext cx="592177" cy="5200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7074187" y="4355812"/>
                  <a:ext cx="6637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187" y="4355812"/>
                  <a:ext cx="66370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7088476" y="2970680"/>
                  <a:ext cx="663708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476" y="2970680"/>
                  <a:ext cx="663708" cy="369588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" name="Straight Connector 101"/>
          <p:cNvCxnSpPr/>
          <p:nvPr/>
        </p:nvCxnSpPr>
        <p:spPr>
          <a:xfrm>
            <a:off x="4727848" y="1800692"/>
            <a:ext cx="3140527" cy="23094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727848" y="3825762"/>
            <a:ext cx="3140527" cy="2305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023992" y="1105904"/>
            <a:ext cx="681730" cy="3433056"/>
            <a:chOff x="7680176" y="1105904"/>
            <a:chExt cx="681730" cy="3433056"/>
          </a:xfrm>
        </p:grpSpPr>
        <p:grpSp>
          <p:nvGrpSpPr>
            <p:cNvPr id="16" name="Group 15"/>
            <p:cNvGrpSpPr/>
            <p:nvPr/>
          </p:nvGrpSpPr>
          <p:grpSpPr>
            <a:xfrm>
              <a:off x="7781582" y="1105904"/>
              <a:ext cx="480190" cy="1420621"/>
              <a:chOff x="9671711" y="1105904"/>
              <a:chExt cx="480190" cy="1420621"/>
            </a:xfrm>
          </p:grpSpPr>
          <p:sp>
            <p:nvSpPr>
              <p:cNvPr id="4" name="Curved Up Arrow 3"/>
              <p:cNvSpPr/>
              <p:nvPr/>
            </p:nvSpPr>
            <p:spPr>
              <a:xfrm>
                <a:off x="9719853" y="1474308"/>
                <a:ext cx="432048" cy="285182"/>
              </a:xfrm>
              <a:prstGeom prst="curvedUpArrow">
                <a:avLst/>
              </a:prstGeom>
              <a:solidFill>
                <a:srgbClr val="4DA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9691348" y="1105904"/>
                    <a:ext cx="45679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1348" y="1105904"/>
                    <a:ext cx="45679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9671711" y="2156937"/>
                    <a:ext cx="473591" cy="3695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1711" y="2156937"/>
                    <a:ext cx="473591" cy="36958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Curved Up Arrow 108"/>
              <p:cNvSpPr/>
              <p:nvPr/>
            </p:nvSpPr>
            <p:spPr>
              <a:xfrm flipV="1">
                <a:off x="9719853" y="1872939"/>
                <a:ext cx="432048" cy="285182"/>
              </a:xfrm>
              <a:prstGeom prst="curvedUpArrow">
                <a:avLst/>
              </a:prstGeom>
              <a:solidFill>
                <a:srgbClr val="4DA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680176" y="3131101"/>
              <a:ext cx="681730" cy="1407859"/>
              <a:chOff x="9570305" y="2988943"/>
              <a:chExt cx="681730" cy="1407859"/>
            </a:xfrm>
          </p:grpSpPr>
          <p:sp>
            <p:nvSpPr>
              <p:cNvPr id="106" name="Curved Up Arrow 105"/>
              <p:cNvSpPr/>
              <p:nvPr/>
            </p:nvSpPr>
            <p:spPr>
              <a:xfrm>
                <a:off x="9719853" y="3357347"/>
                <a:ext cx="432048" cy="285182"/>
              </a:xfrm>
              <a:prstGeom prst="curvedUpArrow">
                <a:avLst/>
              </a:prstGeom>
              <a:solidFill>
                <a:srgbClr val="4DA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9575631" y="2988943"/>
                    <a:ext cx="67640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5631" y="2988943"/>
                    <a:ext cx="676404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Curved Up Arrow 109"/>
              <p:cNvSpPr/>
              <p:nvPr/>
            </p:nvSpPr>
            <p:spPr>
              <a:xfrm flipV="1">
                <a:off x="9719853" y="3754732"/>
                <a:ext cx="432048" cy="285182"/>
              </a:xfrm>
              <a:prstGeom prst="curvedUpArrow">
                <a:avLst/>
              </a:prstGeom>
              <a:solidFill>
                <a:srgbClr val="4DA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9570305" y="4027214"/>
                    <a:ext cx="676404" cy="3695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0305" y="4027214"/>
                    <a:ext cx="676404" cy="3695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Group 8"/>
          <p:cNvGrpSpPr/>
          <p:nvPr/>
        </p:nvGrpSpPr>
        <p:grpSpPr>
          <a:xfrm>
            <a:off x="7079240" y="908720"/>
            <a:ext cx="672944" cy="3814566"/>
            <a:chOff x="8456628" y="908720"/>
            <a:chExt cx="672944" cy="3814566"/>
          </a:xfrm>
        </p:grpSpPr>
        <p:sp>
          <p:nvSpPr>
            <p:cNvPr id="3" name="Cloud 2"/>
            <p:cNvSpPr>
              <a:spLocks noChangeAspect="1"/>
            </p:cNvSpPr>
            <p:nvPr/>
          </p:nvSpPr>
          <p:spPr>
            <a:xfrm>
              <a:off x="8537319" y="1250288"/>
              <a:ext cx="293815" cy="19751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10800000" flipH="1" flipV="1">
              <a:off x="8681511" y="1465077"/>
              <a:ext cx="7459" cy="307145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8478319" y="908720"/>
                  <a:ext cx="435632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319" y="908720"/>
                  <a:ext cx="435632" cy="369588"/>
                </a:xfrm>
                <a:prstGeom prst="rect">
                  <a:avLst/>
                </a:prstGeom>
                <a:blipFill>
                  <a:blip r:embed="rId2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Cloud 113"/>
            <p:cNvSpPr>
              <a:spLocks noChangeAspect="1"/>
            </p:cNvSpPr>
            <p:nvPr/>
          </p:nvSpPr>
          <p:spPr>
            <a:xfrm flipV="1">
              <a:off x="8539991" y="2196139"/>
              <a:ext cx="293815" cy="19751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rot="10800000" flipH="1">
              <a:off x="8684183" y="1871722"/>
              <a:ext cx="7459" cy="307145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8469855" y="2332913"/>
                  <a:ext cx="444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855" y="2332913"/>
                  <a:ext cx="444096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Cloud 120"/>
            <p:cNvSpPr>
              <a:spLocks noChangeAspect="1"/>
            </p:cNvSpPr>
            <p:nvPr/>
          </p:nvSpPr>
          <p:spPr>
            <a:xfrm>
              <a:off x="8533328" y="3271329"/>
              <a:ext cx="293815" cy="19751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rot="10800000" flipH="1" flipV="1">
              <a:off x="8677520" y="3486118"/>
              <a:ext cx="7459" cy="307145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8474328" y="2929761"/>
                  <a:ext cx="655244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328" y="2929761"/>
                  <a:ext cx="655244" cy="369588"/>
                </a:xfrm>
                <a:prstGeom prst="rect">
                  <a:avLst/>
                </a:prstGeom>
                <a:blipFill>
                  <a:blip r:embed="rId2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Cloud 123"/>
            <p:cNvSpPr>
              <a:spLocks noChangeAspect="1"/>
            </p:cNvSpPr>
            <p:nvPr/>
          </p:nvSpPr>
          <p:spPr>
            <a:xfrm flipV="1">
              <a:off x="8526764" y="4217180"/>
              <a:ext cx="293815" cy="19751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rot="10800000" flipH="1">
              <a:off x="8670956" y="3892763"/>
              <a:ext cx="7459" cy="307145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8456628" y="4353954"/>
                  <a:ext cx="6552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628" y="4353954"/>
                  <a:ext cx="655244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80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>
            <a:off x="2279576" y="1800692"/>
            <a:ext cx="3140527" cy="23094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791744" y="1499730"/>
            <a:ext cx="1314959" cy="993166"/>
            <a:chOff x="4781041" y="1499730"/>
            <a:chExt cx="1314959" cy="993166"/>
          </a:xfrm>
        </p:grpSpPr>
        <p:grpSp>
          <p:nvGrpSpPr>
            <p:cNvPr id="60" name="Group 59"/>
            <p:cNvGrpSpPr/>
            <p:nvPr/>
          </p:nvGrpSpPr>
          <p:grpSpPr>
            <a:xfrm>
              <a:off x="4781041" y="1847542"/>
              <a:ext cx="441338" cy="626304"/>
              <a:chOff x="6001117" y="1516100"/>
              <a:chExt cx="441338" cy="626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6001117" y="1772816"/>
                    <a:ext cx="441338" cy="3695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117" y="1772816"/>
                    <a:ext cx="441338" cy="3695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 54"/>
              <p:cNvGrpSpPr/>
              <p:nvPr/>
            </p:nvGrpSpPr>
            <p:grpSpPr>
              <a:xfrm rot="10800000">
                <a:off x="6021897" y="1516100"/>
                <a:ext cx="223367" cy="298351"/>
                <a:chOff x="4151784" y="1114425"/>
                <a:chExt cx="223367" cy="298351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4151784" y="1114425"/>
                  <a:ext cx="223367" cy="298351"/>
                </a:xfrm>
                <a:prstGeom prst="straightConnector1">
                  <a:avLst/>
                </a:prstGeom>
                <a:ln w="25400">
                  <a:solidFill>
                    <a:srgbClr val="E41A1C"/>
                  </a:solidFill>
                  <a:round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4151784" y="1114425"/>
                  <a:ext cx="0" cy="295276"/>
                </a:xfrm>
                <a:prstGeom prst="straightConnector1">
                  <a:avLst/>
                </a:prstGeom>
                <a:ln w="25400">
                  <a:solidFill>
                    <a:srgbClr val="E41A1C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/>
                <p:cNvSpPr/>
                <p:nvPr/>
              </p:nvSpPr>
              <p:spPr>
                <a:xfrm>
                  <a:off x="5713329" y="2123564"/>
                  <a:ext cx="38267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329" y="2123564"/>
                  <a:ext cx="38267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rot="10800000" flipH="1">
              <a:off x="5897205" y="1499730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5261379" y="2123308"/>
                  <a:ext cx="455766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379" y="2123308"/>
                  <a:ext cx="455766" cy="369588"/>
                </a:xfrm>
                <a:prstGeom prst="rect">
                  <a:avLst/>
                </a:prstGeom>
                <a:blipFill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 rot="10800000">
              <a:off x="5456220" y="1774550"/>
              <a:ext cx="72008" cy="374895"/>
              <a:chOff x="4476899" y="1103539"/>
              <a:chExt cx="72008" cy="37489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511708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4476899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3589498" y="2924944"/>
            <a:ext cx="654346" cy="676414"/>
            <a:chOff x="3973860" y="2790453"/>
            <a:chExt cx="654346" cy="676414"/>
          </a:xfrm>
        </p:grpSpPr>
        <p:grpSp>
          <p:nvGrpSpPr>
            <p:cNvPr id="72" name="Group 71"/>
            <p:cNvGrpSpPr/>
            <p:nvPr/>
          </p:nvGrpSpPr>
          <p:grpSpPr>
            <a:xfrm>
              <a:off x="4201567" y="3168516"/>
              <a:ext cx="223367" cy="298351"/>
              <a:chOff x="4151784" y="1114425"/>
              <a:chExt cx="223367" cy="298351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Connector 72"/>
          <p:cNvCxnSpPr/>
          <p:nvPr/>
        </p:nvCxnSpPr>
        <p:spPr>
          <a:xfrm>
            <a:off x="2279576" y="3618148"/>
            <a:ext cx="3140527" cy="2305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927648" y="2924944"/>
            <a:ext cx="669671" cy="729372"/>
            <a:chOff x="4875538" y="2790453"/>
            <a:chExt cx="669671" cy="729372"/>
          </a:xfrm>
        </p:grpSpPr>
        <p:grpSp>
          <p:nvGrpSpPr>
            <p:cNvPr id="75" name="Group 74"/>
            <p:cNvGrpSpPr/>
            <p:nvPr/>
          </p:nvGrpSpPr>
          <p:grpSpPr>
            <a:xfrm>
              <a:off x="5164427" y="3144930"/>
              <a:ext cx="72008" cy="374895"/>
              <a:chOff x="5159896" y="1103539"/>
              <a:chExt cx="72008" cy="374895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4875538" y="2790453"/>
                  <a:ext cx="6696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538" y="2790453"/>
                  <a:ext cx="669671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2355290" y="2924944"/>
            <a:ext cx="637610" cy="1042692"/>
            <a:chOff x="3287688" y="2790453"/>
            <a:chExt cx="637610" cy="1042692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3633679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131624" y="1916832"/>
            <a:ext cx="444096" cy="658391"/>
            <a:chOff x="4427768" y="1996363"/>
            <a:chExt cx="444096" cy="6583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4427768" y="2069922"/>
                  <a:ext cx="444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768" y="2069922"/>
                  <a:ext cx="44409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 flipH="1">
              <a:off x="4447596" y="1996363"/>
              <a:ext cx="7459" cy="658391"/>
            </a:xfrm>
            <a:prstGeom prst="straightConnector1">
              <a:avLst/>
            </a:prstGeom>
            <a:ln w="104775">
              <a:solidFill>
                <a:srgbClr val="FFC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3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498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Holst</dc:creator>
  <cp:lastModifiedBy>Niels Holst</cp:lastModifiedBy>
  <cp:revision>43</cp:revision>
  <dcterms:created xsi:type="dcterms:W3CDTF">2022-12-29T11:27:29Z</dcterms:created>
  <dcterms:modified xsi:type="dcterms:W3CDTF">2023-02-24T11:46:06Z</dcterms:modified>
</cp:coreProperties>
</file>