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2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7EB8"/>
    <a:srgbClr val="4DAF4A"/>
    <a:srgbClr val="FF7F00"/>
    <a:srgbClr val="E41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616" y="56"/>
      </p:cViewPr>
      <p:guideLst>
        <p:guide orient="horz" pos="2160"/>
        <p:guide pos="62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78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57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8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57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25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99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0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7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6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880A-7215-460A-AE37-B2382C8F388A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76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7A030-F86A-512C-FC6C-FD954F046039}"/>
              </a:ext>
            </a:extLst>
          </p:cNvPr>
          <p:cNvSpPr/>
          <p:nvPr/>
        </p:nvSpPr>
        <p:spPr>
          <a:xfrm>
            <a:off x="1703512" y="1484784"/>
            <a:ext cx="648072" cy="2016224"/>
          </a:xfrm>
          <a:prstGeom prst="rect">
            <a:avLst/>
          </a:prstGeom>
          <a:solidFill>
            <a:srgbClr val="4DAF4A">
              <a:alpha val="30000"/>
            </a:srgbClr>
          </a:solidFill>
          <a:ln w="25400">
            <a:solidFill>
              <a:srgbClr val="257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5D8F1-66E2-C3E2-D52D-A68FE92F3090}"/>
              </a:ext>
            </a:extLst>
          </p:cNvPr>
          <p:cNvSpPr/>
          <p:nvPr/>
        </p:nvSpPr>
        <p:spPr>
          <a:xfrm>
            <a:off x="2351584" y="1484784"/>
            <a:ext cx="648072" cy="2016224"/>
          </a:xfrm>
          <a:prstGeom prst="rect">
            <a:avLst/>
          </a:prstGeom>
          <a:solidFill>
            <a:srgbClr val="4DAF4A">
              <a:alpha val="30000"/>
            </a:srgbClr>
          </a:solidFill>
          <a:ln w="25400">
            <a:solidFill>
              <a:srgbClr val="257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22431-D4B9-9C04-5F76-3D0B7390B93E}"/>
              </a:ext>
            </a:extLst>
          </p:cNvPr>
          <p:cNvSpPr/>
          <p:nvPr/>
        </p:nvSpPr>
        <p:spPr>
          <a:xfrm>
            <a:off x="4151784" y="1484784"/>
            <a:ext cx="648072" cy="2016224"/>
          </a:xfrm>
          <a:prstGeom prst="rect">
            <a:avLst/>
          </a:prstGeom>
          <a:solidFill>
            <a:srgbClr val="4DAF4A">
              <a:alpha val="30000"/>
            </a:srgbClr>
          </a:solidFill>
          <a:ln w="25400">
            <a:solidFill>
              <a:srgbClr val="257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3A6D6F-DCA3-C5CD-4878-8B352FB6DD2E}"/>
                  </a:ext>
                </a:extLst>
              </p:cNvPr>
              <p:cNvSpPr txBox="1"/>
              <p:nvPr/>
            </p:nvSpPr>
            <p:spPr>
              <a:xfrm>
                <a:off x="1415480" y="2267580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3A6D6F-DCA3-C5CD-4878-8B352FB6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80" y="2267580"/>
                <a:ext cx="45719" cy="369332"/>
              </a:xfrm>
              <a:prstGeom prst="rect">
                <a:avLst/>
              </a:prstGeom>
              <a:blipFill>
                <a:blip r:embed="rId2"/>
                <a:stretch>
                  <a:fillRect l="-125000" r="-37500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BB2BD9-5F57-6CA2-7F3C-7E0045131DCD}"/>
                  </a:ext>
                </a:extLst>
              </p:cNvPr>
              <p:cNvSpPr txBox="1"/>
              <p:nvPr/>
            </p:nvSpPr>
            <p:spPr>
              <a:xfrm>
                <a:off x="1860673" y="1115452"/>
                <a:ext cx="333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BB2BD9-5F57-6CA2-7F3C-7E0045131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673" y="1115452"/>
                <a:ext cx="3337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AA661-7DA5-E0F5-C15F-120655BA9126}"/>
                  </a:ext>
                </a:extLst>
              </p:cNvPr>
              <p:cNvSpPr txBox="1"/>
              <p:nvPr/>
            </p:nvSpPr>
            <p:spPr>
              <a:xfrm>
                <a:off x="2508744" y="1115452"/>
                <a:ext cx="333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AA661-7DA5-E0F5-C15F-120655BA9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4" y="1115452"/>
                <a:ext cx="3337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0303E5-7C4F-F822-DE6B-71DECEE56D6A}"/>
                  </a:ext>
                </a:extLst>
              </p:cNvPr>
              <p:cNvSpPr txBox="1"/>
              <p:nvPr/>
            </p:nvSpPr>
            <p:spPr>
              <a:xfrm>
                <a:off x="4308944" y="1115452"/>
                <a:ext cx="333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0303E5-7C4F-F822-DE6B-71DECEE56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944" y="1115452"/>
                <a:ext cx="3337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084402-1435-7BE3-E936-2C268E41F24E}"/>
              </a:ext>
            </a:extLst>
          </p:cNvPr>
          <p:cNvCxnSpPr/>
          <p:nvPr/>
        </p:nvCxnSpPr>
        <p:spPr>
          <a:xfrm>
            <a:off x="2999656" y="3501008"/>
            <a:ext cx="1152128" cy="0"/>
          </a:xfrm>
          <a:prstGeom prst="line">
            <a:avLst/>
          </a:prstGeom>
          <a:ln w="25400">
            <a:solidFill>
              <a:srgbClr val="257E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F06E51-4BAC-36C8-7AAD-693EF719B8BC}"/>
              </a:ext>
            </a:extLst>
          </p:cNvPr>
          <p:cNvCxnSpPr/>
          <p:nvPr/>
        </p:nvCxnSpPr>
        <p:spPr>
          <a:xfrm>
            <a:off x="2999656" y="1486942"/>
            <a:ext cx="1152128" cy="0"/>
          </a:xfrm>
          <a:prstGeom prst="line">
            <a:avLst/>
          </a:prstGeom>
          <a:ln w="25400">
            <a:solidFill>
              <a:srgbClr val="257E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1ED3B0D6-068E-E092-50C9-FD87F32E3CBA}"/>
              </a:ext>
            </a:extLst>
          </p:cNvPr>
          <p:cNvSpPr/>
          <p:nvPr/>
        </p:nvSpPr>
        <p:spPr>
          <a:xfrm rot="16200000">
            <a:off x="3122569" y="2153959"/>
            <a:ext cx="258231" cy="30963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B410F6-15B9-7B10-F021-F4D8A0E41751}"/>
                  </a:ext>
                </a:extLst>
              </p:cNvPr>
              <p:cNvSpPr txBox="1"/>
              <p:nvPr/>
            </p:nvSpPr>
            <p:spPr>
              <a:xfrm>
                <a:off x="3084808" y="3718589"/>
                <a:ext cx="333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B410F6-15B9-7B10-F021-F4D8A0E41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808" y="3718589"/>
                <a:ext cx="3337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511B77B1-399D-2A3F-D904-6BAB998F0B93}"/>
              </a:ext>
            </a:extLst>
          </p:cNvPr>
          <p:cNvSpPr/>
          <p:nvPr/>
        </p:nvSpPr>
        <p:spPr>
          <a:xfrm>
            <a:off x="5346029" y="2996952"/>
            <a:ext cx="648072" cy="504056"/>
          </a:xfrm>
          <a:prstGeom prst="rect">
            <a:avLst/>
          </a:prstGeom>
          <a:solidFill>
            <a:srgbClr val="4DAF4A">
              <a:alpha val="30000"/>
            </a:srgbClr>
          </a:solidFill>
          <a:ln w="25400">
            <a:solidFill>
              <a:srgbClr val="257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DF3D43A-E8E6-CE63-A621-5851E2DF46E9}"/>
              </a:ext>
            </a:extLst>
          </p:cNvPr>
          <p:cNvGrpSpPr/>
          <p:nvPr/>
        </p:nvGrpSpPr>
        <p:grpSpPr>
          <a:xfrm>
            <a:off x="5186185" y="2576020"/>
            <a:ext cx="824609" cy="567411"/>
            <a:chOff x="5186185" y="2564904"/>
            <a:chExt cx="824609" cy="567411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13990CC-5DE6-22FC-124E-32D05DE9D10E}"/>
                </a:ext>
              </a:extLst>
            </p:cNvPr>
            <p:cNvSpPr/>
            <p:nvPr/>
          </p:nvSpPr>
          <p:spPr>
            <a:xfrm>
              <a:off x="5332513" y="2623650"/>
              <a:ext cx="678281" cy="360040"/>
            </a:xfrm>
            <a:prstGeom prst="triangle">
              <a:avLst/>
            </a:prstGeom>
            <a:solidFill>
              <a:srgbClr val="4DAF4A">
                <a:alpha val="30000"/>
              </a:srgbClr>
            </a:solidFill>
            <a:ln w="25400" cap="sq">
              <a:solidFill>
                <a:srgbClr val="257EB8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663ED00-A0C0-98D9-2B7C-6A52BD98EE59}"/>
                    </a:ext>
                  </a:extLst>
                </p:cNvPr>
                <p:cNvSpPr txBox="1"/>
                <p:nvPr/>
              </p:nvSpPr>
              <p:spPr>
                <a:xfrm>
                  <a:off x="5186185" y="2564904"/>
                  <a:ext cx="333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da-DK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663ED00-A0C0-98D9-2B7C-6A52BD98E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6185" y="2564904"/>
                  <a:ext cx="33375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a-D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E31E96B-B43A-7C21-2A88-525B53597F0B}"/>
                </a:ext>
              </a:extLst>
            </p:cNvPr>
            <p:cNvSpPr/>
            <p:nvPr/>
          </p:nvSpPr>
          <p:spPr>
            <a:xfrm>
              <a:off x="5303912" y="2831021"/>
              <a:ext cx="245368" cy="301294"/>
            </a:xfrm>
            <a:prstGeom prst="arc">
              <a:avLst>
                <a:gd name="adj1" fmla="val 17302559"/>
                <a:gd name="adj2" fmla="val 21345274"/>
              </a:avLst>
            </a:prstGeom>
            <a:ln w="12700">
              <a:solidFill>
                <a:schemeClr val="tx1"/>
              </a:solidFill>
              <a:headEnd type="triangle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D61C46-A11C-3360-A608-A5181F93351F}"/>
                  </a:ext>
                </a:extLst>
              </p:cNvPr>
              <p:cNvSpPr txBox="1"/>
              <p:nvPr/>
            </p:nvSpPr>
            <p:spPr>
              <a:xfrm>
                <a:off x="5985621" y="3059668"/>
                <a:ext cx="333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D61C46-A11C-3360-A608-A5181F933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621" y="3059668"/>
                <a:ext cx="3337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22237F-AF18-648A-37C2-0EF2CF6E8A98}"/>
                  </a:ext>
                </a:extLst>
              </p:cNvPr>
              <p:cNvSpPr txBox="1"/>
              <p:nvPr/>
            </p:nvSpPr>
            <p:spPr>
              <a:xfrm>
                <a:off x="5533081" y="3461916"/>
                <a:ext cx="333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22237F-AF18-648A-37C2-0EF2CF6E8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081" y="3461916"/>
                <a:ext cx="3337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50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6876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Holst</dc:creator>
  <cp:lastModifiedBy>Niels Holst</cp:lastModifiedBy>
  <cp:revision>51</cp:revision>
  <dcterms:created xsi:type="dcterms:W3CDTF">2022-12-29T11:27:29Z</dcterms:created>
  <dcterms:modified xsi:type="dcterms:W3CDTF">2023-04-12T09:02:59Z</dcterms:modified>
</cp:coreProperties>
</file>