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kloos" userId="331a14219868c2e5" providerId="LiveId" clId="{6EF2C8E0-1B8A-4136-88A3-AA479477024F}"/>
    <pc:docChg chg="modSld">
      <pc:chgData name="niels kloos" userId="331a14219868c2e5" providerId="LiveId" clId="{6EF2C8E0-1B8A-4136-88A3-AA479477024F}" dt="2021-02-01T14:42:15.001" v="3" actId="20577"/>
      <pc:docMkLst>
        <pc:docMk/>
      </pc:docMkLst>
      <pc:sldChg chg="modSp mod">
        <pc:chgData name="niels kloos" userId="331a14219868c2e5" providerId="LiveId" clId="{6EF2C8E0-1B8A-4136-88A3-AA479477024F}" dt="2021-02-01T14:42:15.001" v="3" actId="20577"/>
        <pc:sldMkLst>
          <pc:docMk/>
          <pc:sldMk cId="2163291886" sldId="256"/>
        </pc:sldMkLst>
        <pc:spChg chg="mod">
          <ac:chgData name="niels kloos" userId="331a14219868c2e5" providerId="LiveId" clId="{6EF2C8E0-1B8A-4136-88A3-AA479477024F}" dt="2021-02-01T14:42:15.001" v="3" actId="20577"/>
          <ac:spMkLst>
            <pc:docMk/>
            <pc:sldMk cId="2163291886" sldId="256"/>
            <ac:spMk id="3" creationId="{247910CD-E428-4EDB-A0E1-2C113F7528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79D7A-58E8-4749-925E-FA5B2420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D0CB3F-21DD-4CF7-8651-DEA015B5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B4739F-9123-4A5E-A33E-67DE6BDC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C53765-830B-4705-8451-C695465B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67DBAE-7101-461F-9D18-EC02A7CC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5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93826-FC87-40F4-8CF8-AB95525B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B0A5178-0FFC-4ACC-BE21-0081B70F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81ABC5-29E8-4E38-8094-4687D814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F80D8F-426F-4B89-84AD-B3292724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4BC500-8E9B-49EB-B6DE-CDE79F6E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7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68511BD-131E-40BC-BBBA-C144F1BFC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C1043E-8C10-4EAF-9AB0-636F6C2B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8DE925-B503-4FC2-BB97-3B7D61C6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566B9D-5F10-4749-A00B-817BD73A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65C7AB-E582-4D52-B401-5B5AEC57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42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B224-A93D-4B42-92D2-A154D0E7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4A308-F2A0-4881-A090-63545AFD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513B1-440A-40E1-B227-4B4C4709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D97D19-823E-4D32-84BB-BC45F7D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77B2CF-5C16-4EDC-A6EC-974A893F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32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34A2A-B49F-4902-A5DC-F12595C7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45D8DA-0720-4A82-BB40-054B1E58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54E3CC-7E9D-4140-9C7C-71FEE509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855326-053A-4146-92EB-D2C51814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4211B9-E48E-4D1F-A99A-C5615851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59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10463-D2B7-40F7-9A25-CDAD45C5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6C58F3-57CF-466A-A43B-C47254D0F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EE78A9-0DB4-48C7-9F28-2DA5F8DFD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5016F5-8E90-4BE3-8E20-63E97099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A8EE77-EE02-402D-B39D-5564F1D0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94510E-AFD5-4805-9889-2A68223A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0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9CFAE-660E-4D4A-9E7D-27817C67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AF15A9-EBD3-47A6-91C2-DD0F651F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55B59B-A3A1-4C02-A5B5-DB482DEE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B6530F-9C7B-4559-A7DF-0FE425A25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969964-4E89-4D1F-89AF-46753FFB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5FA845B-5BBD-451B-847E-1A458ECD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713EB90-9699-465F-A502-BE75C407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265E99E-6E4A-43A0-840D-8251B673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2C69-E407-4FD4-A471-2C35AAB8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23A2CC-C9C3-4A22-9AB7-F0F0A76F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A02A31-D616-4EB6-8878-69B8261C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E8BB779-FE78-4206-9856-D367E06A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17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6076572-EE5D-4631-9309-CA84F1B2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C78703-9633-4FC5-8332-D61BFFE5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EFD027-BCE6-41DE-8D6E-44D7747D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38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D944-7377-4D3E-B37D-AFDCB177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E24AD-2399-4762-9F19-7A9C65E9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EE6FA3-5F33-4E9C-8A0C-8BDA68CC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51BBCC-4109-4F47-B254-B399D3B6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F16E01-B094-4909-8E30-06DC646B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A16B2B-75A8-4DA4-BE36-16E24637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56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59D24-4962-4189-B052-93239F5F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4632A7-6C5E-41A9-AB87-F2E00DD60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BD48BC-747D-4513-AF01-C17788804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A4529F-0E63-418A-B18B-2813E731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D26A22-F37E-4295-AEBA-A644DFC4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05258D4-B724-4A1F-8237-B3A97372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08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563312-FF31-47AD-A18E-928D5DE0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AF7983-F48A-4464-BE14-135CABAB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33CE63-1872-4208-83CE-CF7D3545F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551C-FA85-4F56-8771-B5000C239E90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AAF81-2FC3-4EFF-9E24-DE3FCEC03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9403FA-031D-4AD4-9642-588ED6304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86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6475F2-F8F1-4E05-85E2-C393ECDC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976" y="700186"/>
            <a:ext cx="5374494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Wat is Data Science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7910CD-E428-4EDB-A0E1-2C113F75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76" y="2066544"/>
            <a:ext cx="5374494" cy="3788346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science is </a:t>
            </a:r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vakgebied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gericht</a:t>
            </a:r>
            <a:r>
              <a:rPr lang="en-US" dirty="0">
                <a:solidFill>
                  <a:schemeClr val="bg1"/>
                </a:solidFill>
              </a:rPr>
              <a:t> is op het </a:t>
            </a:r>
            <a:r>
              <a:rPr lang="en-US" dirty="0" err="1">
                <a:solidFill>
                  <a:schemeClr val="bg1"/>
                </a:solidFill>
              </a:rPr>
              <a:t>verkrijgen</a:t>
            </a:r>
            <a:r>
              <a:rPr lang="en-US" dirty="0">
                <a:solidFill>
                  <a:schemeClr val="bg1"/>
                </a:solidFill>
              </a:rPr>
              <a:t> van </a:t>
            </a:r>
            <a:r>
              <a:rPr lang="en-US" dirty="0" err="1">
                <a:solidFill>
                  <a:schemeClr val="bg1"/>
                </a:solidFill>
              </a:rPr>
              <a:t>inzichten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uit</a:t>
            </a:r>
            <a:r>
              <a:rPr lang="en-US" dirty="0">
                <a:solidFill>
                  <a:schemeClr val="bg1"/>
                </a:solidFill>
              </a:rPr>
              <a:t> data, </a:t>
            </a:r>
            <a:r>
              <a:rPr lang="en-US" dirty="0" err="1">
                <a:solidFill>
                  <a:schemeClr val="bg1"/>
                </a:solidFill>
              </a:rPr>
              <a:t>dit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wordt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gedaan</a:t>
            </a:r>
            <a:r>
              <a:rPr lang="en-US" dirty="0">
                <a:solidFill>
                  <a:schemeClr val="bg1"/>
                </a:solidFill>
              </a:rPr>
              <a:t> door </a:t>
            </a:r>
            <a:r>
              <a:rPr lang="en-US" dirty="0" err="1">
                <a:solidFill>
                  <a:schemeClr val="bg1"/>
                </a:solidFill>
              </a:rPr>
              <a:t>middel</a:t>
            </a:r>
            <a:r>
              <a:rPr lang="en-US" dirty="0">
                <a:solidFill>
                  <a:schemeClr val="bg1"/>
                </a:solidFill>
              </a:rPr>
              <a:t> van 3 </a:t>
            </a:r>
            <a:r>
              <a:rPr lang="en-US" dirty="0" err="1">
                <a:solidFill>
                  <a:schemeClr val="bg1"/>
                </a:solidFill>
              </a:rPr>
              <a:t>verschillende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vakgebieden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wiskunde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statistiek</a:t>
            </a:r>
            <a:r>
              <a:rPr lang="en-US" dirty="0">
                <a:solidFill>
                  <a:schemeClr val="bg1"/>
                </a:solidFill>
              </a:rPr>
              <a:t>, computer science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business </a:t>
            </a:r>
            <a:r>
              <a:rPr lang="en-US" dirty="0" err="1">
                <a:solidFill>
                  <a:schemeClr val="bg1"/>
                </a:solidFill>
              </a:rPr>
              <a:t>kennis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Van: Pascal, Jan Willem, </a:t>
            </a:r>
            <a:r>
              <a:rPr lang="en-US" dirty="0" err="1">
                <a:solidFill>
                  <a:schemeClr val="bg1"/>
                </a:solidFill>
              </a:rPr>
              <a:t>Sietse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Niels</a:t>
            </a:r>
          </a:p>
        </p:txBody>
      </p:sp>
      <p:pic>
        <p:nvPicPr>
          <p:cNvPr id="1026" name="Picture 2" descr="wat is data science betekenis">
            <a:extLst>
              <a:ext uri="{FF2B5EF4-FFF2-40B4-BE49-F238E27FC236}">
                <a16:creationId xmlns:a16="http://schemas.microsoft.com/office/drawing/2014/main" id="{DCA46E73-FD3C-4F1E-8D22-4E70B84AF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97"/>
          <a:stretch/>
        </p:blipFill>
        <p:spPr bwMode="auto">
          <a:xfrm>
            <a:off x="7798715" y="365760"/>
            <a:ext cx="2927542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9B840F1-5571-4356-8DE6-23AEBBF7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766" y="3510054"/>
            <a:ext cx="4663440" cy="25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18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Wat is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</dc:title>
  <dc:creator>niels kloos</dc:creator>
  <cp:lastModifiedBy>niels kloos</cp:lastModifiedBy>
  <cp:revision>2</cp:revision>
  <dcterms:created xsi:type="dcterms:W3CDTF">2021-02-01T14:14:55Z</dcterms:created>
  <dcterms:modified xsi:type="dcterms:W3CDTF">2021-02-01T14:42:18Z</dcterms:modified>
</cp:coreProperties>
</file>