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79" r:id="rId2"/>
    <p:sldMasterId id="2147483789" r:id="rId3"/>
  </p:sldMasterIdLst>
  <p:notesMasterIdLst>
    <p:notesMasterId r:id="rId20"/>
  </p:notesMasterIdLst>
  <p:sldIdLst>
    <p:sldId id="266" r:id="rId4"/>
    <p:sldId id="260" r:id="rId5"/>
    <p:sldId id="268" r:id="rId6"/>
    <p:sldId id="274" r:id="rId7"/>
    <p:sldId id="269" r:id="rId8"/>
    <p:sldId id="276" r:id="rId9"/>
    <p:sldId id="286" r:id="rId10"/>
    <p:sldId id="287" r:id="rId11"/>
    <p:sldId id="278" r:id="rId12"/>
    <p:sldId id="277" r:id="rId13"/>
    <p:sldId id="279" r:id="rId14"/>
    <p:sldId id="282" r:id="rId15"/>
    <p:sldId id="281" r:id="rId16"/>
    <p:sldId id="258" r:id="rId17"/>
    <p:sldId id="280" r:id="rId18"/>
    <p:sldId id="283" r:id="rId1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  <a:srgbClr val="E8F0F4"/>
    <a:srgbClr val="CDE0E8"/>
    <a:srgbClr val="DFEFF6"/>
    <a:srgbClr val="3D5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71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52325C8-FBBD-4932-9471-D48E54CDCCAC}" type="datetimeFigureOut">
              <a:rPr lang="en-US" altLang="en-US"/>
              <a:pPr>
                <a:defRPr/>
              </a:pPr>
              <a:t>10/8/2020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27E27DB-B1BF-4D0B-A3CB-23545D04F8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6329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7E27DB-B1BF-4D0B-A3CB-23545D04F86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9012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7E27DB-B1BF-4D0B-A3CB-23545D04F86D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102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HelpEndHIV" TargetMode="External"/><Relationship Id="rId2" Type="http://schemas.openxmlformats.org/officeDocument/2006/relationships/hyperlink" Target="https://www.facebook.com/helpendhiv" TargetMode="Externa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HelpEndHIV" TargetMode="External"/><Relationship Id="rId2" Type="http://schemas.openxmlformats.org/officeDocument/2006/relationships/hyperlink" Target="https://www.facebook.com/helpendhiv" TargetMode="Externa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HelpEndHIV" TargetMode="External"/><Relationship Id="rId2" Type="http://schemas.openxmlformats.org/officeDocument/2006/relationships/hyperlink" Target="https://www.facebook.com/helpendhiv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1C3B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10657" y="1261872"/>
            <a:ext cx="9144000" cy="5029200"/>
          </a:xfrm>
        </p:spPr>
        <p:txBody>
          <a:bodyPr/>
          <a:lstStyle>
            <a:lvl1pPr marL="0" indent="0">
              <a:defRPr>
                <a:solidFill>
                  <a:srgbClr val="1C3B61"/>
                </a:solidFill>
              </a:defRPr>
            </a:lvl1pPr>
            <a:lvl2pPr marL="117475" indent="-117475">
              <a:spcBef>
                <a:spcPts val="984"/>
              </a:spcBef>
              <a:buClrTx/>
              <a:buSzPct val="100000"/>
              <a:defRPr sz="1600" i="1" baseline="0">
                <a:solidFill>
                  <a:srgbClr val="1C3B6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Paper Number DV-164</a:t>
            </a: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39704-F9B3-4C6B-B54B-06AD26381A4A}" type="slidenum">
              <a:rPr lang="en-US" altLang="en-US" smtClean="0"/>
              <a:pPr>
                <a:defRPr/>
              </a:pPr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81964795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F966B7-570F-4BEB-B8FC-F2C67BAC5B4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905000"/>
            <a:ext cx="10820400" cy="1447800"/>
          </a:xfrm>
        </p:spPr>
        <p:txBody>
          <a:bodyPr/>
          <a:lstStyle>
            <a:lvl1pPr marL="109537" indent="0">
              <a:buNone/>
              <a:defRPr b="0"/>
            </a:lvl1pPr>
          </a:lstStyle>
          <a:p>
            <a:pPr lvl="0"/>
            <a:r>
              <a:rPr lang="en-US" dirty="0"/>
              <a:t>Author 1 Name: Author 1 Biography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56E759-A785-4CA1-AB64-B7F7F5B99B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3505200"/>
            <a:ext cx="10820400" cy="1447800"/>
          </a:xfrm>
        </p:spPr>
        <p:txBody>
          <a:bodyPr/>
          <a:lstStyle>
            <a:lvl1pPr marL="109537" indent="0">
              <a:buNone/>
              <a:defRPr/>
            </a:lvl1pPr>
          </a:lstStyle>
          <a:p>
            <a:pPr lvl="0"/>
            <a:r>
              <a:rPr lang="en-US" dirty="0"/>
              <a:t>Author 2 Name: Author 2 Biography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54A65E2-FB4B-42EB-9349-589AE14A3E7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C4BE6F43-98E8-4D63-B55D-DCF1C901179C}" type="datetime1">
              <a:rPr lang="en-US" altLang="en-US" smtClean="0"/>
              <a:t>10/8/2020</a:t>
            </a:fld>
            <a:endParaRPr lang="en-US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B295823-0575-43C8-AEFB-7D7DDD7F32F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Paper Number DV-164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C361B0-2C1B-468A-9569-6D7447D849B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C339704-F9B3-4C6B-B54B-06AD26381A4A}" type="slidenum">
              <a:rPr lang="en-US" altLang="en-US" smtClean="0"/>
              <a:pPr>
                <a:defRPr/>
              </a:pPr>
              <a:t>‹#›</a:t>
            </a:fld>
            <a:endParaRPr lang="en-US" altLang="en-US" sz="110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B55CD069-371D-4FC1-A2F2-DE7927F01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304800"/>
            <a:ext cx="9245601" cy="1143000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844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1C3B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10657" y="1261872"/>
            <a:ext cx="9144000" cy="5029200"/>
          </a:xfrm>
        </p:spPr>
        <p:txBody>
          <a:bodyPr/>
          <a:lstStyle>
            <a:lvl1pPr marL="0" indent="0">
              <a:defRPr>
                <a:solidFill>
                  <a:srgbClr val="1C3B61"/>
                </a:solidFill>
              </a:defRPr>
            </a:lvl1pPr>
            <a:lvl2pPr marL="117475" indent="-117475">
              <a:spcBef>
                <a:spcPts val="984"/>
              </a:spcBef>
              <a:buClrTx/>
              <a:buSzPct val="100000"/>
              <a:defRPr sz="1600" i="1" baseline="0">
                <a:solidFill>
                  <a:srgbClr val="1C3B6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Paper Number DV-164</a:t>
            </a: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39704-F9B3-4C6B-B54B-06AD26381A4A}" type="slidenum">
              <a:rPr lang="en-US" altLang="en-US" smtClean="0"/>
              <a:pPr>
                <a:defRPr/>
              </a:pPr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348796659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3B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11718" y="1261872"/>
            <a:ext cx="9134009" cy="4846320"/>
          </a:xfrm>
        </p:spPr>
        <p:txBody>
          <a:bodyPr/>
          <a:lstStyle>
            <a:lvl1pPr marL="0" indent="0">
              <a:spcBef>
                <a:spcPts val="600"/>
              </a:spcBef>
              <a:defRPr>
                <a:solidFill>
                  <a:srgbClr val="1C3B61"/>
                </a:solidFill>
              </a:defRPr>
            </a:lvl1pPr>
            <a:lvl2pPr marL="579438" indent="-118872">
              <a:spcBef>
                <a:spcPts val="600"/>
              </a:spcBef>
              <a:spcAft>
                <a:spcPts val="900"/>
              </a:spcAft>
              <a:buFont typeface="Arial"/>
              <a:buChar char="•"/>
              <a:defRPr sz="1800" baseline="0">
                <a:solidFill>
                  <a:srgbClr val="1C3B61"/>
                </a:solidFill>
              </a:defRPr>
            </a:lvl2pPr>
            <a:lvl3pPr marL="685800" indent="-111125">
              <a:spcBef>
                <a:spcPts val="300"/>
              </a:spcBef>
              <a:buFont typeface="Lucida Grande"/>
              <a:buChar char="-"/>
              <a:defRPr sz="1400">
                <a:solidFill>
                  <a:srgbClr val="1C3B6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Paper Number DV-164</a:t>
            </a: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39704-F9B3-4C6B-B54B-06AD26381A4A}" type="slidenum">
              <a:rPr lang="en-US" altLang="en-US" smtClean="0"/>
              <a:pPr>
                <a:defRPr/>
              </a:pPr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256439450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3B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11716" y="1261872"/>
            <a:ext cx="10968568" cy="4846320"/>
          </a:xfrm>
        </p:spPr>
        <p:txBody>
          <a:bodyPr numCol="2" spcCol="457200"/>
          <a:lstStyle>
            <a:lvl1pPr marL="0" indent="0">
              <a:defRPr baseline="0">
                <a:solidFill>
                  <a:srgbClr val="1C3B61"/>
                </a:solidFill>
              </a:defRPr>
            </a:lvl1pPr>
            <a:lvl2pPr marL="115888" indent="-118872">
              <a:spcBef>
                <a:spcPts val="900"/>
              </a:spcBef>
              <a:buFont typeface="Arial"/>
              <a:buChar char="•"/>
              <a:defRPr sz="1800">
                <a:solidFill>
                  <a:srgbClr val="1C3B61"/>
                </a:solidFill>
              </a:defRPr>
            </a:lvl2pPr>
            <a:lvl3pPr marL="279400" indent="-111125">
              <a:buFont typeface="Lucida Grande"/>
              <a:buChar char="-"/>
              <a:defRPr sz="1400" baseline="0">
                <a:solidFill>
                  <a:srgbClr val="1C3B6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Paper Number DV-164</a:t>
            </a: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39704-F9B3-4C6B-B54B-06AD26381A4A}" type="slidenum">
              <a:rPr lang="en-US" altLang="en-US" smtClean="0"/>
              <a:pPr>
                <a:defRPr/>
              </a:pPr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79967640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Imag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3B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3885" y="1261872"/>
            <a:ext cx="5486401" cy="4846320"/>
          </a:xfrm>
        </p:spPr>
        <p:txBody>
          <a:bodyPr spcCol="0"/>
          <a:lstStyle>
            <a:lvl1pPr marL="0" indent="0">
              <a:lnSpc>
                <a:spcPts val="2000"/>
              </a:lnSpc>
              <a:defRPr sz="1800" baseline="0">
                <a:solidFill>
                  <a:srgbClr val="1C3B61"/>
                </a:solidFill>
              </a:defRPr>
            </a:lvl1pPr>
            <a:lvl2pPr marL="115888" indent="-118872">
              <a:spcBef>
                <a:spcPts val="900"/>
              </a:spcBef>
              <a:buSzPct val="100000"/>
              <a:buFont typeface="Lucida Grande"/>
              <a:buChar char="-"/>
              <a:defRPr sz="1400">
                <a:solidFill>
                  <a:srgbClr val="1C3B61"/>
                </a:solidFill>
              </a:defRPr>
            </a:lvl2pPr>
            <a:lvl3pPr marL="222250" indent="-222250">
              <a:buFont typeface="Lucida Grande"/>
              <a:buChar char="-"/>
              <a:defRPr sz="14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11720" y="1243016"/>
            <a:ext cx="5020483" cy="4885805"/>
          </a:xfrm>
          <a:solidFill>
            <a:schemeClr val="accent6">
              <a:lumMod val="50000"/>
              <a:alpha val="11000"/>
            </a:schemeClr>
          </a:solidFill>
        </p:spPr>
        <p:txBody>
          <a:bodyPr bIns="777240" anchor="ctr"/>
          <a:lstStyle>
            <a:lvl1pPr algn="ctr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Paper Number DV-164</a:t>
            </a:r>
            <a:endParaRPr lang="en-US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39704-F9B3-4C6B-B54B-06AD26381A4A}" type="slidenum">
              <a:rPr lang="en-US" altLang="en-US" smtClean="0"/>
              <a:pPr>
                <a:defRPr/>
              </a:pPr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268071568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Imag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3B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11719" y="3713394"/>
            <a:ext cx="3286572" cy="2493733"/>
          </a:xfrm>
        </p:spPr>
        <p:txBody>
          <a:bodyPr spcCol="0"/>
          <a:lstStyle>
            <a:lvl1pPr marL="0" indent="0">
              <a:lnSpc>
                <a:spcPts val="1600"/>
              </a:lnSpc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 typeface="Arial"/>
              <a:buNone/>
              <a:defRPr sz="1400">
                <a:solidFill>
                  <a:srgbClr val="1C3B6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 sz="14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11721" y="1243014"/>
            <a:ext cx="3286571" cy="2257058"/>
          </a:xfrm>
          <a:solidFill>
            <a:srgbClr val="7F7F7F">
              <a:alpha val="11000"/>
            </a:srgbClr>
          </a:solidFill>
        </p:spPr>
        <p:txBody>
          <a:bodyPr bIns="77724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452717" y="1243014"/>
            <a:ext cx="3286571" cy="2257058"/>
          </a:xfrm>
          <a:solidFill>
            <a:srgbClr val="7F7F7F">
              <a:alpha val="11000"/>
            </a:srgbClr>
          </a:solidFill>
        </p:spPr>
        <p:txBody>
          <a:bodyPr bIns="77724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293713" y="1243014"/>
            <a:ext cx="3286571" cy="2257058"/>
          </a:xfrm>
          <a:solidFill>
            <a:srgbClr val="7F7F7F">
              <a:alpha val="11000"/>
            </a:srgbClr>
          </a:solidFill>
        </p:spPr>
        <p:txBody>
          <a:bodyPr bIns="77724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4452715" y="3713394"/>
            <a:ext cx="3286572" cy="2493733"/>
          </a:xfrm>
        </p:spPr>
        <p:txBody>
          <a:bodyPr spcCol="0"/>
          <a:lstStyle>
            <a:lvl1pPr marL="0" indent="0">
              <a:lnSpc>
                <a:spcPts val="1600"/>
              </a:lnSpc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 typeface="Arial"/>
              <a:buNone/>
              <a:defRPr sz="1400">
                <a:solidFill>
                  <a:srgbClr val="1C3B6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 sz="14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8293714" y="3713394"/>
            <a:ext cx="3286572" cy="2493733"/>
          </a:xfrm>
        </p:spPr>
        <p:txBody>
          <a:bodyPr spcCol="0"/>
          <a:lstStyle>
            <a:lvl1pPr marL="0" indent="0">
              <a:lnSpc>
                <a:spcPts val="1600"/>
              </a:lnSpc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 typeface="Arial"/>
              <a:buNone/>
              <a:defRPr sz="1400">
                <a:solidFill>
                  <a:srgbClr val="1C3B6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 sz="14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Paper Number DV-164</a:t>
            </a:r>
            <a:endParaRPr lang="en-US" dirty="0"/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sldNum" sz="quarter" idx="2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39704-F9B3-4C6B-B54B-06AD26381A4A}" type="slidenum">
              <a:rPr lang="en-US" altLang="en-US" smtClean="0"/>
              <a:pPr>
                <a:defRPr/>
              </a:pPr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3762310030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Imag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312444" y="1243016"/>
            <a:ext cx="5267840" cy="3365847"/>
          </a:xfrm>
          <a:solidFill>
            <a:srgbClr val="7F7F7F">
              <a:alpha val="11000"/>
            </a:srgbClr>
          </a:solidFill>
        </p:spPr>
        <p:txBody>
          <a:bodyPr bIns="77724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11715" y="4817251"/>
            <a:ext cx="5248815" cy="1389874"/>
          </a:xfrm>
        </p:spPr>
        <p:txBody>
          <a:bodyPr spcCol="0"/>
          <a:lstStyle>
            <a:lvl1pPr marL="0" indent="0">
              <a:lnSpc>
                <a:spcPts val="1600"/>
              </a:lnSpc>
              <a:defRPr sz="1400" b="1" baseline="0">
                <a:solidFill>
                  <a:srgbClr val="6FB433"/>
                </a:solidFill>
              </a:defRPr>
            </a:lvl1pPr>
            <a:lvl2pPr marL="0" indent="0">
              <a:spcBef>
                <a:spcPts val="900"/>
              </a:spcBef>
              <a:buFont typeface="Arial"/>
              <a:buNone/>
              <a:defRPr sz="1400">
                <a:solidFill>
                  <a:srgbClr val="1C3B6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 sz="14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1717" y="1243016"/>
            <a:ext cx="5267840" cy="3365847"/>
          </a:xfrm>
          <a:solidFill>
            <a:srgbClr val="7F7F7F">
              <a:alpha val="11000"/>
            </a:srgbClr>
          </a:solidFill>
        </p:spPr>
        <p:txBody>
          <a:bodyPr bIns="77724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6331471" y="4817251"/>
            <a:ext cx="5248815" cy="1389874"/>
          </a:xfrm>
        </p:spPr>
        <p:txBody>
          <a:bodyPr spcCol="0"/>
          <a:lstStyle>
            <a:lvl1pPr marL="0" indent="0">
              <a:lnSpc>
                <a:spcPts val="1600"/>
              </a:lnSpc>
              <a:defRPr sz="1400" b="1" baseline="0">
                <a:solidFill>
                  <a:srgbClr val="6FB433"/>
                </a:solidFill>
              </a:defRPr>
            </a:lvl1pPr>
            <a:lvl2pPr marL="0" indent="0">
              <a:spcBef>
                <a:spcPts val="900"/>
              </a:spcBef>
              <a:buFont typeface="Arial"/>
              <a:buNone/>
              <a:defRPr sz="1400">
                <a:solidFill>
                  <a:srgbClr val="1C3B6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 sz="14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Paper Number DV-164</a:t>
            </a:r>
            <a:endParaRPr lang="en-US" dirty="0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39704-F9B3-4C6B-B54B-06AD26381A4A}" type="slidenum">
              <a:rPr lang="en-US" altLang="en-US" smtClean="0"/>
              <a:pPr>
                <a:defRPr/>
              </a:pPr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4148314299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E470AB-BCE4-41CD-BB1E-89173243B18D}" type="datetime1">
              <a:rPr lang="en-US" altLang="en-US" smtClean="0"/>
              <a:t>10/8/2020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Paper Number DV-164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339704-F9B3-4C6B-B54B-06AD26381A4A}" type="slidenum">
              <a:rPr lang="en-US" altLang="en-US" smtClean="0"/>
              <a:pPr>
                <a:defRPr/>
              </a:pPr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576134811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</p:cNvPr>
          <p:cNvSpPr/>
          <p:nvPr/>
        </p:nvSpPr>
        <p:spPr>
          <a:xfrm>
            <a:off x="338667" y="6327776"/>
            <a:ext cx="516467" cy="411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" name="Rectangle 4">
            <a:hlinkClick r:id="rId3"/>
          </p:cNvPr>
          <p:cNvSpPr/>
          <p:nvPr/>
        </p:nvSpPr>
        <p:spPr>
          <a:xfrm>
            <a:off x="880533" y="6334126"/>
            <a:ext cx="508000" cy="409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3813"/>
            <a:ext cx="10972800" cy="1143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rgbClr val="DC3B0F"/>
              </a:buClr>
              <a:defRPr>
                <a:solidFill>
                  <a:schemeClr val="accent3"/>
                </a:solidFill>
                <a:latin typeface="Franklin Gothic Book" panose="020B0503020102020204" pitchFamily="34" charset="0"/>
              </a:defRPr>
            </a:lvl1pPr>
            <a:lvl2pPr>
              <a:spcBef>
                <a:spcPts val="600"/>
              </a:spcBef>
              <a:buClr>
                <a:schemeClr val="bg2"/>
              </a:buClr>
              <a:defRPr/>
            </a:lvl2pPr>
            <a:lvl3pPr>
              <a:spcBef>
                <a:spcPts val="600"/>
              </a:spcBef>
              <a:buClr>
                <a:schemeClr val="bg2"/>
              </a:buClr>
              <a:defRPr/>
            </a:lvl3pPr>
            <a:lvl4pPr>
              <a:spcBef>
                <a:spcPts val="600"/>
              </a:spcBef>
              <a:buClr>
                <a:schemeClr val="accent4"/>
              </a:buClr>
              <a:defRPr/>
            </a:lvl4pPr>
            <a:lvl5pPr>
              <a:spcBef>
                <a:spcPts val="600"/>
              </a:spcBef>
              <a:buClr>
                <a:schemeClr val="accent6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1678518" y="6365876"/>
            <a:ext cx="2963333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2F0E6"/>
                </a:solidFill>
              </a:defRPr>
            </a:lvl1pPr>
          </a:lstStyle>
          <a:p>
            <a:pPr>
              <a:defRPr/>
            </a:pPr>
            <a:fld id="{AD0A1241-4DEE-4FB0-A61B-564819636ADC}" type="datetime1">
              <a:rPr lang="en-US" altLang="en-US" smtClean="0"/>
              <a:t>10/8/2020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5552017" y="6365876"/>
            <a:ext cx="1075267" cy="365125"/>
          </a:xfrm>
        </p:spPr>
        <p:txBody>
          <a:bodyPr/>
          <a:lstStyle>
            <a:lvl1pPr algn="ctr">
              <a:defRPr sz="1400">
                <a:solidFill>
                  <a:srgbClr val="F2F0E6"/>
                </a:solidFill>
              </a:defRPr>
            </a:lvl1pPr>
          </a:lstStyle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7226065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09599" y="578534"/>
            <a:ext cx="10970684" cy="1938301"/>
          </a:xfrm>
        </p:spPr>
        <p:txBody>
          <a:bodyPr/>
          <a:lstStyle>
            <a:lvl1pPr marL="0" indent="0">
              <a:buNone/>
              <a:defRPr sz="6000" b="1" baseline="0"/>
            </a:lvl1pPr>
            <a:lvl2pPr marL="9144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8458960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3B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11718" y="1261872"/>
            <a:ext cx="9134009" cy="4846320"/>
          </a:xfrm>
        </p:spPr>
        <p:txBody>
          <a:bodyPr/>
          <a:lstStyle>
            <a:lvl1pPr marL="0" indent="0">
              <a:spcBef>
                <a:spcPts val="600"/>
              </a:spcBef>
              <a:defRPr>
                <a:solidFill>
                  <a:srgbClr val="1C3B61"/>
                </a:solidFill>
              </a:defRPr>
            </a:lvl1pPr>
            <a:lvl2pPr marL="579438" indent="-118872">
              <a:spcBef>
                <a:spcPts val="600"/>
              </a:spcBef>
              <a:spcAft>
                <a:spcPts val="900"/>
              </a:spcAft>
              <a:buFont typeface="Arial"/>
              <a:buChar char="•"/>
              <a:defRPr sz="1800" baseline="0">
                <a:solidFill>
                  <a:srgbClr val="1C3B61"/>
                </a:solidFill>
              </a:defRPr>
            </a:lvl2pPr>
            <a:lvl3pPr marL="685800" indent="-111125">
              <a:spcBef>
                <a:spcPts val="300"/>
              </a:spcBef>
              <a:buFont typeface="Lucida Grande"/>
              <a:buChar char="-"/>
              <a:defRPr sz="1400">
                <a:solidFill>
                  <a:srgbClr val="1C3B6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Paper Number DV-164</a:t>
            </a: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39704-F9B3-4C6B-B54B-06AD26381A4A}" type="slidenum">
              <a:rPr lang="en-US" altLang="en-US" smtClean="0"/>
              <a:pPr>
                <a:defRPr/>
              </a:pPr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2468622401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1C3B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10657" y="1261872"/>
            <a:ext cx="9144000" cy="5029200"/>
          </a:xfrm>
        </p:spPr>
        <p:txBody>
          <a:bodyPr/>
          <a:lstStyle>
            <a:lvl1pPr marL="0" indent="0">
              <a:defRPr>
                <a:solidFill>
                  <a:srgbClr val="1C3B61"/>
                </a:solidFill>
              </a:defRPr>
            </a:lvl1pPr>
            <a:lvl2pPr marL="117475" indent="-117475">
              <a:spcBef>
                <a:spcPts val="984"/>
              </a:spcBef>
              <a:buClrTx/>
              <a:buSzPct val="100000"/>
              <a:defRPr sz="1600" i="1" baseline="0">
                <a:solidFill>
                  <a:srgbClr val="1C3B6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Paper Number DV-164</a:t>
            </a: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39704-F9B3-4C6B-B54B-06AD26381A4A}" type="slidenum">
              <a:rPr lang="en-US" altLang="en-US" smtClean="0"/>
              <a:pPr>
                <a:defRPr/>
              </a:pPr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919916891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3B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11718" y="1261872"/>
            <a:ext cx="9134009" cy="4846320"/>
          </a:xfrm>
        </p:spPr>
        <p:txBody>
          <a:bodyPr/>
          <a:lstStyle>
            <a:lvl1pPr marL="0" indent="0">
              <a:spcBef>
                <a:spcPts val="600"/>
              </a:spcBef>
              <a:defRPr>
                <a:solidFill>
                  <a:srgbClr val="1C3B61"/>
                </a:solidFill>
              </a:defRPr>
            </a:lvl1pPr>
            <a:lvl2pPr marL="579438" indent="-118872">
              <a:spcBef>
                <a:spcPts val="600"/>
              </a:spcBef>
              <a:spcAft>
                <a:spcPts val="900"/>
              </a:spcAft>
              <a:buFont typeface="Arial"/>
              <a:buChar char="•"/>
              <a:defRPr sz="1800" baseline="0">
                <a:solidFill>
                  <a:srgbClr val="1C3B61"/>
                </a:solidFill>
              </a:defRPr>
            </a:lvl2pPr>
            <a:lvl3pPr marL="685800" indent="-111125">
              <a:spcBef>
                <a:spcPts val="300"/>
              </a:spcBef>
              <a:buFont typeface="Lucida Grande"/>
              <a:buChar char="-"/>
              <a:defRPr sz="1400">
                <a:solidFill>
                  <a:srgbClr val="1C3B6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Paper Number DV-164</a:t>
            </a: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39704-F9B3-4C6B-B54B-06AD26381A4A}" type="slidenum">
              <a:rPr lang="en-US" altLang="en-US" smtClean="0"/>
              <a:pPr>
                <a:defRPr/>
              </a:pPr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22794030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3B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11716" y="1261872"/>
            <a:ext cx="10968568" cy="4846320"/>
          </a:xfrm>
        </p:spPr>
        <p:txBody>
          <a:bodyPr numCol="2" spcCol="457200"/>
          <a:lstStyle>
            <a:lvl1pPr marL="0" indent="0">
              <a:defRPr baseline="0">
                <a:solidFill>
                  <a:srgbClr val="1C3B61"/>
                </a:solidFill>
              </a:defRPr>
            </a:lvl1pPr>
            <a:lvl2pPr marL="115888" indent="-118872">
              <a:spcBef>
                <a:spcPts val="900"/>
              </a:spcBef>
              <a:buFont typeface="Arial"/>
              <a:buChar char="•"/>
              <a:defRPr sz="1800">
                <a:solidFill>
                  <a:srgbClr val="1C3B61"/>
                </a:solidFill>
              </a:defRPr>
            </a:lvl2pPr>
            <a:lvl3pPr marL="279400" indent="-111125">
              <a:buFont typeface="Lucida Grande"/>
              <a:buChar char="-"/>
              <a:defRPr sz="1400" baseline="0">
                <a:solidFill>
                  <a:srgbClr val="1C3B6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Paper Number DV-164</a:t>
            </a: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39704-F9B3-4C6B-B54B-06AD26381A4A}" type="slidenum">
              <a:rPr lang="en-US" altLang="en-US" smtClean="0"/>
              <a:pPr>
                <a:defRPr/>
              </a:pPr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767276871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Imag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3B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3885" y="1261872"/>
            <a:ext cx="5486401" cy="4846320"/>
          </a:xfrm>
        </p:spPr>
        <p:txBody>
          <a:bodyPr spcCol="0"/>
          <a:lstStyle>
            <a:lvl1pPr marL="0" indent="0">
              <a:lnSpc>
                <a:spcPts val="2000"/>
              </a:lnSpc>
              <a:defRPr sz="1800" baseline="0">
                <a:solidFill>
                  <a:srgbClr val="1C3B61"/>
                </a:solidFill>
              </a:defRPr>
            </a:lvl1pPr>
            <a:lvl2pPr marL="115888" indent="-118872">
              <a:spcBef>
                <a:spcPts val="900"/>
              </a:spcBef>
              <a:buSzPct val="100000"/>
              <a:buFont typeface="Lucida Grande"/>
              <a:buChar char="-"/>
              <a:defRPr sz="1400">
                <a:solidFill>
                  <a:srgbClr val="1C3B61"/>
                </a:solidFill>
              </a:defRPr>
            </a:lvl2pPr>
            <a:lvl3pPr marL="222250" indent="-222250">
              <a:buFont typeface="Lucida Grande"/>
              <a:buChar char="-"/>
              <a:defRPr sz="14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11720" y="1243016"/>
            <a:ext cx="5020483" cy="4885805"/>
          </a:xfrm>
          <a:solidFill>
            <a:schemeClr val="accent6">
              <a:lumMod val="50000"/>
              <a:alpha val="11000"/>
            </a:schemeClr>
          </a:solidFill>
        </p:spPr>
        <p:txBody>
          <a:bodyPr bIns="777240" anchor="ctr"/>
          <a:lstStyle>
            <a:lvl1pPr algn="ctr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Paper Number DV-164</a:t>
            </a:r>
            <a:endParaRPr lang="en-US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39704-F9B3-4C6B-B54B-06AD26381A4A}" type="slidenum">
              <a:rPr lang="en-US" altLang="en-US" smtClean="0"/>
              <a:pPr>
                <a:defRPr/>
              </a:pPr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3277017494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Imag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3B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11719" y="3713394"/>
            <a:ext cx="3286572" cy="2493733"/>
          </a:xfrm>
        </p:spPr>
        <p:txBody>
          <a:bodyPr spcCol="0"/>
          <a:lstStyle>
            <a:lvl1pPr marL="0" indent="0">
              <a:lnSpc>
                <a:spcPts val="1600"/>
              </a:lnSpc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 typeface="Arial"/>
              <a:buNone/>
              <a:defRPr sz="1400">
                <a:solidFill>
                  <a:srgbClr val="1C3B6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 sz="14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11721" y="1243014"/>
            <a:ext cx="3286571" cy="2257058"/>
          </a:xfrm>
          <a:solidFill>
            <a:srgbClr val="7F7F7F">
              <a:alpha val="11000"/>
            </a:srgbClr>
          </a:solidFill>
        </p:spPr>
        <p:txBody>
          <a:bodyPr bIns="77724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452717" y="1243014"/>
            <a:ext cx="3286571" cy="2257058"/>
          </a:xfrm>
          <a:solidFill>
            <a:srgbClr val="7F7F7F">
              <a:alpha val="11000"/>
            </a:srgbClr>
          </a:solidFill>
        </p:spPr>
        <p:txBody>
          <a:bodyPr bIns="77724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293713" y="1243014"/>
            <a:ext cx="3286571" cy="2257058"/>
          </a:xfrm>
          <a:solidFill>
            <a:srgbClr val="7F7F7F">
              <a:alpha val="11000"/>
            </a:srgbClr>
          </a:solidFill>
        </p:spPr>
        <p:txBody>
          <a:bodyPr bIns="77724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4452715" y="3713394"/>
            <a:ext cx="3286572" cy="2493733"/>
          </a:xfrm>
        </p:spPr>
        <p:txBody>
          <a:bodyPr spcCol="0"/>
          <a:lstStyle>
            <a:lvl1pPr marL="0" indent="0">
              <a:lnSpc>
                <a:spcPts val="1600"/>
              </a:lnSpc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 typeface="Arial"/>
              <a:buNone/>
              <a:defRPr sz="1400">
                <a:solidFill>
                  <a:srgbClr val="1C3B6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 sz="14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8293714" y="3713394"/>
            <a:ext cx="3286572" cy="2493733"/>
          </a:xfrm>
        </p:spPr>
        <p:txBody>
          <a:bodyPr spcCol="0"/>
          <a:lstStyle>
            <a:lvl1pPr marL="0" indent="0">
              <a:lnSpc>
                <a:spcPts val="1600"/>
              </a:lnSpc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 typeface="Arial"/>
              <a:buNone/>
              <a:defRPr sz="1400">
                <a:solidFill>
                  <a:srgbClr val="1C3B6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 sz="14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Paper Number DV-164</a:t>
            </a:r>
            <a:endParaRPr lang="en-US" dirty="0"/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sldNum" sz="quarter" idx="2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39704-F9B3-4C6B-B54B-06AD26381A4A}" type="slidenum">
              <a:rPr lang="en-US" altLang="en-US" smtClean="0"/>
              <a:pPr>
                <a:defRPr/>
              </a:pPr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2377342712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Imag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312444" y="1243016"/>
            <a:ext cx="5267840" cy="3365847"/>
          </a:xfrm>
          <a:solidFill>
            <a:srgbClr val="7F7F7F">
              <a:alpha val="11000"/>
            </a:srgbClr>
          </a:solidFill>
        </p:spPr>
        <p:txBody>
          <a:bodyPr bIns="77724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11715" y="4817251"/>
            <a:ext cx="5248815" cy="1389874"/>
          </a:xfrm>
        </p:spPr>
        <p:txBody>
          <a:bodyPr spcCol="0"/>
          <a:lstStyle>
            <a:lvl1pPr marL="0" indent="0">
              <a:lnSpc>
                <a:spcPts val="1600"/>
              </a:lnSpc>
              <a:defRPr sz="1400" b="1" baseline="0">
                <a:solidFill>
                  <a:srgbClr val="6FB433"/>
                </a:solidFill>
              </a:defRPr>
            </a:lvl1pPr>
            <a:lvl2pPr marL="0" indent="0">
              <a:spcBef>
                <a:spcPts val="900"/>
              </a:spcBef>
              <a:buFont typeface="Arial"/>
              <a:buNone/>
              <a:defRPr sz="1400">
                <a:solidFill>
                  <a:srgbClr val="1C3B6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 sz="14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1717" y="1243016"/>
            <a:ext cx="5267840" cy="3365847"/>
          </a:xfrm>
          <a:solidFill>
            <a:srgbClr val="7F7F7F">
              <a:alpha val="11000"/>
            </a:srgbClr>
          </a:solidFill>
        </p:spPr>
        <p:txBody>
          <a:bodyPr bIns="77724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6331471" y="4817251"/>
            <a:ext cx="5248815" cy="1389874"/>
          </a:xfrm>
        </p:spPr>
        <p:txBody>
          <a:bodyPr spcCol="0"/>
          <a:lstStyle>
            <a:lvl1pPr marL="0" indent="0">
              <a:lnSpc>
                <a:spcPts val="1600"/>
              </a:lnSpc>
              <a:defRPr sz="1400" b="1" baseline="0">
                <a:solidFill>
                  <a:srgbClr val="6FB433"/>
                </a:solidFill>
              </a:defRPr>
            </a:lvl1pPr>
            <a:lvl2pPr marL="0" indent="0">
              <a:spcBef>
                <a:spcPts val="900"/>
              </a:spcBef>
              <a:buFont typeface="Arial"/>
              <a:buNone/>
              <a:defRPr sz="1400">
                <a:solidFill>
                  <a:srgbClr val="1C3B6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 sz="14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Paper Number DV-164</a:t>
            </a:r>
            <a:endParaRPr lang="en-US" dirty="0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39704-F9B3-4C6B-B54B-06AD26381A4A}" type="slidenum">
              <a:rPr lang="en-US" altLang="en-US" smtClean="0"/>
              <a:pPr>
                <a:defRPr/>
              </a:pPr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122190080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E470AB-BCE4-41CD-BB1E-89173243B18D}" type="datetime1">
              <a:rPr lang="en-US" altLang="en-US" smtClean="0"/>
              <a:t>10/8/2020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Paper Number DV-164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339704-F9B3-4C6B-B54B-06AD26381A4A}" type="slidenum">
              <a:rPr lang="en-US" altLang="en-US" smtClean="0"/>
              <a:pPr>
                <a:defRPr/>
              </a:pPr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2502234003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</p:cNvPr>
          <p:cNvSpPr/>
          <p:nvPr/>
        </p:nvSpPr>
        <p:spPr>
          <a:xfrm>
            <a:off x="338667" y="6327776"/>
            <a:ext cx="516467" cy="411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" name="Rectangle 4">
            <a:hlinkClick r:id="rId3"/>
          </p:cNvPr>
          <p:cNvSpPr/>
          <p:nvPr/>
        </p:nvSpPr>
        <p:spPr>
          <a:xfrm>
            <a:off x="880533" y="6334126"/>
            <a:ext cx="508000" cy="409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3813"/>
            <a:ext cx="10972800" cy="1143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rgbClr val="DC3B0F"/>
              </a:buClr>
              <a:defRPr>
                <a:solidFill>
                  <a:schemeClr val="accent3"/>
                </a:solidFill>
                <a:latin typeface="Franklin Gothic Book" panose="020B0503020102020204" pitchFamily="34" charset="0"/>
              </a:defRPr>
            </a:lvl1pPr>
            <a:lvl2pPr>
              <a:spcBef>
                <a:spcPts val="600"/>
              </a:spcBef>
              <a:buClr>
                <a:schemeClr val="bg2"/>
              </a:buClr>
              <a:defRPr/>
            </a:lvl2pPr>
            <a:lvl3pPr>
              <a:spcBef>
                <a:spcPts val="600"/>
              </a:spcBef>
              <a:buClr>
                <a:schemeClr val="bg2"/>
              </a:buClr>
              <a:defRPr/>
            </a:lvl3pPr>
            <a:lvl4pPr>
              <a:spcBef>
                <a:spcPts val="600"/>
              </a:spcBef>
              <a:buClr>
                <a:schemeClr val="accent4"/>
              </a:buClr>
              <a:defRPr/>
            </a:lvl4pPr>
            <a:lvl5pPr>
              <a:spcBef>
                <a:spcPts val="600"/>
              </a:spcBef>
              <a:buClr>
                <a:schemeClr val="accent6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1678518" y="6365876"/>
            <a:ext cx="2963333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2F0E6"/>
                </a:solidFill>
              </a:defRPr>
            </a:lvl1pPr>
          </a:lstStyle>
          <a:p>
            <a:pPr>
              <a:defRPr/>
            </a:pPr>
            <a:fld id="{AD0A1241-4DEE-4FB0-A61B-564819636ADC}" type="datetime1">
              <a:rPr lang="en-US" altLang="en-US" smtClean="0"/>
              <a:t>10/8/2020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5552017" y="6365876"/>
            <a:ext cx="1075267" cy="365125"/>
          </a:xfrm>
        </p:spPr>
        <p:txBody>
          <a:bodyPr/>
          <a:lstStyle>
            <a:lvl1pPr algn="ctr">
              <a:defRPr sz="1400">
                <a:solidFill>
                  <a:srgbClr val="F2F0E6"/>
                </a:solidFill>
              </a:defRPr>
            </a:lvl1pPr>
          </a:lstStyle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27869345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09599" y="578534"/>
            <a:ext cx="10970684" cy="1938301"/>
          </a:xfrm>
        </p:spPr>
        <p:txBody>
          <a:bodyPr/>
          <a:lstStyle>
            <a:lvl1pPr marL="0" indent="0">
              <a:buNone/>
              <a:defRPr sz="6000" b="1" baseline="0"/>
            </a:lvl1pPr>
            <a:lvl2pPr marL="9144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53489362"/>
      </p:ext>
    </p:extLst>
  </p:cSld>
  <p:clrMapOvr>
    <a:masterClrMapping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5626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5626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966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966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69C2F-051B-4E34-B2AC-17E8814C3B83}" type="datetime1">
              <a:rPr lang="en-US" altLang="en-US" smtClean="0"/>
              <a:t>10/8/2020</a:t>
            </a:fld>
            <a:endParaRPr lang="en-US" altLang="en-US"/>
          </a:p>
        </p:txBody>
      </p:sp>
      <p:sp>
        <p:nvSpPr>
          <p:cNvPr id="9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Paper Number DV-164</a:t>
            </a:r>
          </a:p>
        </p:txBody>
      </p:sp>
      <p:sp>
        <p:nvSpPr>
          <p:cNvPr id="10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8E585-845B-497D-BF2F-352F8654D138}" type="slidenum">
              <a:rPr lang="en-US" altLang="en-US"/>
              <a:pPr>
                <a:defRPr/>
              </a:pPr>
              <a:t>‹#›</a:t>
            </a:fld>
            <a:endParaRPr lang="en-US" altLang="en-US" sz="110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6CD2DECC-795F-453D-AE73-FED0C20E3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304800"/>
            <a:ext cx="9245601" cy="1143000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521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3B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11716" y="1261872"/>
            <a:ext cx="10968568" cy="4846320"/>
          </a:xfrm>
        </p:spPr>
        <p:txBody>
          <a:bodyPr numCol="2" spcCol="457200"/>
          <a:lstStyle>
            <a:lvl1pPr marL="0" indent="0">
              <a:defRPr baseline="0">
                <a:solidFill>
                  <a:srgbClr val="1C3B61"/>
                </a:solidFill>
              </a:defRPr>
            </a:lvl1pPr>
            <a:lvl2pPr marL="115888" indent="-118872">
              <a:spcBef>
                <a:spcPts val="900"/>
              </a:spcBef>
              <a:buFont typeface="Arial"/>
              <a:buChar char="•"/>
              <a:defRPr sz="1800">
                <a:solidFill>
                  <a:srgbClr val="1C3B61"/>
                </a:solidFill>
              </a:defRPr>
            </a:lvl2pPr>
            <a:lvl3pPr marL="279400" indent="-111125">
              <a:buFont typeface="Lucida Grande"/>
              <a:buChar char="-"/>
              <a:defRPr sz="1400" baseline="0">
                <a:solidFill>
                  <a:srgbClr val="1C3B6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Paper Number DV-164</a:t>
            </a: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39704-F9B3-4C6B-B54B-06AD26381A4A}" type="slidenum">
              <a:rPr lang="en-US" altLang="en-US" smtClean="0"/>
              <a:pPr>
                <a:defRPr/>
              </a:pPr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376954514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F966B7-570F-4BEB-B8FC-F2C67BAC5B4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905000"/>
            <a:ext cx="10820400" cy="1447800"/>
          </a:xfrm>
        </p:spPr>
        <p:txBody>
          <a:bodyPr/>
          <a:lstStyle>
            <a:lvl1pPr marL="109537" indent="0">
              <a:buNone/>
              <a:defRPr b="0"/>
            </a:lvl1pPr>
          </a:lstStyle>
          <a:p>
            <a:pPr lvl="0"/>
            <a:r>
              <a:rPr lang="en-US" dirty="0"/>
              <a:t>Author 1 Name: Author 1 Biography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56E759-A785-4CA1-AB64-B7F7F5B99B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3505200"/>
            <a:ext cx="10820400" cy="1447800"/>
          </a:xfrm>
        </p:spPr>
        <p:txBody>
          <a:bodyPr/>
          <a:lstStyle>
            <a:lvl1pPr marL="109537" indent="0">
              <a:buNone/>
              <a:defRPr/>
            </a:lvl1pPr>
          </a:lstStyle>
          <a:p>
            <a:pPr lvl="0"/>
            <a:r>
              <a:rPr lang="en-US" dirty="0"/>
              <a:t>Author 2 Name: Author 2 Biography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54A65E2-FB4B-42EB-9349-589AE14A3E7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970433" y="6408741"/>
            <a:ext cx="255905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4BE6F43-98E8-4D63-B55D-DCF1C901179C}" type="datetime1">
              <a:rPr lang="en-US" altLang="en-US" smtClean="0"/>
              <a:t>10/8/2020</a:t>
            </a:fld>
            <a:endParaRPr lang="en-US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B295823-0575-43C8-AEFB-7D7DDD7F32F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Paper Number DV-164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C361B0-2C1B-468A-9569-6D7447D849B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C339704-F9B3-4C6B-B54B-06AD26381A4A}" type="slidenum">
              <a:rPr lang="en-US" altLang="en-US" smtClean="0"/>
              <a:pPr>
                <a:defRPr/>
              </a:pPr>
              <a:t>‹#›</a:t>
            </a:fld>
            <a:endParaRPr lang="en-US" altLang="en-US" sz="110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B55CD069-371D-4FC1-A2F2-DE7927F01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304800"/>
            <a:ext cx="9245601" cy="1143000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12618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- Option 1">
    <p:bg>
      <p:bgPr>
        <a:gradFill flip="none" rotWithShape="1">
          <a:gsLst>
            <a:gs pos="99000">
              <a:schemeClr val="tx1">
                <a:lumMod val="65000"/>
                <a:lumOff val="35000"/>
              </a:schemeClr>
            </a:gs>
            <a:gs pos="50000">
              <a:schemeClr val="bg1">
                <a:lumMod val="75000"/>
              </a:schemeClr>
            </a:gs>
            <a:gs pos="0">
              <a:srgbClr val="DFEFF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>
            <a:extLst>
              <a:ext uri="{FF2B5EF4-FFF2-40B4-BE49-F238E27FC236}">
                <a16:creationId xmlns:a16="http://schemas.microsoft.com/office/drawing/2014/main" id="{25373C4E-0E55-4757-9EF8-4A5017921A8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752604"/>
            <a:ext cx="10363200" cy="1829761"/>
          </a:xfrm>
          <a:prstGeom prst="rect">
            <a:avLst/>
          </a:prstGeo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dirty="0"/>
              <a:t>Click to edit Section title style</a:t>
            </a:r>
          </a:p>
        </p:txBody>
      </p:sp>
      <p:sp>
        <p:nvSpPr>
          <p:cNvPr id="7" name="Subtitle 16">
            <a:extLst>
              <a:ext uri="{FF2B5EF4-FFF2-40B4-BE49-F238E27FC236}">
                <a16:creationId xmlns:a16="http://schemas.microsoft.com/office/drawing/2014/main" id="{BDF03BBF-027E-4197-91D2-E79E59BA05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Section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0513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- Option 2">
    <p:bg>
      <p:bgPr>
        <a:gradFill flip="none" rotWithShape="1">
          <a:gsLst>
            <a:gs pos="99000">
              <a:schemeClr val="accent1"/>
            </a:gs>
            <a:gs pos="24000">
              <a:schemeClr val="accent1">
                <a:lumMod val="40000"/>
                <a:lumOff val="60000"/>
              </a:schemeClr>
            </a:gs>
            <a:gs pos="0">
              <a:schemeClr val="accent1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>
            <a:extLst>
              <a:ext uri="{FF2B5EF4-FFF2-40B4-BE49-F238E27FC236}">
                <a16:creationId xmlns:a16="http://schemas.microsoft.com/office/drawing/2014/main" id="{25373C4E-0E55-4757-9EF8-4A5017921A8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752604"/>
            <a:ext cx="10363200" cy="1829761"/>
          </a:xfrm>
          <a:prstGeom prst="rect">
            <a:avLst/>
          </a:prstGeo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dirty="0"/>
              <a:t>Click to edit Section title style</a:t>
            </a:r>
          </a:p>
        </p:txBody>
      </p:sp>
      <p:sp>
        <p:nvSpPr>
          <p:cNvPr id="7" name="Subtitle 16">
            <a:extLst>
              <a:ext uri="{FF2B5EF4-FFF2-40B4-BE49-F238E27FC236}">
                <a16:creationId xmlns:a16="http://schemas.microsoft.com/office/drawing/2014/main" id="{BDF03BBF-027E-4197-91D2-E79E59BA05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Section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09596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de by 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1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720B38A-29BE-4690-B34E-EAC209A30803}"/>
              </a:ext>
            </a:extLst>
          </p:cNvPr>
          <p:cNvSpPr txBox="1">
            <a:spLocks/>
          </p:cNvSpPr>
          <p:nvPr userDrawn="1"/>
        </p:nvSpPr>
        <p:spPr>
          <a:xfrm>
            <a:off x="2362200" y="304800"/>
            <a:ext cx="9245601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charset="0"/>
                <a:ea typeface="MS PGothic" panose="020B0600070205080204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charset="0"/>
                <a:ea typeface="MS PGothic" panose="020B0600070205080204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charset="0"/>
                <a:ea typeface="MS PGothic" panose="020B0600070205080204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charset="0"/>
                <a:ea typeface="MS PGothic" panose="020B0600070205080204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charset="0"/>
                <a:ea typeface="ＭＳ Ｐゴシック" charset="0"/>
              </a:defRPr>
            </a:lvl9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DEC39-0796-485D-BA09-0314A1320B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2000" y="1828800"/>
            <a:ext cx="4953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551E262-69CB-4F23-AF75-898EF63027B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00800" y="1828800"/>
            <a:ext cx="4953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9">
            <a:extLst>
              <a:ext uri="{FF2B5EF4-FFF2-40B4-BE49-F238E27FC236}">
                <a16:creationId xmlns:a16="http://schemas.microsoft.com/office/drawing/2014/main" id="{4EB547B0-6387-4912-9CA3-C05409BCE384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8970433" y="6408741"/>
            <a:ext cx="2559051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69C2F-051B-4E34-B2AC-17E8814C3B83}" type="datetime1">
              <a:rPr lang="en-US" altLang="en-US" smtClean="0"/>
              <a:t>10/8/2020</a:t>
            </a:fld>
            <a:endParaRPr lang="en-US" altLang="en-US"/>
          </a:p>
        </p:txBody>
      </p:sp>
      <p:sp>
        <p:nvSpPr>
          <p:cNvPr id="19" name="Footer Placeholder 21">
            <a:extLst>
              <a:ext uri="{FF2B5EF4-FFF2-40B4-BE49-F238E27FC236}">
                <a16:creationId xmlns:a16="http://schemas.microsoft.com/office/drawing/2014/main" id="{87BE3C48-5E78-4DCF-977D-F22F14AF89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839884" y="6408741"/>
            <a:ext cx="3134783" cy="365125"/>
          </a:xfrm>
        </p:spPr>
        <p:txBody>
          <a:bodyPr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Paper Number DV-164</a:t>
            </a:r>
          </a:p>
        </p:txBody>
      </p:sp>
      <p:sp>
        <p:nvSpPr>
          <p:cNvPr id="20" name="Slide Number Placeholder 17">
            <a:extLst>
              <a:ext uri="{FF2B5EF4-FFF2-40B4-BE49-F238E27FC236}">
                <a16:creationId xmlns:a16="http://schemas.microsoft.com/office/drawing/2014/main" id="{3ACD8A34-2762-4252-87E2-A4107E267F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29484" y="6408741"/>
            <a:ext cx="488949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8E585-845B-497D-BF2F-352F8654D138}" type="slidenum">
              <a:rPr lang="en-US" altLang="en-US"/>
              <a:pPr>
                <a:defRPr/>
              </a:pPr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31701582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5626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5626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966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966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10"/>
          </p:nvPr>
        </p:nvSpPr>
        <p:spPr>
          <a:xfrm>
            <a:off x="8970433" y="6408741"/>
            <a:ext cx="2559051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69C2F-051B-4E34-B2AC-17E8814C3B83}" type="datetime1">
              <a:rPr lang="en-US" altLang="en-US" smtClean="0"/>
              <a:t>10/8/2020</a:t>
            </a:fld>
            <a:endParaRPr lang="en-US" altLang="en-US"/>
          </a:p>
        </p:txBody>
      </p:sp>
      <p:sp>
        <p:nvSpPr>
          <p:cNvPr id="9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Paper Number DV-164</a:t>
            </a:r>
          </a:p>
        </p:txBody>
      </p:sp>
      <p:sp>
        <p:nvSpPr>
          <p:cNvPr id="10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8E585-845B-497D-BF2F-352F8654D138}" type="slidenum">
              <a:rPr lang="en-US" altLang="en-US"/>
              <a:pPr>
                <a:defRPr/>
              </a:pPr>
              <a:t>‹#›</a:t>
            </a:fld>
            <a:endParaRPr lang="en-US" altLang="en-US" sz="110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6CD2DECC-795F-453D-AE73-FED0C20E3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304800"/>
            <a:ext cx="9245601" cy="1143000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1119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9">
            <a:extLst>
              <a:ext uri="{FF2B5EF4-FFF2-40B4-BE49-F238E27FC236}">
                <a16:creationId xmlns:a16="http://schemas.microsoft.com/office/drawing/2014/main" id="{B18377EC-49B2-4F4A-A62A-250F8457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433" y="6408741"/>
            <a:ext cx="2559051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69C2F-051B-4E34-B2AC-17E8814C3B83}" type="datetime1">
              <a:rPr lang="en-US" altLang="en-US" smtClean="0"/>
              <a:t>10/8/2020</a:t>
            </a:fld>
            <a:endParaRPr lang="en-US" altLang="en-US"/>
          </a:p>
        </p:txBody>
      </p:sp>
      <p:sp>
        <p:nvSpPr>
          <p:cNvPr id="4" name="Footer Placeholder 21">
            <a:extLst>
              <a:ext uri="{FF2B5EF4-FFF2-40B4-BE49-F238E27FC236}">
                <a16:creationId xmlns:a16="http://schemas.microsoft.com/office/drawing/2014/main" id="{B893E797-9BE8-43E1-9DE5-7B455DD2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39884" y="6408741"/>
            <a:ext cx="3134783" cy="365125"/>
          </a:xfrm>
        </p:spPr>
        <p:txBody>
          <a:bodyPr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Paper Number DV-164</a:t>
            </a:r>
          </a:p>
        </p:txBody>
      </p:sp>
      <p:sp>
        <p:nvSpPr>
          <p:cNvPr id="5" name="Slide Number Placeholder 17">
            <a:extLst>
              <a:ext uri="{FF2B5EF4-FFF2-40B4-BE49-F238E27FC236}">
                <a16:creationId xmlns:a16="http://schemas.microsoft.com/office/drawing/2014/main" id="{7B7F3E19-2F40-4654-A4AB-4507AA7B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484" y="6408741"/>
            <a:ext cx="488949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8E585-845B-497D-BF2F-352F8654D138}" type="slidenum">
              <a:rPr lang="en-US" altLang="en-US"/>
              <a:pPr>
                <a:defRPr/>
              </a:pPr>
              <a:t>‹#›</a:t>
            </a:fld>
            <a:endParaRPr lang="en-US" altLang="en-US" sz="1100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D7339F21-8FDE-454B-8F10-CC2B36F7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304800"/>
            <a:ext cx="9245601" cy="1143000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792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Imag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3B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3885" y="1261872"/>
            <a:ext cx="5486401" cy="4846320"/>
          </a:xfrm>
        </p:spPr>
        <p:txBody>
          <a:bodyPr spcCol="0"/>
          <a:lstStyle>
            <a:lvl1pPr marL="0" indent="0">
              <a:lnSpc>
                <a:spcPts val="2000"/>
              </a:lnSpc>
              <a:defRPr sz="1800" baseline="0">
                <a:solidFill>
                  <a:srgbClr val="1C3B61"/>
                </a:solidFill>
              </a:defRPr>
            </a:lvl1pPr>
            <a:lvl2pPr marL="115888" indent="-118872">
              <a:spcBef>
                <a:spcPts val="900"/>
              </a:spcBef>
              <a:buSzPct val="100000"/>
              <a:buFont typeface="Lucida Grande"/>
              <a:buChar char="-"/>
              <a:defRPr sz="1400">
                <a:solidFill>
                  <a:srgbClr val="1C3B61"/>
                </a:solidFill>
              </a:defRPr>
            </a:lvl2pPr>
            <a:lvl3pPr marL="222250" indent="-222250">
              <a:buFont typeface="Lucida Grande"/>
              <a:buChar char="-"/>
              <a:defRPr sz="14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11720" y="1243016"/>
            <a:ext cx="5020483" cy="4885805"/>
          </a:xfrm>
          <a:solidFill>
            <a:schemeClr val="accent6">
              <a:lumMod val="50000"/>
              <a:alpha val="11000"/>
            </a:schemeClr>
          </a:solidFill>
        </p:spPr>
        <p:txBody>
          <a:bodyPr bIns="777240" anchor="ctr"/>
          <a:lstStyle>
            <a:lvl1pPr algn="ctr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Paper Number DV-164</a:t>
            </a:r>
            <a:endParaRPr lang="en-US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39704-F9B3-4C6B-B54B-06AD26381A4A}" type="slidenum">
              <a:rPr lang="en-US" altLang="en-US" smtClean="0"/>
              <a:pPr>
                <a:defRPr/>
              </a:pPr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200022126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Imag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3B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11719" y="3713394"/>
            <a:ext cx="3286572" cy="2493733"/>
          </a:xfrm>
        </p:spPr>
        <p:txBody>
          <a:bodyPr spcCol="0"/>
          <a:lstStyle>
            <a:lvl1pPr marL="0" indent="0">
              <a:lnSpc>
                <a:spcPts val="1600"/>
              </a:lnSpc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 typeface="Arial"/>
              <a:buNone/>
              <a:defRPr sz="1400">
                <a:solidFill>
                  <a:srgbClr val="1C3B6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 sz="14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11721" y="1243014"/>
            <a:ext cx="3286571" cy="2257058"/>
          </a:xfrm>
          <a:solidFill>
            <a:srgbClr val="7F7F7F">
              <a:alpha val="11000"/>
            </a:srgbClr>
          </a:solidFill>
        </p:spPr>
        <p:txBody>
          <a:bodyPr bIns="77724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452717" y="1243014"/>
            <a:ext cx="3286571" cy="2257058"/>
          </a:xfrm>
          <a:solidFill>
            <a:srgbClr val="7F7F7F">
              <a:alpha val="11000"/>
            </a:srgbClr>
          </a:solidFill>
        </p:spPr>
        <p:txBody>
          <a:bodyPr bIns="77724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293713" y="1243014"/>
            <a:ext cx="3286571" cy="2257058"/>
          </a:xfrm>
          <a:solidFill>
            <a:srgbClr val="7F7F7F">
              <a:alpha val="11000"/>
            </a:srgbClr>
          </a:solidFill>
        </p:spPr>
        <p:txBody>
          <a:bodyPr bIns="77724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4452715" y="3713394"/>
            <a:ext cx="3286572" cy="2493733"/>
          </a:xfrm>
        </p:spPr>
        <p:txBody>
          <a:bodyPr spcCol="0"/>
          <a:lstStyle>
            <a:lvl1pPr marL="0" indent="0">
              <a:lnSpc>
                <a:spcPts val="1600"/>
              </a:lnSpc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 typeface="Arial"/>
              <a:buNone/>
              <a:defRPr sz="1400">
                <a:solidFill>
                  <a:srgbClr val="1C3B6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 sz="14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8293714" y="3713394"/>
            <a:ext cx="3286572" cy="2493733"/>
          </a:xfrm>
        </p:spPr>
        <p:txBody>
          <a:bodyPr spcCol="0"/>
          <a:lstStyle>
            <a:lvl1pPr marL="0" indent="0">
              <a:lnSpc>
                <a:spcPts val="1600"/>
              </a:lnSpc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 typeface="Arial"/>
              <a:buNone/>
              <a:defRPr sz="1400">
                <a:solidFill>
                  <a:srgbClr val="1C3B6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 sz="14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Paper Number DV-164</a:t>
            </a:r>
            <a:endParaRPr lang="en-US" dirty="0"/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sldNum" sz="quarter" idx="2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39704-F9B3-4C6B-B54B-06AD26381A4A}" type="slidenum">
              <a:rPr lang="en-US" altLang="en-US" smtClean="0"/>
              <a:pPr>
                <a:defRPr/>
              </a:pPr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30358323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Imag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312444" y="1243016"/>
            <a:ext cx="5267840" cy="3365847"/>
          </a:xfrm>
          <a:solidFill>
            <a:srgbClr val="7F7F7F">
              <a:alpha val="11000"/>
            </a:srgbClr>
          </a:solidFill>
        </p:spPr>
        <p:txBody>
          <a:bodyPr bIns="77724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11715" y="4817251"/>
            <a:ext cx="5248815" cy="1389874"/>
          </a:xfrm>
        </p:spPr>
        <p:txBody>
          <a:bodyPr spcCol="0"/>
          <a:lstStyle>
            <a:lvl1pPr marL="0" indent="0">
              <a:lnSpc>
                <a:spcPts val="1600"/>
              </a:lnSpc>
              <a:defRPr sz="1400" b="1" baseline="0">
                <a:solidFill>
                  <a:srgbClr val="6FB433"/>
                </a:solidFill>
              </a:defRPr>
            </a:lvl1pPr>
            <a:lvl2pPr marL="0" indent="0">
              <a:spcBef>
                <a:spcPts val="900"/>
              </a:spcBef>
              <a:buFont typeface="Arial"/>
              <a:buNone/>
              <a:defRPr sz="1400">
                <a:solidFill>
                  <a:srgbClr val="1C3B6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 sz="14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1717" y="1243016"/>
            <a:ext cx="5267840" cy="3365847"/>
          </a:xfrm>
          <a:solidFill>
            <a:srgbClr val="7F7F7F">
              <a:alpha val="11000"/>
            </a:srgbClr>
          </a:solidFill>
        </p:spPr>
        <p:txBody>
          <a:bodyPr bIns="77724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6331471" y="4817251"/>
            <a:ext cx="5248815" cy="1389874"/>
          </a:xfrm>
        </p:spPr>
        <p:txBody>
          <a:bodyPr spcCol="0"/>
          <a:lstStyle>
            <a:lvl1pPr marL="0" indent="0">
              <a:lnSpc>
                <a:spcPts val="1600"/>
              </a:lnSpc>
              <a:defRPr sz="1400" b="1" baseline="0">
                <a:solidFill>
                  <a:srgbClr val="6FB433"/>
                </a:solidFill>
              </a:defRPr>
            </a:lvl1pPr>
            <a:lvl2pPr marL="0" indent="0">
              <a:spcBef>
                <a:spcPts val="900"/>
              </a:spcBef>
              <a:buFont typeface="Arial"/>
              <a:buNone/>
              <a:defRPr sz="1400">
                <a:solidFill>
                  <a:srgbClr val="1C3B6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 sz="14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Paper Number DV-164</a:t>
            </a:r>
            <a:endParaRPr lang="en-US" dirty="0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39704-F9B3-4C6B-B54B-06AD26381A4A}" type="slidenum">
              <a:rPr lang="en-US" altLang="en-US" smtClean="0"/>
              <a:pPr>
                <a:defRPr/>
              </a:pPr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28453491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E470AB-BCE4-41CD-BB1E-89173243B18D}" type="datetime1">
              <a:rPr lang="en-US" altLang="en-US" smtClean="0"/>
              <a:t>10/8/2020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Paper Number DV-164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339704-F9B3-4C6B-B54B-06AD26381A4A}" type="slidenum">
              <a:rPr lang="en-US" altLang="en-US" smtClean="0"/>
              <a:pPr>
                <a:defRPr/>
              </a:pPr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07277707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</p:cNvPr>
          <p:cNvSpPr/>
          <p:nvPr/>
        </p:nvSpPr>
        <p:spPr>
          <a:xfrm>
            <a:off x="338667" y="6327776"/>
            <a:ext cx="516467" cy="411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" name="Rectangle 4">
            <a:hlinkClick r:id="rId3"/>
          </p:cNvPr>
          <p:cNvSpPr/>
          <p:nvPr/>
        </p:nvSpPr>
        <p:spPr>
          <a:xfrm>
            <a:off x="880533" y="6334126"/>
            <a:ext cx="508000" cy="409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3813"/>
            <a:ext cx="10972800" cy="1143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rgbClr val="DC3B0F"/>
              </a:buClr>
              <a:defRPr>
                <a:solidFill>
                  <a:schemeClr val="accent3"/>
                </a:solidFill>
                <a:latin typeface="Franklin Gothic Book" panose="020B0503020102020204" pitchFamily="34" charset="0"/>
              </a:defRPr>
            </a:lvl1pPr>
            <a:lvl2pPr>
              <a:spcBef>
                <a:spcPts val="600"/>
              </a:spcBef>
              <a:buClr>
                <a:schemeClr val="bg2"/>
              </a:buClr>
              <a:defRPr/>
            </a:lvl2pPr>
            <a:lvl3pPr>
              <a:spcBef>
                <a:spcPts val="600"/>
              </a:spcBef>
              <a:buClr>
                <a:schemeClr val="bg2"/>
              </a:buClr>
              <a:defRPr/>
            </a:lvl3pPr>
            <a:lvl4pPr>
              <a:spcBef>
                <a:spcPts val="600"/>
              </a:spcBef>
              <a:buClr>
                <a:schemeClr val="accent4"/>
              </a:buClr>
              <a:defRPr/>
            </a:lvl4pPr>
            <a:lvl5pPr>
              <a:spcBef>
                <a:spcPts val="600"/>
              </a:spcBef>
              <a:buClr>
                <a:schemeClr val="accent6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1678518" y="6365876"/>
            <a:ext cx="2963333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2F0E6"/>
                </a:solidFill>
              </a:defRPr>
            </a:lvl1pPr>
          </a:lstStyle>
          <a:p>
            <a:pPr>
              <a:defRPr/>
            </a:pPr>
            <a:fld id="{AD0A1241-4DEE-4FB0-A61B-564819636ADC}" type="datetime1">
              <a:rPr lang="en-US" altLang="en-US" smtClean="0"/>
              <a:t>10/8/2020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5552017" y="6365876"/>
            <a:ext cx="1075267" cy="365125"/>
          </a:xfrm>
        </p:spPr>
        <p:txBody>
          <a:bodyPr/>
          <a:lstStyle>
            <a:lvl1pPr algn="ctr">
              <a:defRPr sz="1400">
                <a:solidFill>
                  <a:srgbClr val="F2F0E6"/>
                </a:solidFill>
              </a:defRPr>
            </a:lvl1pPr>
          </a:lstStyle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61442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09599" y="578534"/>
            <a:ext cx="10970684" cy="1938301"/>
          </a:xfrm>
        </p:spPr>
        <p:txBody>
          <a:bodyPr/>
          <a:lstStyle>
            <a:lvl1pPr marL="0" indent="0">
              <a:buNone/>
              <a:defRPr sz="6000" b="1" baseline="0"/>
            </a:lvl1pPr>
            <a:lvl2pPr marL="9144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5670004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11720" y="141288"/>
            <a:ext cx="10966449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Slide Header</a:t>
            </a:r>
          </a:p>
        </p:txBody>
      </p:sp>
      <p:sp>
        <p:nvSpPr>
          <p:cNvPr id="307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2063"/>
            <a:ext cx="10972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Large Body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859184" y="6492875"/>
            <a:ext cx="3409949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>
                <a:solidFill>
                  <a:srgbClr val="1C3B6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Paper Number DV-164</a:t>
            </a:r>
            <a:endParaRPr lang="en-US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01400" y="6492875"/>
            <a:ext cx="49953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>
                <a:solidFill>
                  <a:srgbClr val="1C3B6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339704-F9B3-4C6B-B54B-06AD26381A4A}" type="slidenum">
              <a:rPr lang="en-US" altLang="en-US" smtClean="0"/>
              <a:pPr>
                <a:defRPr/>
              </a:pPr>
              <a:t>‹#›</a:t>
            </a:fld>
            <a:endParaRPr lang="en-US" altLang="en-US" sz="1100"/>
          </a:p>
        </p:txBody>
      </p:sp>
      <p:sp>
        <p:nvSpPr>
          <p:cNvPr id="5" name="Rectangle 4"/>
          <p:cNvSpPr/>
          <p:nvPr/>
        </p:nvSpPr>
        <p:spPr bwMode="auto">
          <a:xfrm>
            <a:off x="594786" y="952501"/>
            <a:ext cx="10983383" cy="55563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  <a:gs pos="50000">
                <a:schemeClr val="accent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 sz="2400">
              <a:ea typeface="ヒラギノ角ゴ Pro W3" charset="0"/>
              <a:cs typeface="ヒラギノ角ゴ Pro W3" charset="0"/>
            </a:endParaRPr>
          </a:p>
        </p:txBody>
      </p:sp>
      <p:pic>
        <p:nvPicPr>
          <p:cNvPr id="3079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69" y="6102353"/>
            <a:ext cx="210396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44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C3B61"/>
          </a:solidFill>
          <a:latin typeface="+mj-lt"/>
          <a:ea typeface="ヒラギノ角ゴ Pro W3" charset="0"/>
          <a:cs typeface="ヒラギノ角ゴ Pro W3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C3B61"/>
          </a:solidFill>
          <a:latin typeface="Arial" pitchFamily="34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C3B61"/>
          </a:solidFill>
          <a:latin typeface="Arial" pitchFamily="34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C3B61"/>
          </a:solidFill>
          <a:latin typeface="Arial" pitchFamily="34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C3B61"/>
          </a:solidFill>
          <a:latin typeface="Arial" pitchFamily="34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Clr>
          <a:schemeClr val="bg1"/>
        </a:buClr>
        <a:defRPr sz="2800">
          <a:solidFill>
            <a:srgbClr val="1C3B6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90000"/>
        <a:buFont typeface="Times New Roman" panose="02020603050405020304" pitchFamily="18" charset="0"/>
        <a:buChar char="–"/>
        <a:defRPr sz="2400">
          <a:solidFill>
            <a:srgbClr val="1C3B61"/>
          </a:solidFill>
          <a:latin typeface="+mn-lt"/>
          <a:ea typeface="ヒラギノ角ゴ Pro W3" charset="0"/>
          <a:cs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90000"/>
        <a:buChar char="•"/>
        <a:defRPr sz="2000">
          <a:solidFill>
            <a:srgbClr val="1C3B61"/>
          </a:solidFill>
          <a:latin typeface="+mn-lt"/>
          <a:ea typeface="ヒラギノ角ゴ Pro W3" charset="0"/>
          <a:cs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0000"/>
        <a:buFont typeface="Times New Roman" panose="02020603050405020304" pitchFamily="18" charset="0"/>
        <a:buChar char="–"/>
        <a:defRPr>
          <a:solidFill>
            <a:srgbClr val="1C3B61"/>
          </a:solidFill>
          <a:latin typeface="+mn-lt"/>
          <a:ea typeface="ヒラギノ角ゴ Pro W3" charset="0"/>
          <a:cs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70000"/>
        <a:buChar char="•"/>
        <a:defRPr>
          <a:solidFill>
            <a:srgbClr val="1C3B61"/>
          </a:solidFill>
          <a:latin typeface="+mn-lt"/>
          <a:ea typeface="ヒラギノ角ゴ Pro W3" charset="0"/>
          <a:cs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70000"/>
        <a:buChar char="•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70000"/>
        <a:buChar char="•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70000"/>
        <a:buChar char="•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70000"/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11720" y="141288"/>
            <a:ext cx="10966449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Slide Header</a:t>
            </a:r>
          </a:p>
        </p:txBody>
      </p:sp>
      <p:sp>
        <p:nvSpPr>
          <p:cNvPr id="307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2063"/>
            <a:ext cx="10972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Large Body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859184" y="6492875"/>
            <a:ext cx="3409949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>
                <a:solidFill>
                  <a:srgbClr val="1C3B6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Paper Number DV-164</a:t>
            </a:r>
            <a:endParaRPr lang="en-US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01400" y="6492875"/>
            <a:ext cx="49953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>
                <a:solidFill>
                  <a:srgbClr val="1C3B6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339704-F9B3-4C6B-B54B-06AD26381A4A}" type="slidenum">
              <a:rPr lang="en-US" altLang="en-US" smtClean="0"/>
              <a:pPr>
                <a:defRPr/>
              </a:pPr>
              <a:t>‹#›</a:t>
            </a:fld>
            <a:endParaRPr lang="en-US" altLang="en-US" sz="1100"/>
          </a:p>
        </p:txBody>
      </p:sp>
      <p:sp>
        <p:nvSpPr>
          <p:cNvPr id="5" name="Rectangle 4"/>
          <p:cNvSpPr/>
          <p:nvPr/>
        </p:nvSpPr>
        <p:spPr bwMode="auto">
          <a:xfrm>
            <a:off x="594786" y="952501"/>
            <a:ext cx="10983383" cy="55563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  <a:gs pos="50000">
                <a:schemeClr val="accent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 sz="2400">
              <a:ea typeface="ヒラギノ角ゴ Pro W3" charset="0"/>
              <a:cs typeface="ヒラギノ角ゴ Pro W3" charset="0"/>
            </a:endParaRPr>
          </a:p>
        </p:txBody>
      </p:sp>
      <p:pic>
        <p:nvPicPr>
          <p:cNvPr id="3079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69" y="6102353"/>
            <a:ext cx="210396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79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C3B61"/>
          </a:solidFill>
          <a:latin typeface="+mj-lt"/>
          <a:ea typeface="ヒラギノ角ゴ Pro W3" charset="0"/>
          <a:cs typeface="ヒラギノ角ゴ Pro W3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C3B61"/>
          </a:solidFill>
          <a:latin typeface="Arial" pitchFamily="34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C3B61"/>
          </a:solidFill>
          <a:latin typeface="Arial" pitchFamily="34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C3B61"/>
          </a:solidFill>
          <a:latin typeface="Arial" pitchFamily="34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C3B61"/>
          </a:solidFill>
          <a:latin typeface="Arial" pitchFamily="34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Clr>
          <a:schemeClr val="bg1"/>
        </a:buClr>
        <a:defRPr sz="2800">
          <a:solidFill>
            <a:srgbClr val="1C3B6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90000"/>
        <a:buFont typeface="Times New Roman" panose="02020603050405020304" pitchFamily="18" charset="0"/>
        <a:buChar char="–"/>
        <a:defRPr sz="2400">
          <a:solidFill>
            <a:srgbClr val="1C3B61"/>
          </a:solidFill>
          <a:latin typeface="+mn-lt"/>
          <a:ea typeface="ヒラギノ角ゴ Pro W3" charset="0"/>
          <a:cs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90000"/>
        <a:buChar char="•"/>
        <a:defRPr sz="2000">
          <a:solidFill>
            <a:srgbClr val="1C3B61"/>
          </a:solidFill>
          <a:latin typeface="+mn-lt"/>
          <a:ea typeface="ヒラギノ角ゴ Pro W3" charset="0"/>
          <a:cs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0000"/>
        <a:buFont typeface="Times New Roman" panose="02020603050405020304" pitchFamily="18" charset="0"/>
        <a:buChar char="–"/>
        <a:defRPr>
          <a:solidFill>
            <a:srgbClr val="1C3B61"/>
          </a:solidFill>
          <a:latin typeface="+mn-lt"/>
          <a:ea typeface="ヒラギノ角ゴ Pro W3" charset="0"/>
          <a:cs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70000"/>
        <a:buChar char="•"/>
        <a:defRPr>
          <a:solidFill>
            <a:srgbClr val="1C3B61"/>
          </a:solidFill>
          <a:latin typeface="+mn-lt"/>
          <a:ea typeface="ヒラギノ角ゴ Pro W3" charset="0"/>
          <a:cs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70000"/>
        <a:buChar char="•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70000"/>
        <a:buChar char="•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70000"/>
        <a:buChar char="•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70000"/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11720" y="141288"/>
            <a:ext cx="10966449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Slide Header</a:t>
            </a:r>
          </a:p>
        </p:txBody>
      </p:sp>
      <p:sp>
        <p:nvSpPr>
          <p:cNvPr id="307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2063"/>
            <a:ext cx="10972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Large Body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859184" y="6492875"/>
            <a:ext cx="3409949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>
                <a:solidFill>
                  <a:srgbClr val="1C3B6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Paper Number DV-164</a:t>
            </a:r>
            <a:endParaRPr lang="en-US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01400" y="6492875"/>
            <a:ext cx="49953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>
                <a:solidFill>
                  <a:srgbClr val="1C3B6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339704-F9B3-4C6B-B54B-06AD26381A4A}" type="slidenum">
              <a:rPr lang="en-US" altLang="en-US" smtClean="0"/>
              <a:pPr>
                <a:defRPr/>
              </a:pPr>
              <a:t>‹#›</a:t>
            </a:fld>
            <a:endParaRPr lang="en-US" altLang="en-US" sz="1100"/>
          </a:p>
        </p:txBody>
      </p:sp>
      <p:sp>
        <p:nvSpPr>
          <p:cNvPr id="5" name="Rectangle 4"/>
          <p:cNvSpPr/>
          <p:nvPr/>
        </p:nvSpPr>
        <p:spPr bwMode="auto">
          <a:xfrm>
            <a:off x="594786" y="952501"/>
            <a:ext cx="10983383" cy="55563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  <a:gs pos="50000">
                <a:schemeClr val="accent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 sz="2400">
              <a:ea typeface="ヒラギノ角ゴ Pro W3" charset="0"/>
              <a:cs typeface="ヒラギノ角ゴ Pro W3" charset="0"/>
            </a:endParaRPr>
          </a:p>
        </p:txBody>
      </p:sp>
      <p:pic>
        <p:nvPicPr>
          <p:cNvPr id="3079" name="Picture 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69" y="6102353"/>
            <a:ext cx="210396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526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765" r:id="rId11"/>
    <p:sldLayoutId id="2147483766" r:id="rId12"/>
    <p:sldLayoutId id="2147483767" r:id="rId13"/>
    <p:sldLayoutId id="2147483762" r:id="rId14"/>
    <p:sldLayoutId id="2147483763" r:id="rId15"/>
    <p:sldLayoutId id="2147483764" r:id="rId1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C3B61"/>
          </a:solidFill>
          <a:latin typeface="+mj-lt"/>
          <a:ea typeface="ヒラギノ角ゴ Pro W3" charset="0"/>
          <a:cs typeface="ヒラギノ角ゴ Pro W3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C3B61"/>
          </a:solidFill>
          <a:latin typeface="Arial" pitchFamily="34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C3B61"/>
          </a:solidFill>
          <a:latin typeface="Arial" pitchFamily="34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C3B61"/>
          </a:solidFill>
          <a:latin typeface="Arial" pitchFamily="34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C3B61"/>
          </a:solidFill>
          <a:latin typeface="Arial" pitchFamily="34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Clr>
          <a:schemeClr val="bg1"/>
        </a:buClr>
        <a:defRPr sz="2800">
          <a:solidFill>
            <a:srgbClr val="1C3B6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90000"/>
        <a:buFont typeface="Times New Roman" panose="02020603050405020304" pitchFamily="18" charset="0"/>
        <a:buChar char="–"/>
        <a:defRPr sz="2400">
          <a:solidFill>
            <a:srgbClr val="1C3B61"/>
          </a:solidFill>
          <a:latin typeface="+mn-lt"/>
          <a:ea typeface="ヒラギノ角ゴ Pro W3" charset="0"/>
          <a:cs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90000"/>
        <a:buChar char="•"/>
        <a:defRPr sz="2000">
          <a:solidFill>
            <a:srgbClr val="1C3B61"/>
          </a:solidFill>
          <a:latin typeface="+mn-lt"/>
          <a:ea typeface="ヒラギノ角ゴ Pro W3" charset="0"/>
          <a:cs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0000"/>
        <a:buFont typeface="Times New Roman" panose="02020603050405020304" pitchFamily="18" charset="0"/>
        <a:buChar char="–"/>
        <a:defRPr>
          <a:solidFill>
            <a:srgbClr val="1C3B61"/>
          </a:solidFill>
          <a:latin typeface="+mn-lt"/>
          <a:ea typeface="ヒラギノ角ゴ Pro W3" charset="0"/>
          <a:cs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70000"/>
        <a:buChar char="•"/>
        <a:defRPr>
          <a:solidFill>
            <a:srgbClr val="1C3B61"/>
          </a:solidFill>
          <a:latin typeface="+mn-lt"/>
          <a:ea typeface="ヒラギノ角ゴ Pro W3" charset="0"/>
          <a:cs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70000"/>
        <a:buChar char="•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70000"/>
        <a:buChar char="•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70000"/>
        <a:buChar char="•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70000"/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retikala@scharp.org" TargetMode="External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14.xml"/><Relationship Id="rId4" Type="http://schemas.openxmlformats.org/officeDocument/2006/relationships/hyperlink" Target="mailto:xzhang27@scharp.or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1FBC7D-3B2D-4C36-B979-AC2D0C8FE0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161" y="1901301"/>
            <a:ext cx="10820400" cy="14478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Radhika Etikala: Senior Clinical Programmer,  </a:t>
            </a:r>
          </a:p>
          <a:p>
            <a:r>
              <a:rPr lang="en-US" dirty="0"/>
              <a:t> SCHARP at Fred Hutch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30B322A-AC93-4F5B-8505-54EB03AD5B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5161" y="3508900"/>
            <a:ext cx="10820400" cy="14478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Xuehan Zhang (Emily): Clinical Programmer I,</a:t>
            </a:r>
          </a:p>
          <a:p>
            <a:r>
              <a:rPr lang="en-US" dirty="0"/>
              <a:t> SCHARP at Fred Hutch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86FA7D-39CA-4796-BC7F-2EBB2C75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11277600" cy="609600"/>
          </a:xfrm>
        </p:spPr>
        <p:txBody>
          <a:bodyPr>
            <a:normAutofit fontScale="90000"/>
          </a:bodyPr>
          <a:lstStyle/>
          <a:p>
            <a:br>
              <a:rPr lang="en-US" b="0" dirty="0"/>
            </a:br>
            <a:r>
              <a:rPr lang="en-US" dirty="0"/>
              <a:t>Using R Markdown to Generate Clinical Trials Summary Reports </a:t>
            </a:r>
          </a:p>
        </p:txBody>
      </p:sp>
    </p:spTree>
    <p:extLst>
      <p:ext uri="{BB962C8B-B14F-4D97-AF65-F5344CB8AC3E}">
        <p14:creationId xmlns:p14="http://schemas.microsoft.com/office/powerpoint/2010/main" val="1980448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29753"/>
    </mc:Choice>
    <mc:Fallback xmlns="">
      <p:transition spd="slow" advTm="2975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32033-5126-46AF-969F-AF059980CEC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09600" y="1219200"/>
            <a:ext cx="5386917" cy="3941763"/>
          </a:xfrm>
        </p:spPr>
        <p:txBody>
          <a:bodyPr/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replacing "NA" with spaces</a:t>
            </a:r>
          </a:p>
          <a:p>
            <a:pPr lvl="1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replacing "NA" with specific format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re-ordering the columns using '</a:t>
            </a:r>
            <a:r>
              <a:rPr lang="en-US" dirty="0" err="1">
                <a:solidFill>
                  <a:schemeClr val="tx1"/>
                </a:solidFill>
              </a:rPr>
              <a:t>setcolorder</a:t>
            </a:r>
            <a:r>
              <a:rPr lang="en-US" dirty="0">
                <a:solidFill>
                  <a:schemeClr val="tx1"/>
                </a:solidFill>
              </a:rPr>
              <a:t>'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056BC7-BB24-4D57-B7A2-6567FDC155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3367" y="1219200"/>
            <a:ext cx="5389033" cy="39417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dataset[is.na(`</a:t>
            </a:r>
            <a:r>
              <a:rPr lang="en-US" dirty="0" err="1">
                <a:solidFill>
                  <a:schemeClr val="tx1"/>
                </a:solidFill>
              </a:rPr>
              <a:t>variable_name</a:t>
            </a:r>
            <a:r>
              <a:rPr lang="en-US" dirty="0">
                <a:solidFill>
                  <a:schemeClr val="tx1"/>
                </a:solidFill>
              </a:rPr>
              <a:t>`), ` </a:t>
            </a:r>
            <a:r>
              <a:rPr lang="en-US" dirty="0" err="1">
                <a:solidFill>
                  <a:schemeClr val="tx1"/>
                </a:solidFill>
              </a:rPr>
              <a:t>variable_name</a:t>
            </a:r>
            <a:r>
              <a:rPr lang="en-US" dirty="0">
                <a:solidFill>
                  <a:schemeClr val="tx1"/>
                </a:solidFill>
              </a:rPr>
              <a:t>` := ' ‘]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dataset[is.na(` </a:t>
            </a:r>
            <a:r>
              <a:rPr lang="en-US" dirty="0" err="1">
                <a:solidFill>
                  <a:schemeClr val="tx1"/>
                </a:solidFill>
              </a:rPr>
              <a:t>variable_name</a:t>
            </a:r>
            <a:r>
              <a:rPr lang="en-US" dirty="0">
                <a:solidFill>
                  <a:schemeClr val="tx1"/>
                </a:solidFill>
              </a:rPr>
              <a:t> `), ` </a:t>
            </a:r>
            <a:r>
              <a:rPr lang="en-US" dirty="0" err="1">
                <a:solidFill>
                  <a:schemeClr val="tx1"/>
                </a:solidFill>
              </a:rPr>
              <a:t>variable_name</a:t>
            </a:r>
            <a:r>
              <a:rPr lang="en-US" dirty="0">
                <a:solidFill>
                  <a:schemeClr val="tx1"/>
                </a:solidFill>
              </a:rPr>
              <a:t> ` := '0 (0.0\\%)’]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setcolorder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results_sorted</a:t>
            </a:r>
            <a:r>
              <a:rPr lang="en-US" dirty="0">
                <a:solidFill>
                  <a:schemeClr val="tx1"/>
                </a:solidFill>
              </a:rPr>
              <a:t>, c('</a:t>
            </a:r>
            <a:r>
              <a:rPr lang="en-US" dirty="0" err="1">
                <a:solidFill>
                  <a:schemeClr val="tx1"/>
                </a:solidFill>
              </a:rPr>
              <a:t>AEmdra_soc</a:t>
            </a:r>
            <a:r>
              <a:rPr lang="en-US" dirty="0">
                <a:solidFill>
                  <a:schemeClr val="tx1"/>
                </a:solidFill>
              </a:rPr>
              <a:t>', 'Mild', 'Moderate', 'Severe', 'Life-threatening', 'Death', 'Total'))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F6FF96-8FDC-4239-A880-5ECEF27F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990"/>
            <a:ext cx="9245601" cy="381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Dealing with NA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5A6FCC84-93AD-45F3-B667-1D2BF38F4B82}"/>
              </a:ext>
            </a:extLst>
          </p:cNvPr>
          <p:cNvSpPr txBox="1">
            <a:spLocks/>
          </p:cNvSpPr>
          <p:nvPr/>
        </p:nvSpPr>
        <p:spPr>
          <a:xfrm>
            <a:off x="7859184" y="6492875"/>
            <a:ext cx="3409949" cy="2286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28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Font typeface="Times New Roman" panose="02020603050405020304" pitchFamily="18" charset="0"/>
              <a:buChar char="–"/>
              <a:defRPr sz="24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Char char="•"/>
              <a:defRPr sz="20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Times New Roman" panose="02020603050405020304" pitchFamily="18" charset="0"/>
              <a:buChar char="–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600" dirty="0">
                <a:solidFill>
                  <a:schemeClr val="tx1"/>
                </a:solidFill>
              </a:rPr>
              <a:t>© Fred Hutchinson Cancer Research Center 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897EBF4C-DEE4-461C-9B95-C893CA8AEAD0}"/>
              </a:ext>
            </a:extLst>
          </p:cNvPr>
          <p:cNvSpPr txBox="1">
            <a:spLocks/>
          </p:cNvSpPr>
          <p:nvPr/>
        </p:nvSpPr>
        <p:spPr>
          <a:xfrm>
            <a:off x="11201400" y="6492875"/>
            <a:ext cx="499533" cy="2286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28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Font typeface="Times New Roman" panose="02020603050405020304" pitchFamily="18" charset="0"/>
              <a:buChar char="–"/>
              <a:defRPr sz="24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Char char="•"/>
              <a:defRPr sz="20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Times New Roman" panose="02020603050405020304" pitchFamily="18" charset="0"/>
              <a:buChar char="–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</a:pPr>
            <a:fld id="{38499130-F9AA-4D7D-9506-8DFFE15E9716}" type="slidenum">
              <a:rPr lang="en-US" altLang="en-US" sz="6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</a:pPr>
              <a:t>10</a:t>
            </a:fld>
            <a:endParaRPr lang="en-US" altLang="en-US" sz="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31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28725"/>
    </mc:Choice>
    <mc:Fallback xmlns="">
      <p:transition spd="slow" advTm="2872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32033-5126-46AF-969F-AF059980CEC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09600" y="955016"/>
            <a:ext cx="5010298" cy="5140984"/>
          </a:xfrm>
        </p:spPr>
        <p:txBody>
          <a:bodyPr/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Kable: used to add caption, column name, remove space between rows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Add_indent</a:t>
            </a:r>
            <a:r>
              <a:rPr lang="en-US" sz="1600" dirty="0">
                <a:solidFill>
                  <a:schemeClr val="tx1"/>
                </a:solidFill>
              </a:rPr>
              <a:t>: add indentation for specific rows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Add_header_above</a:t>
            </a:r>
            <a:r>
              <a:rPr lang="en-US" sz="1600" dirty="0">
                <a:solidFill>
                  <a:schemeClr val="tx1"/>
                </a:solidFill>
              </a:rPr>
              <a:t>: add header above specific columns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Kable_styling</a:t>
            </a:r>
            <a:r>
              <a:rPr lang="en-US" sz="1600" dirty="0">
                <a:solidFill>
                  <a:schemeClr val="tx1"/>
                </a:solidFill>
              </a:rPr>
              <a:t>: add extra style to table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FB1E5D-1A11-4D4B-A870-0D4FFE964837}"/>
              </a:ext>
            </a:extLst>
          </p:cNvPr>
          <p:cNvSpPr>
            <a:spLocks noGrp="1" noChangeAspect="1"/>
          </p:cNvSpPr>
          <p:nvPr>
            <p:ph sz="quarter" idx="4"/>
          </p:nvPr>
        </p:nvSpPr>
        <p:spPr>
          <a:xfrm>
            <a:off x="6096000" y="955016"/>
            <a:ext cx="5943600" cy="481204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kable</a:t>
            </a:r>
            <a:r>
              <a:rPr lang="en-US" sz="1600" dirty="0">
                <a:solidFill>
                  <a:schemeClr val="tx1"/>
                </a:solidFill>
              </a:rPr>
              <a:t>(dataset, </a:t>
            </a:r>
            <a:r>
              <a:rPr lang="en-US" sz="1600" dirty="0" err="1">
                <a:solidFill>
                  <a:schemeClr val="tx1"/>
                </a:solidFill>
              </a:rPr>
              <a:t>longtable</a:t>
            </a:r>
            <a:r>
              <a:rPr lang="en-US" sz="1600" dirty="0">
                <a:solidFill>
                  <a:schemeClr val="tx1"/>
                </a:solidFill>
              </a:rPr>
              <a:t>=T, </a:t>
            </a:r>
            <a:r>
              <a:rPr lang="en-US" sz="1600" dirty="0" err="1">
                <a:solidFill>
                  <a:schemeClr val="tx1"/>
                </a:solidFill>
              </a:rPr>
              <a:t>booktabs</a:t>
            </a:r>
            <a:r>
              <a:rPr lang="en-US" sz="1600" dirty="0">
                <a:solidFill>
                  <a:schemeClr val="tx1"/>
                </a:solidFill>
              </a:rPr>
              <a:t>=T, escape=F, </a:t>
            </a:r>
            <a:r>
              <a:rPr lang="en-US" sz="1600" dirty="0" err="1">
                <a:solidFill>
                  <a:schemeClr val="tx1"/>
                </a:solidFill>
              </a:rPr>
              <a:t>linesep</a:t>
            </a:r>
            <a:r>
              <a:rPr lang="en-US" sz="1600" dirty="0">
                <a:solidFill>
                  <a:schemeClr val="tx1"/>
                </a:solidFill>
              </a:rPr>
              <a:t> = "", caption=("ADVERSE EXPERIENCES(AEs) BY BODY SYSTEM SORTED BY FREQUENCY), </a:t>
            </a:r>
            <a:r>
              <a:rPr lang="en-US" sz="1600" dirty="0" err="1">
                <a:solidFill>
                  <a:schemeClr val="tx1"/>
                </a:solidFill>
              </a:rPr>
              <a:t>col.names</a:t>
            </a:r>
            <a:r>
              <a:rPr lang="en-US" sz="1600" dirty="0">
                <a:solidFill>
                  <a:schemeClr val="tx1"/>
                </a:solidFill>
              </a:rPr>
              <a:t> = c("Body System", "N", "Incidence"), align = "c")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add_indent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row_num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add_header_above</a:t>
            </a:r>
            <a:r>
              <a:rPr lang="en-US" sz="1600" dirty="0">
                <a:solidFill>
                  <a:schemeClr val="tx1"/>
                </a:solidFill>
              </a:rPr>
              <a:t>(c("", "Mild", "Moderate", "Severe", "Life threatening", "Death", "Total"), line=F)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kable_styling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latex_options</a:t>
            </a:r>
            <a:r>
              <a:rPr lang="en-US" sz="1600" dirty="0">
                <a:solidFill>
                  <a:schemeClr val="tx1"/>
                </a:solidFill>
              </a:rPr>
              <a:t> = c("striped", "</a:t>
            </a:r>
            <a:r>
              <a:rPr lang="en-US" sz="1600" dirty="0" err="1">
                <a:solidFill>
                  <a:schemeClr val="tx1"/>
                </a:solidFill>
              </a:rPr>
              <a:t>repeat_header</a:t>
            </a:r>
            <a:r>
              <a:rPr lang="en-US" sz="1600" dirty="0">
                <a:solidFill>
                  <a:schemeClr val="tx1"/>
                </a:solidFill>
              </a:rPr>
              <a:t>"),</a:t>
            </a:r>
            <a:r>
              <a:rPr lang="en-US" sz="1600" dirty="0" err="1">
                <a:solidFill>
                  <a:schemeClr val="tx1"/>
                </a:solidFill>
              </a:rPr>
              <a:t>font_size</a:t>
            </a:r>
            <a:r>
              <a:rPr lang="en-US" sz="1600" dirty="0">
                <a:solidFill>
                  <a:schemeClr val="tx1"/>
                </a:solidFill>
              </a:rPr>
              <a:t> =8,position = "center")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F6FF96-8FDC-4239-A880-5ECEF27F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97816"/>
            <a:ext cx="9245601" cy="457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Generate Table for Display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5CA64AB-5790-4A05-BEC0-FCA427055E0D}"/>
              </a:ext>
            </a:extLst>
          </p:cNvPr>
          <p:cNvSpPr txBox="1">
            <a:spLocks/>
          </p:cNvSpPr>
          <p:nvPr/>
        </p:nvSpPr>
        <p:spPr>
          <a:xfrm>
            <a:off x="7859184" y="6492875"/>
            <a:ext cx="3409949" cy="2286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28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Font typeface="Times New Roman" panose="02020603050405020304" pitchFamily="18" charset="0"/>
              <a:buChar char="–"/>
              <a:defRPr sz="24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Char char="•"/>
              <a:defRPr sz="20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Times New Roman" panose="02020603050405020304" pitchFamily="18" charset="0"/>
              <a:buChar char="–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600" dirty="0">
                <a:solidFill>
                  <a:schemeClr val="tx1"/>
                </a:solidFill>
              </a:rPr>
              <a:t>© Fred Hutchinson Cancer Research Center 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0415492B-5135-4CB0-B041-CC802948A31A}"/>
              </a:ext>
            </a:extLst>
          </p:cNvPr>
          <p:cNvSpPr txBox="1">
            <a:spLocks/>
          </p:cNvSpPr>
          <p:nvPr/>
        </p:nvSpPr>
        <p:spPr>
          <a:xfrm>
            <a:off x="11201400" y="6492875"/>
            <a:ext cx="499533" cy="2286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28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Font typeface="Times New Roman" panose="02020603050405020304" pitchFamily="18" charset="0"/>
              <a:buChar char="–"/>
              <a:defRPr sz="24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Char char="•"/>
              <a:defRPr sz="20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Times New Roman" panose="02020603050405020304" pitchFamily="18" charset="0"/>
              <a:buChar char="–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</a:pPr>
            <a:fld id="{38499130-F9AA-4D7D-9506-8DFFE15E9716}" type="slidenum">
              <a:rPr lang="en-US" altLang="en-US" sz="6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</a:pPr>
              <a:t>11</a:t>
            </a:fld>
            <a:endParaRPr lang="en-US" altLang="en-US" sz="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450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79165"/>
    </mc:Choice>
    <mc:Fallback xmlns="">
      <p:transition spd="slow" advTm="7916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028663-611F-4C78-8765-D7AB5567C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931" y="5326059"/>
            <a:ext cx="5386917" cy="76200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Report Generated by Rmarkdown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7A0F863-BA7D-4DD0-AA25-1C11BE0C5B97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6357349" y="5326059"/>
            <a:ext cx="5389033" cy="762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Report Generated by SAS</a:t>
            </a:r>
          </a:p>
        </p:txBody>
      </p:sp>
      <p:pic>
        <p:nvPicPr>
          <p:cNvPr id="14" name="image2.jpeg" descr="A screenshot of a cell phone  Description automatically generated">
            <a:extLst>
              <a:ext uri="{FF2B5EF4-FFF2-40B4-BE49-F238E27FC236}">
                <a16:creationId xmlns:a16="http://schemas.microsoft.com/office/drawing/2014/main" id="{5944DDBA-8FFA-42F3-919C-27595328DA8E}"/>
              </a:ext>
            </a:extLst>
          </p:cNvPr>
          <p:cNvPicPr>
            <a:picLocks noGrp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224896" y="1531941"/>
            <a:ext cx="5614988" cy="3565151"/>
          </a:xfrm>
          <a:prstGeom prst="rect">
            <a:avLst/>
          </a:prstGeom>
        </p:spPr>
      </p:pic>
      <p:pic>
        <p:nvPicPr>
          <p:cNvPr id="15" name="image3.jpeg" descr="A screenshot of a cell phone  Description automatically generated">
            <a:extLst>
              <a:ext uri="{FF2B5EF4-FFF2-40B4-BE49-F238E27FC236}">
                <a16:creationId xmlns:a16="http://schemas.microsoft.com/office/drawing/2014/main" id="{95F0E3D1-E5DE-4E98-AE24-BCAE1A3ADD70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4" cstate="print"/>
          <a:stretch>
            <a:fillRect/>
          </a:stretch>
        </p:blipFill>
        <p:spPr>
          <a:xfrm>
            <a:off x="6052285" y="1531941"/>
            <a:ext cx="5999162" cy="356515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9F6FF96-8FDC-4239-A880-5ECEF27F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0012"/>
            <a:ext cx="9732433" cy="5232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Compare Rmarkdown and SAS Reports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1A9F9D-19B8-4E67-AC10-0F6F5F515759}"/>
              </a:ext>
            </a:extLst>
          </p:cNvPr>
          <p:cNvSpPr txBox="1"/>
          <p:nvPr/>
        </p:nvSpPr>
        <p:spPr>
          <a:xfrm>
            <a:off x="0" y="5326059"/>
            <a:ext cx="11853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Guess which one Rmarkdown report, which one SAS report? 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C7784BB4-F6AB-4FB0-9B8E-561CF8FB8B59}"/>
              </a:ext>
            </a:extLst>
          </p:cNvPr>
          <p:cNvSpPr txBox="1">
            <a:spLocks/>
          </p:cNvSpPr>
          <p:nvPr/>
        </p:nvSpPr>
        <p:spPr>
          <a:xfrm>
            <a:off x="7859184" y="6492875"/>
            <a:ext cx="3409949" cy="2286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28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Font typeface="Times New Roman" panose="02020603050405020304" pitchFamily="18" charset="0"/>
              <a:buChar char="–"/>
              <a:defRPr sz="24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Char char="•"/>
              <a:defRPr sz="20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Times New Roman" panose="02020603050405020304" pitchFamily="18" charset="0"/>
              <a:buChar char="–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600" dirty="0">
                <a:solidFill>
                  <a:schemeClr val="tx1"/>
                </a:solidFill>
              </a:rPr>
              <a:t>© Fred Hutchinson Cancer Research Center 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4F83EB17-53D7-4978-9F4F-373786D88447}"/>
              </a:ext>
            </a:extLst>
          </p:cNvPr>
          <p:cNvSpPr txBox="1">
            <a:spLocks/>
          </p:cNvSpPr>
          <p:nvPr/>
        </p:nvSpPr>
        <p:spPr>
          <a:xfrm>
            <a:off x="11201400" y="6492875"/>
            <a:ext cx="499533" cy="2286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28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Font typeface="Times New Roman" panose="02020603050405020304" pitchFamily="18" charset="0"/>
              <a:buChar char="–"/>
              <a:defRPr sz="24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Char char="•"/>
              <a:defRPr sz="20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Times New Roman" panose="02020603050405020304" pitchFamily="18" charset="0"/>
              <a:buChar char="–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</a:pPr>
            <a:fld id="{38499130-F9AA-4D7D-9506-8DFFE15E9716}" type="slidenum">
              <a:rPr lang="en-US" altLang="en-US" sz="6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</a:pPr>
              <a:t>12</a:t>
            </a:fld>
            <a:endParaRPr lang="en-US" altLang="en-US" sz="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714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46247"/>
    </mc:Choice>
    <mc:Fallback xmlns="">
      <p:transition spd="slow" advTm="462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animBg="1"/>
      <p:bldP spid="10" grpId="0" uiExpand="1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F6FF96-8FDC-4239-A880-5ECEF27FD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Useful 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32033-5126-46AF-969F-AF059980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5536"/>
            <a:ext cx="11277600" cy="498316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 Markdown from R Studio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 Markdown Reference Guide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Introduction to summary tools: https://cran.rproject.org/web/packages/summarytools/vignettes/Introduction.html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KableExtra:http</a:t>
            </a:r>
            <a:r>
              <a:rPr lang="en-US" sz="2400" dirty="0">
                <a:solidFill>
                  <a:schemeClr val="tx1"/>
                </a:solidFill>
              </a:rPr>
              <a:t>://haozhu233.github.io/kableExtra/awesome_table_in_html.html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Rmarkdown </a:t>
            </a:r>
            <a:r>
              <a:rPr lang="en-US" sz="2400" dirty="0" err="1">
                <a:solidFill>
                  <a:schemeClr val="tx1"/>
                </a:solidFill>
              </a:rPr>
              <a:t>Cheatsheet</a:t>
            </a:r>
            <a:r>
              <a:rPr lang="en-US" sz="2400" dirty="0">
                <a:solidFill>
                  <a:schemeClr val="tx1"/>
                </a:solidFill>
              </a:rPr>
              <a:t>: https://rstudio.com/wp-content/uploads/2015/02/rmarkdown-cheatsheet.pdf 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7B23845-8E4D-4D41-A452-521164189147}"/>
              </a:ext>
            </a:extLst>
          </p:cNvPr>
          <p:cNvSpPr txBox="1">
            <a:spLocks/>
          </p:cNvSpPr>
          <p:nvPr/>
        </p:nvSpPr>
        <p:spPr>
          <a:xfrm>
            <a:off x="7859184" y="6492875"/>
            <a:ext cx="3409949" cy="2286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28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Font typeface="Times New Roman" panose="02020603050405020304" pitchFamily="18" charset="0"/>
              <a:buChar char="–"/>
              <a:defRPr sz="24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Char char="•"/>
              <a:defRPr sz="20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Times New Roman" panose="02020603050405020304" pitchFamily="18" charset="0"/>
              <a:buChar char="–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600" dirty="0">
                <a:solidFill>
                  <a:schemeClr val="tx1"/>
                </a:solidFill>
              </a:rPr>
              <a:t>© Fred Hutchinson Cancer Research Center 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723AA629-2694-4BA4-A585-A52A0DE9C1FD}"/>
              </a:ext>
            </a:extLst>
          </p:cNvPr>
          <p:cNvSpPr txBox="1">
            <a:spLocks/>
          </p:cNvSpPr>
          <p:nvPr/>
        </p:nvSpPr>
        <p:spPr>
          <a:xfrm>
            <a:off x="11201400" y="6492875"/>
            <a:ext cx="499533" cy="2286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28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Font typeface="Times New Roman" panose="02020603050405020304" pitchFamily="18" charset="0"/>
              <a:buChar char="–"/>
              <a:defRPr sz="24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Char char="•"/>
              <a:defRPr sz="20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Times New Roman" panose="02020603050405020304" pitchFamily="18" charset="0"/>
              <a:buChar char="–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</a:pPr>
            <a:fld id="{38499130-F9AA-4D7D-9506-8DFFE15E9716}" type="slidenum">
              <a:rPr lang="en-US" altLang="en-US" sz="6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</a:pPr>
              <a:t>13</a:t>
            </a:fld>
            <a:endParaRPr lang="en-US" altLang="en-US" sz="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018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0841"/>
    </mc:Choice>
    <mc:Fallback xmlns="">
      <p:transition spd="slow" advTm="1084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 txBox="1">
            <a:spLocks/>
          </p:cNvSpPr>
          <p:nvPr/>
        </p:nvSpPr>
        <p:spPr bwMode="auto">
          <a:xfrm>
            <a:off x="533400" y="1752600"/>
            <a:ext cx="103251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Name: Radhika Etikala, Xuehan Zhang (Emily),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Organization: SCHARP at Fred Hutch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Address: 1100 Fairview Ave N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City, State ZIP: Seattle, WA, 98109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E-mail: </a:t>
            </a:r>
            <a:r>
              <a:rPr lang="en-US" altLang="en-US" sz="2000" dirty="0"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retikala@scharp.org</a:t>
            </a:r>
            <a:r>
              <a:rPr lang="en-US" altLang="en-US" sz="2000" dirty="0">
                <a:latin typeface="Arial" panose="020B0604020202020204" pitchFamily="34" charset="0"/>
              </a:rPr>
              <a:t>, </a:t>
            </a:r>
            <a:r>
              <a:rPr lang="en-US" altLang="en-US" sz="2000" dirty="0"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xzhang27@scharp.org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21A93F-8D6E-4191-96A2-F916D595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Contact information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F773EA1-9D86-4908-9EC4-BC19A825AE67}"/>
              </a:ext>
            </a:extLst>
          </p:cNvPr>
          <p:cNvSpPr txBox="1">
            <a:spLocks/>
          </p:cNvSpPr>
          <p:nvPr/>
        </p:nvSpPr>
        <p:spPr>
          <a:xfrm>
            <a:off x="7859184" y="6492875"/>
            <a:ext cx="3409949" cy="2286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28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Font typeface="Times New Roman" panose="02020603050405020304" pitchFamily="18" charset="0"/>
              <a:buChar char="–"/>
              <a:defRPr sz="24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Char char="•"/>
              <a:defRPr sz="20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Times New Roman" panose="02020603050405020304" pitchFamily="18" charset="0"/>
              <a:buChar char="–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600" dirty="0">
                <a:solidFill>
                  <a:schemeClr val="tx1"/>
                </a:solidFill>
              </a:rPr>
              <a:t>© Fred Hutchinson Cancer Research Center 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12709EA4-47B8-466B-8032-7305EC39A747}"/>
              </a:ext>
            </a:extLst>
          </p:cNvPr>
          <p:cNvSpPr txBox="1">
            <a:spLocks/>
          </p:cNvSpPr>
          <p:nvPr/>
        </p:nvSpPr>
        <p:spPr>
          <a:xfrm>
            <a:off x="11201400" y="6492875"/>
            <a:ext cx="499533" cy="2286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28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Font typeface="Times New Roman" panose="02020603050405020304" pitchFamily="18" charset="0"/>
              <a:buChar char="–"/>
              <a:defRPr sz="24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Char char="•"/>
              <a:defRPr sz="20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Times New Roman" panose="02020603050405020304" pitchFamily="18" charset="0"/>
              <a:buChar char="–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</a:pPr>
            <a:fld id="{38499130-F9AA-4D7D-9506-8DFFE15E9716}" type="slidenum">
              <a:rPr lang="en-US" altLang="en-US" sz="6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</a:pPr>
              <a:t>14</a:t>
            </a:fld>
            <a:endParaRPr lang="en-US" altLang="en-US" sz="60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8984"/>
    </mc:Choice>
    <mc:Fallback xmlns="">
      <p:transition spd="slow" advTm="3898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32033-5126-46AF-969F-AF059980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533" y="2667000"/>
            <a:ext cx="6449484" cy="3187700"/>
          </a:xfrm>
        </p:spPr>
        <p:txBody>
          <a:bodyPr/>
          <a:lstStyle/>
          <a:p>
            <a:pPr marL="109537" indent="0">
              <a:buNone/>
            </a:pPr>
            <a:r>
              <a:rPr lang="en-US" sz="4700" dirty="0">
                <a:solidFill>
                  <a:schemeClr val="tx1"/>
                </a:solidFill>
              </a:rPr>
              <a:t>Question?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17391CC-2B40-4683-BBF6-1F08B48BE756}"/>
              </a:ext>
            </a:extLst>
          </p:cNvPr>
          <p:cNvSpPr txBox="1">
            <a:spLocks/>
          </p:cNvSpPr>
          <p:nvPr/>
        </p:nvSpPr>
        <p:spPr>
          <a:xfrm>
            <a:off x="7859184" y="6492875"/>
            <a:ext cx="3409949" cy="2286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28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Font typeface="Times New Roman" panose="02020603050405020304" pitchFamily="18" charset="0"/>
              <a:buChar char="–"/>
              <a:defRPr sz="24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Char char="•"/>
              <a:defRPr sz="20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Times New Roman" panose="02020603050405020304" pitchFamily="18" charset="0"/>
              <a:buChar char="–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600" dirty="0">
                <a:solidFill>
                  <a:schemeClr val="tx1"/>
                </a:solidFill>
              </a:rPr>
              <a:t>© Fred Hutchinson Cancer Research Center 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9D8364D-D023-45BE-BE84-F16E4DC71CDD}"/>
              </a:ext>
            </a:extLst>
          </p:cNvPr>
          <p:cNvSpPr txBox="1">
            <a:spLocks/>
          </p:cNvSpPr>
          <p:nvPr/>
        </p:nvSpPr>
        <p:spPr>
          <a:xfrm>
            <a:off x="11201400" y="6492875"/>
            <a:ext cx="499533" cy="2286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28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Font typeface="Times New Roman" panose="02020603050405020304" pitchFamily="18" charset="0"/>
              <a:buChar char="–"/>
              <a:defRPr sz="24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Char char="•"/>
              <a:defRPr sz="20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Times New Roman" panose="02020603050405020304" pitchFamily="18" charset="0"/>
              <a:buChar char="–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</a:pPr>
            <a:fld id="{38499130-F9AA-4D7D-9506-8DFFE15E9716}" type="slidenum">
              <a:rPr lang="en-US" altLang="en-US" sz="6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</a:pPr>
              <a:t>15</a:t>
            </a:fld>
            <a:endParaRPr lang="en-US" altLang="en-US" sz="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97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4960"/>
    </mc:Choice>
    <mc:Fallback xmlns="">
      <p:transition spd="slow" advTm="496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32033-5126-46AF-969F-AF059980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533" y="2667000"/>
            <a:ext cx="6449484" cy="3187700"/>
          </a:xfrm>
        </p:spPr>
        <p:txBody>
          <a:bodyPr/>
          <a:lstStyle/>
          <a:p>
            <a:pPr marL="109537" indent="0">
              <a:buNone/>
            </a:pPr>
            <a:r>
              <a:rPr lang="en-US" sz="4700" dirty="0">
                <a:solidFill>
                  <a:schemeClr val="tx1"/>
                </a:solidFill>
              </a:rPr>
              <a:t>Thank You!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5D1CDB2-99A5-4FFD-90CF-058F5B596F9A}"/>
              </a:ext>
            </a:extLst>
          </p:cNvPr>
          <p:cNvSpPr txBox="1">
            <a:spLocks/>
          </p:cNvSpPr>
          <p:nvPr/>
        </p:nvSpPr>
        <p:spPr>
          <a:xfrm>
            <a:off x="7859184" y="6492875"/>
            <a:ext cx="3409949" cy="2286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28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Font typeface="Times New Roman" panose="02020603050405020304" pitchFamily="18" charset="0"/>
              <a:buChar char="–"/>
              <a:defRPr sz="24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Char char="•"/>
              <a:defRPr sz="20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Times New Roman" panose="02020603050405020304" pitchFamily="18" charset="0"/>
              <a:buChar char="–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600" dirty="0">
                <a:solidFill>
                  <a:schemeClr val="tx1"/>
                </a:solidFill>
              </a:rPr>
              <a:t>© Fred Hutchinson Cancer Research Center 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CA98D002-E76F-4665-BA12-79693A3C8ED0}"/>
              </a:ext>
            </a:extLst>
          </p:cNvPr>
          <p:cNvSpPr txBox="1">
            <a:spLocks/>
          </p:cNvSpPr>
          <p:nvPr/>
        </p:nvSpPr>
        <p:spPr>
          <a:xfrm>
            <a:off x="11201400" y="6492875"/>
            <a:ext cx="499533" cy="2286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28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Font typeface="Times New Roman" panose="02020603050405020304" pitchFamily="18" charset="0"/>
              <a:buChar char="–"/>
              <a:defRPr sz="24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Char char="•"/>
              <a:defRPr sz="20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Times New Roman" panose="02020603050405020304" pitchFamily="18" charset="0"/>
              <a:buChar char="–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</a:pPr>
            <a:fld id="{38499130-F9AA-4D7D-9506-8DFFE15E9716}" type="slidenum">
              <a:rPr lang="en-US" altLang="en-US" sz="6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</a:pPr>
              <a:t>16</a:t>
            </a:fld>
            <a:endParaRPr lang="en-US" altLang="en-US" sz="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518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C5C0CA-638B-4A18-80AB-13847D09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8" y="317639"/>
            <a:ext cx="10972800" cy="59192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1C3B61"/>
                </a:solidFill>
                <a:ea typeface="ヒラギノ角ゴ Pro W3" charset="-128"/>
              </a:rPr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481EA-4633-4AB5-9E4A-997BFD328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066800"/>
            <a:ext cx="10972800" cy="5105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400" u="sng" dirty="0">
                <a:solidFill>
                  <a:srgbClr val="1C3B61"/>
                </a:solidFill>
                <a:latin typeface="+mn-lt"/>
                <a:ea typeface="ヒラギノ角ゴ Pro W3" charset="-128"/>
              </a:rPr>
              <a:t>What is the purpose of this paper?</a:t>
            </a:r>
          </a:p>
          <a:p>
            <a:pPr marL="914400" lvl="1" indent="-334963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ea typeface="ヒラギノ角ゴ Pro W3" charset="-128"/>
              </a:rPr>
              <a:t>Demonstrate a program to produce a statistical summary report along with explanatory text using R Markdown in RStudio.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400" u="sng" dirty="0">
                <a:solidFill>
                  <a:srgbClr val="1C3B61"/>
                </a:solidFill>
                <a:latin typeface="+mn-lt"/>
                <a:ea typeface="ヒラギノ角ゴ Pro W3" charset="-128"/>
              </a:rPr>
              <a:t>What is Rmarkdown?</a:t>
            </a:r>
          </a:p>
          <a:p>
            <a:pPr marL="914400" lvl="1" indent="-334963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ea typeface="ヒラギノ角ゴ Pro W3" charset="-128"/>
              </a:rPr>
              <a:t>An authoring framework for data science</a:t>
            </a:r>
          </a:p>
          <a:p>
            <a:pPr marL="914400" lvl="1" indent="-334963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ea typeface="ヒラギノ角ゴ Pro W3" charset="-128"/>
              </a:rPr>
              <a:t>A tool within RStudio that allows you to write documents, presentations, or webpages that combine written text with analytical code.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400" u="sng" dirty="0">
                <a:solidFill>
                  <a:srgbClr val="1C3B61"/>
                </a:solidFill>
                <a:latin typeface="+mn-lt"/>
                <a:ea typeface="ヒラギノ角ゴ Pro W3" charset="-128"/>
              </a:rPr>
              <a:t>Why </a:t>
            </a:r>
            <a:r>
              <a:rPr lang="en-US" sz="2400" u="sng" dirty="0" err="1">
                <a:solidFill>
                  <a:srgbClr val="1C3B61"/>
                </a:solidFill>
                <a:latin typeface="+mn-lt"/>
                <a:ea typeface="ヒラギノ角ゴ Pro W3" charset="-128"/>
              </a:rPr>
              <a:t>Rmarkdown</a:t>
            </a:r>
            <a:r>
              <a:rPr lang="en-US" sz="2400" u="sng" dirty="0">
                <a:solidFill>
                  <a:srgbClr val="1C3B61"/>
                </a:solidFill>
                <a:latin typeface="+mn-lt"/>
                <a:ea typeface="ヒラギノ角ゴ Pro W3" charset="-128"/>
              </a:rPr>
              <a:t>?</a:t>
            </a:r>
          </a:p>
          <a:p>
            <a:pPr marL="914400" lvl="1" indent="-334963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ea typeface="ヒラギノ角ゴ Pro W3" charset="-128"/>
              </a:rPr>
              <a:t>It can generate document in different format, such as PDF, Word Documents, HTML, </a:t>
            </a:r>
            <a:r>
              <a:rPr lang="en-US" sz="2200" dirty="0" err="1">
                <a:ea typeface="ヒラギノ角ゴ Pro W3" charset="-128"/>
              </a:rPr>
              <a:t>etc</a:t>
            </a:r>
            <a:endParaRPr lang="en-US" sz="2200" dirty="0">
              <a:ea typeface="ヒラギノ角ゴ Pro W3" charset="-128"/>
            </a:endParaRPr>
          </a:p>
          <a:p>
            <a:pPr marL="914400" lvl="1" indent="-334963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ea typeface="ヒラギノ角ゴ Pro W3" charset="-128"/>
              </a:rPr>
              <a:t>Easy to combine written text with analytical code</a:t>
            </a:r>
          </a:p>
          <a:p>
            <a:pPr marL="914400" lvl="1" indent="-334963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ea typeface="ヒラギノ角ゴ Pro W3" charset="-128"/>
              </a:rPr>
              <a:t>Reproducibility</a:t>
            </a:r>
          </a:p>
          <a:p>
            <a:pPr marL="914400" lvl="1" indent="-334963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200" dirty="0">
              <a:ea typeface="ヒラギノ角ゴ Pro W3" charset="-128"/>
            </a:endParaRPr>
          </a:p>
          <a:p>
            <a:pPr marL="914400" lvl="1" indent="-334963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200" dirty="0">
              <a:ea typeface="ヒラギノ角ゴ Pro W3" charset="-128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2400" u="sng" dirty="0">
              <a:solidFill>
                <a:srgbClr val="1C3B61"/>
              </a:solidFill>
              <a:latin typeface="+mn-lt"/>
              <a:ea typeface="ヒラギノ角ゴ Pro W3" charset="-128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2400" u="sng" dirty="0">
              <a:solidFill>
                <a:srgbClr val="1C3B61"/>
              </a:solidFill>
              <a:latin typeface="+mn-lt"/>
              <a:ea typeface="ヒラギノ角ゴ Pro W3" charset="-128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076D446-491C-46AF-844E-99B59430DF93}"/>
              </a:ext>
            </a:extLst>
          </p:cNvPr>
          <p:cNvSpPr txBox="1">
            <a:spLocks/>
          </p:cNvSpPr>
          <p:nvPr/>
        </p:nvSpPr>
        <p:spPr>
          <a:xfrm>
            <a:off x="7859184" y="6492875"/>
            <a:ext cx="3409949" cy="2286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28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Font typeface="Times New Roman" panose="02020603050405020304" pitchFamily="18" charset="0"/>
              <a:buChar char="–"/>
              <a:defRPr sz="24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Char char="•"/>
              <a:defRPr sz="20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Times New Roman" panose="02020603050405020304" pitchFamily="18" charset="0"/>
              <a:buChar char="–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600" dirty="0"/>
              <a:t>© Fred Hutchinson Cancer Research Center 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FBA725D9-B203-474E-84C1-477BE0ACE58E}"/>
              </a:ext>
            </a:extLst>
          </p:cNvPr>
          <p:cNvSpPr txBox="1">
            <a:spLocks/>
          </p:cNvSpPr>
          <p:nvPr/>
        </p:nvSpPr>
        <p:spPr>
          <a:xfrm>
            <a:off x="11201400" y="6492875"/>
            <a:ext cx="499533" cy="2286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28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Font typeface="Times New Roman" panose="02020603050405020304" pitchFamily="18" charset="0"/>
              <a:buChar char="–"/>
              <a:defRPr sz="24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Char char="•"/>
              <a:defRPr sz="20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Times New Roman" panose="02020603050405020304" pitchFamily="18" charset="0"/>
              <a:buChar char="–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</a:pPr>
            <a:fld id="{38499130-F9AA-4D7D-9506-8DFFE15E9716}" type="slidenum">
              <a:rPr lang="en-US" altLang="en-US" sz="600" smtClean="0"/>
              <a:pPr>
                <a:lnSpc>
                  <a:spcPct val="100000"/>
                </a:lnSpc>
                <a:spcBef>
                  <a:spcPct val="0"/>
                </a:spcBef>
                <a:buClrTx/>
              </a:pPr>
              <a:t>2</a:t>
            </a:fld>
            <a:endParaRPr lang="en-US" altLang="en-US" sz="6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50587"/>
    </mc:Choice>
    <mc:Fallback xmlns="">
      <p:transition spd="slow" advTm="5058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6522BC4-67EE-4023-BB01-AAF7383B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Packages Used in Paper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C80E749-5422-4086-B733-08A971BE75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222942"/>
              </p:ext>
            </p:extLst>
          </p:nvPr>
        </p:nvGraphicFramePr>
        <p:xfrm>
          <a:off x="609600" y="1047067"/>
          <a:ext cx="10972800" cy="5099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109465767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4177474444"/>
                    </a:ext>
                  </a:extLst>
                </a:gridCol>
              </a:tblGrid>
              <a:tr h="413703">
                <a:tc>
                  <a:txBody>
                    <a:bodyPr/>
                    <a:lstStyle/>
                    <a:p>
                      <a:r>
                        <a:rPr lang="en-US" sz="1600" dirty="0"/>
                        <a:t>Packages</a:t>
                      </a:r>
                    </a:p>
                  </a:txBody>
                  <a:tcPr marL="85306" marR="85306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 marL="85306" marR="85306"/>
                </a:tc>
                <a:extLst>
                  <a:ext uri="{0D108BD9-81ED-4DB2-BD59-A6C34878D82A}">
                    <a16:rowId xmlns:a16="http://schemas.microsoft.com/office/drawing/2014/main" val="968265985"/>
                  </a:ext>
                </a:extLst>
              </a:tr>
              <a:tr h="413703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Knitr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306" marR="85306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Package for dynamic report generation 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02463299"/>
                  </a:ext>
                </a:extLst>
              </a:tr>
              <a:tr h="413703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kableExtra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306" marR="85306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To build tables and manipulate table styles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64740068"/>
                  </a:ext>
                </a:extLst>
              </a:tr>
              <a:tr h="41370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sas7bdat</a:t>
                      </a:r>
                    </a:p>
                  </a:txBody>
                  <a:tcPr marL="85306" marR="85306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SAS Database Reader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46554425"/>
                  </a:ext>
                </a:extLst>
              </a:tr>
              <a:tr h="41370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markdown</a:t>
                      </a:r>
                    </a:p>
                  </a:txBody>
                  <a:tcPr marL="85306" marR="85306"/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8580" marR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Markdown rendering for 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72217703"/>
                  </a:ext>
                </a:extLst>
              </a:tr>
              <a:tr h="413703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rmarkdown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306" marR="85306"/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8580" marR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 Markdown Document Conversion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17635240"/>
                  </a:ext>
                </a:extLst>
              </a:tr>
              <a:tr h="41370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haven</a:t>
                      </a:r>
                    </a:p>
                  </a:txBody>
                  <a:tcPr marL="85306" marR="85306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Import and export ‘SPSS’, ‘STATA’ and ‘SAS’ files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26948591"/>
                  </a:ext>
                </a:extLst>
              </a:tr>
              <a:tr h="413703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tidyverse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865" marR="86865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Makes data science faster, easier and more fun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41099446"/>
                  </a:ext>
                </a:extLst>
              </a:tr>
              <a:tr h="49820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janitor</a:t>
                      </a:r>
                    </a:p>
                  </a:txBody>
                  <a:tcPr marL="86865" marR="86865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Simple tools for examining and cleaning the dirty data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23028503"/>
                  </a:ext>
                </a:extLst>
              </a:tr>
              <a:tr h="413703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data.table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865" marR="86865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Expression of ‘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data.frame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’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77924460"/>
                  </a:ext>
                </a:extLst>
              </a:tr>
              <a:tr h="41370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glue</a:t>
                      </a:r>
                    </a:p>
                  </a:txBody>
                  <a:tcPr marL="86865" marR="86865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Interpreted string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litterals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90907534"/>
                  </a:ext>
                </a:extLst>
              </a:tr>
              <a:tr h="413703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data.table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865" marR="86865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Expression of ‘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data.frame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’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5224063"/>
                  </a:ext>
                </a:extLst>
              </a:tr>
            </a:tbl>
          </a:graphicData>
        </a:graphic>
      </p:graphicFrame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547C8AEC-B279-4F18-8718-F4825E74C04B}"/>
              </a:ext>
            </a:extLst>
          </p:cNvPr>
          <p:cNvSpPr txBox="1">
            <a:spLocks/>
          </p:cNvSpPr>
          <p:nvPr/>
        </p:nvSpPr>
        <p:spPr>
          <a:xfrm>
            <a:off x="7859184" y="6492875"/>
            <a:ext cx="3409949" cy="2286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28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Font typeface="Times New Roman" panose="02020603050405020304" pitchFamily="18" charset="0"/>
              <a:buChar char="–"/>
              <a:defRPr sz="24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Char char="•"/>
              <a:defRPr sz="20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Times New Roman" panose="02020603050405020304" pitchFamily="18" charset="0"/>
              <a:buChar char="–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600" dirty="0">
                <a:solidFill>
                  <a:schemeClr val="tx1"/>
                </a:solidFill>
              </a:rPr>
              <a:t>© Fred Hutchinson Cancer Research Center 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6D0C26EF-1965-4898-B318-6FA130CE5529}"/>
              </a:ext>
            </a:extLst>
          </p:cNvPr>
          <p:cNvSpPr txBox="1">
            <a:spLocks/>
          </p:cNvSpPr>
          <p:nvPr/>
        </p:nvSpPr>
        <p:spPr>
          <a:xfrm>
            <a:off x="11201400" y="6492875"/>
            <a:ext cx="499533" cy="2286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28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Font typeface="Times New Roman" panose="02020603050405020304" pitchFamily="18" charset="0"/>
              <a:buChar char="–"/>
              <a:defRPr sz="24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Char char="•"/>
              <a:defRPr sz="20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Times New Roman" panose="02020603050405020304" pitchFamily="18" charset="0"/>
              <a:buChar char="–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</a:pPr>
            <a:fld id="{38499130-F9AA-4D7D-9506-8DFFE15E9716}" type="slidenum">
              <a:rPr lang="en-US" altLang="en-US" sz="6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</a:pPr>
              <a:t>3</a:t>
            </a:fld>
            <a:endParaRPr lang="en-US" altLang="en-US" sz="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021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45996"/>
    </mc:Choice>
    <mc:Fallback xmlns="">
      <p:transition spd="slow" advTm="4599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8E7EDD-0170-498A-AD00-72CBC7896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Functions/Options in Rmarkdown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C80E749-5422-4086-B733-08A971BE75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080682"/>
              </p:ext>
            </p:extLst>
          </p:nvPr>
        </p:nvGraphicFramePr>
        <p:xfrm>
          <a:off x="584199" y="1320604"/>
          <a:ext cx="11607801" cy="448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1638">
                  <a:extLst>
                    <a:ext uri="{9D8B030D-6E8A-4147-A177-3AD203B41FA5}">
                      <a16:colId xmlns:a16="http://schemas.microsoft.com/office/drawing/2014/main" val="1094657670"/>
                    </a:ext>
                  </a:extLst>
                </a:gridCol>
                <a:gridCol w="7866163">
                  <a:extLst>
                    <a:ext uri="{9D8B030D-6E8A-4147-A177-3AD203B41FA5}">
                      <a16:colId xmlns:a16="http://schemas.microsoft.com/office/drawing/2014/main" val="4177474444"/>
                    </a:ext>
                  </a:extLst>
                </a:gridCol>
              </a:tblGrid>
              <a:tr h="497914">
                <a:tc>
                  <a:txBody>
                    <a:bodyPr/>
                    <a:lstStyle/>
                    <a:p>
                      <a:pPr marL="67945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Functions/Options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00918796"/>
                  </a:ext>
                </a:extLst>
              </a:tr>
              <a:tr h="497914">
                <a:tc>
                  <a:txBody>
                    <a:bodyPr/>
                    <a:lstStyle/>
                    <a:p>
                      <a:pPr marL="67945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800" kern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include = FALSE</a:t>
                      </a:r>
                      <a:endParaRPr kumimoji="0" lang="en-US" sz="1800" b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800" kern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prevents code and results from appearing in the finished file.</a:t>
                      </a:r>
                      <a:endParaRPr kumimoji="0" lang="en-US" sz="1800" b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02463299"/>
                  </a:ext>
                </a:extLst>
              </a:tr>
              <a:tr h="558612">
                <a:tc>
                  <a:txBody>
                    <a:bodyPr/>
                    <a:lstStyle/>
                    <a:p>
                      <a:pPr marL="67945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800" kern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echo = FALSE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800" kern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prevents code but not the results from appearing in the finished file.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64740068"/>
                  </a:ext>
                </a:extLst>
              </a:tr>
              <a:tr h="746871">
                <a:tc>
                  <a:txBody>
                    <a:bodyPr/>
                    <a:lstStyle/>
                    <a:p>
                      <a:pPr marL="67945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800" kern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= FALSE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800" kern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prevents messages that are generated by code from appearing in the finished file.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46554425"/>
                  </a:ext>
                </a:extLst>
              </a:tr>
              <a:tr h="746871">
                <a:tc>
                  <a:txBody>
                    <a:bodyPr/>
                    <a:lstStyle/>
                    <a:p>
                      <a:pPr marL="67945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800" kern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warning = FALSE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800" kern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prevents warnings that are generated by code from appearing in the finished.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40930607"/>
                  </a:ext>
                </a:extLst>
              </a:tr>
              <a:tr h="558612">
                <a:tc>
                  <a:txBody>
                    <a:bodyPr/>
                    <a:lstStyle/>
                    <a:p>
                      <a:pPr marL="67945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800" kern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fig.cap</a:t>
                      </a:r>
                      <a:r>
                        <a:rPr kumimoji="0"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"..."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800" kern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adds a caption to graphical results.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72217703"/>
                  </a:ext>
                </a:extLst>
              </a:tr>
              <a:tr h="746871">
                <a:tc>
                  <a:txBody>
                    <a:bodyPr/>
                    <a:lstStyle/>
                    <a:p>
                      <a:pPr marL="67945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800" kern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results="hide"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800" kern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marR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hide the results/output (but here the code would still be displayed).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17635240"/>
                  </a:ext>
                </a:extLst>
              </a:tr>
            </a:tbl>
          </a:graphicData>
        </a:graphic>
      </p:graphicFrame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0DEAAD8-3422-4B60-B9DD-96AF3248C7D2}"/>
              </a:ext>
            </a:extLst>
          </p:cNvPr>
          <p:cNvSpPr txBox="1">
            <a:spLocks/>
          </p:cNvSpPr>
          <p:nvPr/>
        </p:nvSpPr>
        <p:spPr>
          <a:xfrm>
            <a:off x="7859184" y="6492875"/>
            <a:ext cx="3409949" cy="2286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28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Font typeface="Times New Roman" panose="02020603050405020304" pitchFamily="18" charset="0"/>
              <a:buChar char="–"/>
              <a:defRPr sz="24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Char char="•"/>
              <a:defRPr sz="20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Times New Roman" panose="02020603050405020304" pitchFamily="18" charset="0"/>
              <a:buChar char="–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600" dirty="0">
                <a:solidFill>
                  <a:schemeClr val="tx1"/>
                </a:solidFill>
              </a:rPr>
              <a:t>© Fred Hutchinson Cancer Research Center 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6F365192-8D0D-4EFB-9D9E-42350C4EEA3C}"/>
              </a:ext>
            </a:extLst>
          </p:cNvPr>
          <p:cNvSpPr txBox="1">
            <a:spLocks/>
          </p:cNvSpPr>
          <p:nvPr/>
        </p:nvSpPr>
        <p:spPr>
          <a:xfrm>
            <a:off x="11201400" y="6492875"/>
            <a:ext cx="499533" cy="2286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28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Font typeface="Times New Roman" panose="02020603050405020304" pitchFamily="18" charset="0"/>
              <a:buChar char="–"/>
              <a:defRPr sz="24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Char char="•"/>
              <a:defRPr sz="20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Times New Roman" panose="02020603050405020304" pitchFamily="18" charset="0"/>
              <a:buChar char="–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</a:pPr>
            <a:fld id="{38499130-F9AA-4D7D-9506-8DFFE15E9716}" type="slidenum">
              <a:rPr lang="en-US" altLang="en-US" sz="6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</a:pPr>
              <a:t>4</a:t>
            </a:fld>
            <a:endParaRPr lang="en-US" altLang="en-US" sz="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446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89512"/>
    </mc:Choice>
    <mc:Fallback xmlns="">
      <p:transition spd="slow" advTm="8951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E1AF334-D62B-4910-9D29-59D426DC077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09600" y="1118276"/>
            <a:ext cx="5386917" cy="3941763"/>
          </a:xfrm>
        </p:spPr>
        <p:txBody>
          <a:bodyPr/>
          <a:lstStyle/>
          <a:p>
            <a:pPr marL="566737" indent="-457200">
              <a:buFont typeface="Arial" panose="020B0604020202020204" pitchFamily="34" charset="0"/>
              <a:buChar char="•"/>
            </a:pPr>
            <a:r>
              <a:rPr lang="en-US" dirty="0"/>
              <a:t>Read SAS dataset to R environment as a data table</a:t>
            </a:r>
          </a:p>
          <a:p>
            <a:pPr marL="566737" indent="-457200">
              <a:buFont typeface="Arial" panose="020B0604020202020204" pitchFamily="34" charset="0"/>
              <a:buChar char="•"/>
            </a:pPr>
            <a:r>
              <a:rPr lang="en-US" dirty="0"/>
              <a:t>Reading ADAE and ADSL for AE summary report</a:t>
            </a:r>
          </a:p>
          <a:p>
            <a:pPr marL="109537" indent="0"/>
            <a:endParaRPr lang="en-US" dirty="0"/>
          </a:p>
          <a:p>
            <a:pPr marL="566737" indent="-457200">
              <a:buFont typeface="Arial" panose="020B0604020202020204" pitchFamily="34" charset="0"/>
              <a:buChar char="•"/>
            </a:pPr>
            <a:r>
              <a:rPr lang="en-US" dirty="0"/>
              <a:t>Getting the Number enrolled from ADSL dataset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C4F8F5A-E18F-45F9-9455-FD74AF44B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5359" y="1118276"/>
            <a:ext cx="5389033" cy="3941763"/>
          </a:xfrm>
        </p:spPr>
        <p:txBody>
          <a:bodyPr/>
          <a:lstStyle/>
          <a:p>
            <a:r>
              <a:rPr lang="en-US" dirty="0" err="1"/>
              <a:t>adae</a:t>
            </a:r>
            <a:r>
              <a:rPr lang="en-US" dirty="0"/>
              <a:t> &lt;- </a:t>
            </a:r>
            <a:r>
              <a:rPr lang="en-US" dirty="0" err="1"/>
              <a:t>data.table</a:t>
            </a:r>
            <a:r>
              <a:rPr lang="en-US" dirty="0"/>
              <a:t>(read.sas7bdat(“R/Pharma/adae.sas7bdat")))</a:t>
            </a:r>
          </a:p>
          <a:p>
            <a:r>
              <a:rPr lang="en-US" dirty="0" err="1"/>
              <a:t>adsl</a:t>
            </a:r>
            <a:r>
              <a:rPr lang="en-US" dirty="0"/>
              <a:t> &lt;- </a:t>
            </a:r>
            <a:r>
              <a:rPr lang="en-US" dirty="0" err="1"/>
              <a:t>data.table</a:t>
            </a:r>
            <a:r>
              <a:rPr lang="en-US" dirty="0"/>
              <a:t>(read.sas7bdat(“R/Pharma/adsl.sas7bdat"))) </a:t>
            </a:r>
          </a:p>
          <a:p>
            <a:r>
              <a:rPr lang="pt-BR" dirty="0"/>
              <a:t>enr_num &lt;- length(unique(adsl$usubjid))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F6FF96-8FDC-4239-A880-5ECEF27F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3690"/>
            <a:ext cx="9245601" cy="457200"/>
          </a:xfrm>
        </p:spPr>
        <p:txBody>
          <a:bodyPr/>
          <a:lstStyle/>
          <a:p>
            <a:r>
              <a:rPr lang="en-US" dirty="0"/>
              <a:t>Read in SAS Dataset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4E4FDDF-87EC-45B5-A425-B051EF973947}"/>
              </a:ext>
            </a:extLst>
          </p:cNvPr>
          <p:cNvSpPr txBox="1">
            <a:spLocks/>
          </p:cNvSpPr>
          <p:nvPr/>
        </p:nvSpPr>
        <p:spPr>
          <a:xfrm>
            <a:off x="7859184" y="6492875"/>
            <a:ext cx="3409949" cy="2286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28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Font typeface="Times New Roman" panose="02020603050405020304" pitchFamily="18" charset="0"/>
              <a:buChar char="–"/>
              <a:defRPr sz="24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Char char="•"/>
              <a:defRPr sz="20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Times New Roman" panose="02020603050405020304" pitchFamily="18" charset="0"/>
              <a:buChar char="–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600" dirty="0">
                <a:solidFill>
                  <a:schemeClr val="tx1"/>
                </a:solidFill>
              </a:rPr>
              <a:t>© Fred Hutchinson Cancer Research Center 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AA629A1E-3816-4A20-A375-74579FD0D2B9}"/>
              </a:ext>
            </a:extLst>
          </p:cNvPr>
          <p:cNvSpPr txBox="1">
            <a:spLocks/>
          </p:cNvSpPr>
          <p:nvPr/>
        </p:nvSpPr>
        <p:spPr>
          <a:xfrm>
            <a:off x="11201400" y="6492875"/>
            <a:ext cx="499533" cy="2286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28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Font typeface="Times New Roman" panose="02020603050405020304" pitchFamily="18" charset="0"/>
              <a:buChar char="–"/>
              <a:defRPr sz="24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Char char="•"/>
              <a:defRPr sz="20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Times New Roman" panose="02020603050405020304" pitchFamily="18" charset="0"/>
              <a:buChar char="–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</a:pPr>
            <a:fld id="{38499130-F9AA-4D7D-9506-8DFFE15E9716}" type="slidenum">
              <a:rPr lang="en-US" altLang="en-US" sz="6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</a:pPr>
              <a:t>5</a:t>
            </a:fld>
            <a:endParaRPr lang="en-US" altLang="en-US" sz="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527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4574"/>
    </mc:Choice>
    <mc:Fallback xmlns="">
      <p:transition spd="slow" advTm="3457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32033-5126-46AF-969F-AF059980CEC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540488" y="1179092"/>
            <a:ext cx="4724401" cy="3941763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Rounding function that round X.5 to the higher whole number and -X.5 to the </a:t>
            </a:r>
            <a:r>
              <a:rPr lang="en-US" dirty="0">
                <a:solidFill>
                  <a:schemeClr val="tx1"/>
                </a:solidFill>
              </a:rPr>
              <a:t>lowest</a:t>
            </a:r>
            <a:r>
              <a:rPr lang="en-US" sz="2000" dirty="0">
                <a:solidFill>
                  <a:schemeClr val="tx1"/>
                </a:solidFill>
              </a:rPr>
              <a:t> whole number.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x : numbers to round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digits : digits to round (0 to 11) (scaler)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tol_digits</a:t>
            </a:r>
            <a:r>
              <a:rPr lang="en-US" sz="1600" dirty="0">
                <a:solidFill>
                  <a:schemeClr val="tx1"/>
                </a:solidFill>
              </a:rPr>
              <a:t> : </a:t>
            </a:r>
            <a:r>
              <a:rPr lang="en-US" sz="1600" dirty="0" err="1">
                <a:solidFill>
                  <a:schemeClr val="tx1"/>
                </a:solidFill>
              </a:rPr>
              <a:t>tol_digits</a:t>
            </a:r>
            <a:r>
              <a:rPr lang="en-US" sz="1600" dirty="0">
                <a:solidFill>
                  <a:schemeClr val="tx1"/>
                </a:solidFill>
              </a:rPr>
              <a:t> for noise to add to x (1 to 12) (scaler)</a:t>
            </a: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marL="109537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30F526-7666-4698-ACC0-6093B982F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141878"/>
            <a:ext cx="6096000" cy="3941763"/>
          </a:xfrm>
        </p:spPr>
        <p:txBody>
          <a:bodyPr/>
          <a:lstStyle/>
          <a:p>
            <a:pPr marL="109537" indent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RoundUp</a:t>
            </a:r>
            <a:r>
              <a:rPr lang="en-US" sz="2000" dirty="0">
                <a:solidFill>
                  <a:schemeClr val="tx1"/>
                </a:solidFill>
              </a:rPr>
              <a:t> &lt;- function(x, digits = 0, </a:t>
            </a:r>
            <a:r>
              <a:rPr lang="en-US" sz="2000" dirty="0" err="1">
                <a:solidFill>
                  <a:schemeClr val="tx1"/>
                </a:solidFill>
              </a:rPr>
              <a:t>tol_digits</a:t>
            </a:r>
            <a:r>
              <a:rPr lang="en-US" sz="2000" dirty="0">
                <a:solidFill>
                  <a:schemeClr val="tx1"/>
                </a:solidFill>
              </a:rPr>
              <a:t> = 12){</a:t>
            </a:r>
          </a:p>
          <a:p>
            <a:pPr marL="392113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if (digits &lt; 0 | digits &gt; 11) {</a:t>
            </a:r>
          </a:p>
          <a:p>
            <a:pPr marL="630238" lvl="2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stop('digits must between 1 and 11’)  </a:t>
            </a:r>
          </a:p>
          <a:p>
            <a:pPr marL="392113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} if (</a:t>
            </a:r>
            <a:r>
              <a:rPr lang="en-US" sz="2000" dirty="0" err="1">
                <a:solidFill>
                  <a:schemeClr val="tx1"/>
                </a:solidFill>
              </a:rPr>
              <a:t>tol_digits</a:t>
            </a:r>
            <a:r>
              <a:rPr lang="en-US" sz="2000" dirty="0">
                <a:solidFill>
                  <a:schemeClr val="tx1"/>
                </a:solidFill>
              </a:rPr>
              <a:t> &lt; digits) {</a:t>
            </a:r>
          </a:p>
          <a:p>
            <a:pPr marL="630238" lvl="2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stop(</a:t>
            </a:r>
            <a:r>
              <a:rPr lang="en-US" sz="2000" dirty="0" err="1">
                <a:solidFill>
                  <a:schemeClr val="tx1"/>
                </a:solidFill>
              </a:rPr>
              <a:t>tol_digits</a:t>
            </a:r>
            <a:r>
              <a:rPr lang="en-US" sz="2000" dirty="0">
                <a:solidFill>
                  <a:schemeClr val="tx1"/>
                </a:solidFill>
              </a:rPr>
              <a:t> must be larger than digits’) </a:t>
            </a:r>
          </a:p>
          <a:p>
            <a:pPr marL="630238" lvl="2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} </a:t>
            </a:r>
          </a:p>
          <a:p>
            <a:pPr marL="392113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sign(x) * round(abs(x) + 10 ^ - </a:t>
            </a:r>
            <a:r>
              <a:rPr lang="en-US" sz="2000" dirty="0" err="1">
                <a:solidFill>
                  <a:schemeClr val="tx1"/>
                </a:solidFill>
              </a:rPr>
              <a:t>tol_digits</a:t>
            </a:r>
            <a:r>
              <a:rPr lang="en-US" sz="2000" dirty="0">
                <a:solidFill>
                  <a:schemeClr val="tx1"/>
                </a:solidFill>
              </a:rPr>
              <a:t>, digits</a:t>
            </a:r>
          </a:p>
          <a:p>
            <a:pPr marL="392113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109537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F6FF96-8FDC-4239-A880-5ECEF27F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36360"/>
            <a:ext cx="9245601" cy="6118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Derived Function for Summarize Data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36A5F69B-2759-46B9-B1D9-308A64A09D2F}"/>
              </a:ext>
            </a:extLst>
          </p:cNvPr>
          <p:cNvSpPr txBox="1">
            <a:spLocks/>
          </p:cNvSpPr>
          <p:nvPr/>
        </p:nvSpPr>
        <p:spPr>
          <a:xfrm>
            <a:off x="7859184" y="6492875"/>
            <a:ext cx="3409949" cy="2286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28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Font typeface="Times New Roman" panose="02020603050405020304" pitchFamily="18" charset="0"/>
              <a:buChar char="–"/>
              <a:defRPr sz="24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Char char="•"/>
              <a:defRPr sz="20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Times New Roman" panose="02020603050405020304" pitchFamily="18" charset="0"/>
              <a:buChar char="–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600" dirty="0">
                <a:solidFill>
                  <a:schemeClr val="tx1"/>
                </a:solidFill>
              </a:rPr>
              <a:t>© Fred Hutchinson Cancer Research Center 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03B19D4-C986-476E-8203-74043F0F82C1}"/>
              </a:ext>
            </a:extLst>
          </p:cNvPr>
          <p:cNvSpPr txBox="1">
            <a:spLocks/>
          </p:cNvSpPr>
          <p:nvPr/>
        </p:nvSpPr>
        <p:spPr>
          <a:xfrm>
            <a:off x="11201400" y="6492875"/>
            <a:ext cx="499533" cy="2286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28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Font typeface="Times New Roman" panose="02020603050405020304" pitchFamily="18" charset="0"/>
              <a:buChar char="–"/>
              <a:defRPr sz="24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Char char="•"/>
              <a:defRPr sz="20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Times New Roman" panose="02020603050405020304" pitchFamily="18" charset="0"/>
              <a:buChar char="–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</a:pPr>
            <a:fld id="{38499130-F9AA-4D7D-9506-8DFFE15E9716}" type="slidenum">
              <a:rPr lang="en-US" altLang="en-US" sz="6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</a:pPr>
              <a:t>6</a:t>
            </a:fld>
            <a:endParaRPr lang="en-US" altLang="en-US" sz="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770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2815"/>
    </mc:Choice>
    <mc:Fallback xmlns="">
      <p:transition spd="slow" advTm="3281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32033-5126-46AF-969F-AF059980CEC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35000" y="1143000"/>
            <a:ext cx="5029200" cy="3941763"/>
          </a:xfrm>
        </p:spPr>
        <p:txBody>
          <a:bodyPr/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Creating variable labels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Getting total severity category 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Counting one or more Adverse Events per severity Category.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452437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452437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30F526-7666-4698-ACC0-6093B982F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81847" y="1165543"/>
            <a:ext cx="6657753" cy="39417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adae</a:t>
            </a:r>
            <a:r>
              <a:rPr lang="en-US" sz="2000" dirty="0">
                <a:solidFill>
                  <a:schemeClr val="tx1"/>
                </a:solidFill>
              </a:rPr>
              <a:t>[, </a:t>
            </a:r>
            <a:r>
              <a:rPr lang="en-US" sz="2000" dirty="0" err="1">
                <a:solidFill>
                  <a:schemeClr val="tx1"/>
                </a:solidFill>
              </a:rPr>
              <a:t>Aeseve_txt</a:t>
            </a:r>
            <a:r>
              <a:rPr lang="en-US" sz="2000" dirty="0">
                <a:solidFill>
                  <a:schemeClr val="tx1"/>
                </a:solidFill>
              </a:rPr>
              <a:t>:= factor(</a:t>
            </a:r>
            <a:r>
              <a:rPr lang="en-US" sz="2000" dirty="0" err="1">
                <a:solidFill>
                  <a:schemeClr val="tx1"/>
                </a:solidFill>
              </a:rPr>
              <a:t>AEseve</a:t>
            </a:r>
            <a:r>
              <a:rPr lang="en-US" sz="2000" dirty="0">
                <a:solidFill>
                  <a:schemeClr val="tx1"/>
                </a:solidFill>
              </a:rPr>
              <a:t>, levels = 1:5, labels = c('Mild', 'Moderate', 'Severe', 'Life-threatening', 'Death’))]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adae_with_total</a:t>
            </a:r>
            <a:r>
              <a:rPr lang="en-US" sz="2000" dirty="0">
                <a:solidFill>
                  <a:schemeClr val="tx1"/>
                </a:solidFill>
              </a:rPr>
              <a:t>[1:nrow(</a:t>
            </a:r>
            <a:r>
              <a:rPr lang="en-US" sz="2000" dirty="0" err="1">
                <a:solidFill>
                  <a:schemeClr val="tx1"/>
                </a:solidFill>
              </a:rPr>
              <a:t>adae</a:t>
            </a:r>
            <a:r>
              <a:rPr lang="en-US" sz="2000" dirty="0">
                <a:solidFill>
                  <a:schemeClr val="tx1"/>
                </a:solidFill>
              </a:rPr>
              <a:t>), </a:t>
            </a:r>
            <a:r>
              <a:rPr lang="en-US" sz="2000" dirty="0" err="1">
                <a:solidFill>
                  <a:schemeClr val="tx1"/>
                </a:solidFill>
              </a:rPr>
              <a:t>AEseve_txt</a:t>
            </a:r>
            <a:r>
              <a:rPr lang="en-US" sz="2000" dirty="0">
                <a:solidFill>
                  <a:schemeClr val="tx1"/>
                </a:solidFill>
              </a:rPr>
              <a:t> := 'Total’]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results_ptid_level</a:t>
            </a:r>
            <a:r>
              <a:rPr lang="en-US" sz="2000" dirty="0">
                <a:solidFill>
                  <a:schemeClr val="tx1"/>
                </a:solidFill>
              </a:rPr>
              <a:t> &lt;- </a:t>
            </a:r>
            <a:r>
              <a:rPr lang="en-US" sz="2000" dirty="0" err="1">
                <a:solidFill>
                  <a:schemeClr val="tx1"/>
                </a:solidFill>
              </a:rPr>
              <a:t>adae_with_total</a:t>
            </a:r>
            <a:r>
              <a:rPr lang="en-US" sz="2000" dirty="0">
                <a:solidFill>
                  <a:schemeClr val="tx1"/>
                </a:solidFill>
              </a:rPr>
              <a:t>[, .(</a:t>
            </a:r>
          </a:p>
          <a:p>
            <a:pPr marL="800100" lvl="2" indent="0">
              <a:buNone/>
            </a:pPr>
            <a:r>
              <a:rPr lang="en-US" sz="1600" dirty="0" err="1">
                <a:solidFill>
                  <a:schemeClr val="tx1"/>
                </a:solidFill>
              </a:rPr>
              <a:t>AEsoc</a:t>
            </a:r>
            <a:r>
              <a:rPr lang="en-US" sz="1600" dirty="0">
                <a:solidFill>
                  <a:schemeClr val="tx1"/>
                </a:solidFill>
              </a:rPr>
              <a:t> = 'Participants with one or more AEs’,  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Info = paste0(length(unique(</a:t>
            </a:r>
            <a:r>
              <a:rPr lang="en-US" sz="1600" dirty="0" err="1">
                <a:solidFill>
                  <a:schemeClr val="tx1"/>
                </a:solidFill>
              </a:rPr>
              <a:t>ptid</a:t>
            </a:r>
            <a:r>
              <a:rPr lang="en-US" sz="1600" dirty="0">
                <a:solidFill>
                  <a:schemeClr val="tx1"/>
                </a:solidFill>
              </a:rPr>
              <a:t>)) , '  (‘, </a:t>
            </a:r>
            <a:r>
              <a:rPr lang="en-US" sz="1600" dirty="0" err="1">
                <a:solidFill>
                  <a:schemeClr val="tx1"/>
                </a:solidFill>
              </a:rPr>
              <a:t>formatC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RoundUp</a:t>
            </a:r>
            <a:r>
              <a:rPr lang="en-US" sz="1600" dirty="0">
                <a:solidFill>
                  <a:schemeClr val="tx1"/>
                </a:solidFill>
              </a:rPr>
              <a:t>(100 * length(unique(</a:t>
            </a:r>
            <a:r>
              <a:rPr lang="en-US" sz="1600" dirty="0" err="1">
                <a:solidFill>
                  <a:schemeClr val="tx1"/>
                </a:solidFill>
              </a:rPr>
              <a:t>ptid</a:t>
            </a:r>
            <a:r>
              <a:rPr lang="en-US" sz="1600" dirty="0">
                <a:solidFill>
                  <a:schemeClr val="tx1"/>
                </a:solidFill>
              </a:rPr>
              <a:t>)) / unique(</a:t>
            </a:r>
            <a:r>
              <a:rPr lang="en-US" sz="1600" dirty="0" err="1">
                <a:solidFill>
                  <a:schemeClr val="tx1"/>
                </a:solidFill>
              </a:rPr>
              <a:t>enr_num</a:t>
            </a:r>
            <a:r>
              <a:rPr lang="en-US" sz="1600" dirty="0">
                <a:solidFill>
                  <a:schemeClr val="tx1"/>
                </a:solidFill>
              </a:rPr>
              <a:t>), 1),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digits = 1 , format = "f"), '\\%)’) ), by = .(</a:t>
            </a:r>
            <a:r>
              <a:rPr lang="en-US" sz="1600" dirty="0" err="1">
                <a:solidFill>
                  <a:schemeClr val="tx1"/>
                </a:solidFill>
              </a:rPr>
              <a:t>Aeseve_txt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]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F6FF96-8FDC-4239-A880-5ECEF27F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36360"/>
            <a:ext cx="9245601" cy="6118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Summarize Data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0DFEA345-7746-45AF-9A08-C1B4563DA205}"/>
              </a:ext>
            </a:extLst>
          </p:cNvPr>
          <p:cNvSpPr txBox="1">
            <a:spLocks/>
          </p:cNvSpPr>
          <p:nvPr/>
        </p:nvSpPr>
        <p:spPr>
          <a:xfrm>
            <a:off x="7859184" y="6492875"/>
            <a:ext cx="3409949" cy="2286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28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Font typeface="Times New Roman" panose="02020603050405020304" pitchFamily="18" charset="0"/>
              <a:buChar char="–"/>
              <a:defRPr sz="24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Char char="•"/>
              <a:defRPr sz="20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Times New Roman" panose="02020603050405020304" pitchFamily="18" charset="0"/>
              <a:buChar char="–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600" dirty="0">
                <a:solidFill>
                  <a:schemeClr val="tx1"/>
                </a:solidFill>
              </a:rPr>
              <a:t>© Fred Hutchinson Cancer Research Center 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841270BE-E21F-4E16-96C3-148C569B68DE}"/>
              </a:ext>
            </a:extLst>
          </p:cNvPr>
          <p:cNvSpPr txBox="1">
            <a:spLocks/>
          </p:cNvSpPr>
          <p:nvPr/>
        </p:nvSpPr>
        <p:spPr>
          <a:xfrm>
            <a:off x="11201400" y="6492875"/>
            <a:ext cx="499533" cy="2286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28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Font typeface="Times New Roman" panose="02020603050405020304" pitchFamily="18" charset="0"/>
              <a:buChar char="–"/>
              <a:defRPr sz="24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Char char="•"/>
              <a:defRPr sz="20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Times New Roman" panose="02020603050405020304" pitchFamily="18" charset="0"/>
              <a:buChar char="–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</a:pPr>
            <a:fld id="{38499130-F9AA-4D7D-9506-8DFFE15E9716}" type="slidenum">
              <a:rPr lang="en-US" altLang="en-US" sz="6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</a:pPr>
              <a:t>7</a:t>
            </a:fld>
            <a:endParaRPr lang="en-US" altLang="en-US" sz="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59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47881"/>
    </mc:Choice>
    <mc:Fallback xmlns="">
      <p:transition spd="slow" advTm="4788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32033-5126-46AF-969F-AF059980CEC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35000" y="1143000"/>
            <a:ext cx="4746847" cy="3941763"/>
          </a:xfrm>
        </p:spPr>
        <p:txBody>
          <a:bodyPr/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Counting the SOCs per severity category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Counting the Preferred term per each SOC per severity category </a:t>
            </a:r>
          </a:p>
          <a:p>
            <a:pPr marL="0" indent="0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Combining All the results into one table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452437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452437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30F526-7666-4698-ACC0-6093B982F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81847" y="1165543"/>
            <a:ext cx="6505353" cy="493045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000" dirty="0" err="1"/>
              <a:t>results_AEsoc_level</a:t>
            </a:r>
            <a:r>
              <a:rPr lang="en-US" sz="2000" dirty="0"/>
              <a:t> &lt;- </a:t>
            </a:r>
            <a:r>
              <a:rPr lang="en-US" sz="2000" dirty="0" err="1"/>
              <a:t>adae_with_total</a:t>
            </a:r>
            <a:r>
              <a:rPr lang="en-US" sz="2000" dirty="0"/>
              <a:t>[, </a:t>
            </a:r>
          </a:p>
          <a:p>
            <a:pPr marL="457200" lvl="1" indent="0">
              <a:buNone/>
            </a:pPr>
            <a:r>
              <a:rPr lang="en-US" sz="1600" dirty="0"/>
              <a:t>.(Info = paste0(length(unique(</a:t>
            </a:r>
            <a:r>
              <a:rPr lang="en-US" sz="1600" dirty="0" err="1"/>
              <a:t>ptid</a:t>
            </a:r>
            <a:r>
              <a:rPr lang="en-US" sz="1600" dirty="0"/>
              <a:t>)), ' (',   </a:t>
            </a:r>
            <a:r>
              <a:rPr lang="en-US" sz="1600" dirty="0" err="1"/>
              <a:t>formatC</a:t>
            </a:r>
            <a:r>
              <a:rPr lang="en-US" sz="1600" dirty="0"/>
              <a:t>(</a:t>
            </a:r>
            <a:r>
              <a:rPr lang="en-US" sz="1600" dirty="0" err="1"/>
              <a:t>RoundUp</a:t>
            </a:r>
            <a:r>
              <a:rPr lang="en-US" sz="1600" dirty="0"/>
              <a:t>(100 * length(unique(</a:t>
            </a:r>
            <a:r>
              <a:rPr lang="en-US" sz="1600" dirty="0" err="1"/>
              <a:t>ptid</a:t>
            </a:r>
            <a:r>
              <a:rPr lang="en-US" sz="1600" dirty="0"/>
              <a:t>)) / unique(</a:t>
            </a:r>
            <a:r>
              <a:rPr lang="en-US" sz="1600" dirty="0" err="1"/>
              <a:t>enr_num</a:t>
            </a:r>
            <a:r>
              <a:rPr lang="en-US" sz="1600" dirty="0"/>
              <a:t>), 1), digits = 1 ,   format = "f"),   '\\%)'   )  ),   by = .(</a:t>
            </a:r>
            <a:r>
              <a:rPr lang="en-US" sz="1600" dirty="0" err="1"/>
              <a:t>AEsoc,maxseverity</a:t>
            </a:r>
            <a:r>
              <a:rPr lang="en-US" sz="1600" dirty="0"/>
              <a:t>) ]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results_AEmdra_level</a:t>
            </a:r>
            <a:r>
              <a:rPr lang="en-US" sz="2000" dirty="0"/>
              <a:t> &lt;- </a:t>
            </a:r>
            <a:r>
              <a:rPr lang="en-US" sz="2000" dirty="0" err="1"/>
              <a:t>adae_with_total</a:t>
            </a:r>
            <a:r>
              <a:rPr lang="en-US" sz="2000" dirty="0"/>
              <a:t>[, </a:t>
            </a:r>
          </a:p>
          <a:p>
            <a:pPr marL="457200" lvl="1" indent="0">
              <a:buNone/>
            </a:pPr>
            <a:r>
              <a:rPr lang="en-US" sz="1600" dirty="0"/>
              <a:t>.( Info = paste0(length(unique(</a:t>
            </a:r>
            <a:r>
              <a:rPr lang="en-US" sz="1600" dirty="0" err="1"/>
              <a:t>ptid</a:t>
            </a:r>
            <a:r>
              <a:rPr lang="en-US" sz="1600" dirty="0"/>
              <a:t>)), ' (', </a:t>
            </a:r>
            <a:r>
              <a:rPr lang="en-US" sz="1600" dirty="0" err="1"/>
              <a:t>formatC</a:t>
            </a:r>
            <a:r>
              <a:rPr lang="en-US" sz="1600" dirty="0"/>
              <a:t>(</a:t>
            </a:r>
            <a:r>
              <a:rPr lang="en-US" sz="1600" dirty="0" err="1"/>
              <a:t>RoundUp</a:t>
            </a:r>
            <a:r>
              <a:rPr lang="en-US" sz="1600" dirty="0"/>
              <a:t>(100 * length(unique(</a:t>
            </a:r>
            <a:r>
              <a:rPr lang="en-US" sz="1600" dirty="0" err="1"/>
              <a:t>ptid</a:t>
            </a:r>
            <a:r>
              <a:rPr lang="en-US" sz="1600" dirty="0"/>
              <a:t>)) / unique(</a:t>
            </a:r>
            <a:r>
              <a:rPr lang="en-US" sz="1600" dirty="0" err="1"/>
              <a:t>enr_num</a:t>
            </a:r>
            <a:r>
              <a:rPr lang="en-US" sz="1600" dirty="0"/>
              <a:t>), 1), digits = 1 , format = "f"), '\\%)')  ), by = .(</a:t>
            </a:r>
            <a:r>
              <a:rPr lang="en-US" sz="1600" dirty="0" err="1"/>
              <a:t>AEsoc</a:t>
            </a:r>
            <a:r>
              <a:rPr lang="en-US" sz="1600" dirty="0"/>
              <a:t> ,</a:t>
            </a:r>
            <a:r>
              <a:rPr lang="en-US" sz="1600" dirty="0" err="1"/>
              <a:t>AEmdra</a:t>
            </a:r>
            <a:r>
              <a:rPr lang="en-US" sz="1600" dirty="0"/>
              <a:t>, </a:t>
            </a:r>
            <a:r>
              <a:rPr lang="en-US" sz="1600" dirty="0" err="1"/>
              <a:t>maxseverity</a:t>
            </a:r>
            <a:r>
              <a:rPr lang="en-US" sz="1600" dirty="0"/>
              <a:t>) ]</a:t>
            </a:r>
          </a:p>
          <a:p>
            <a:pPr marL="457200" lvl="1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results &lt;- </a:t>
            </a:r>
            <a:r>
              <a:rPr lang="en-US" sz="2000" dirty="0" err="1">
                <a:solidFill>
                  <a:schemeClr val="tx1"/>
                </a:solidFill>
              </a:rPr>
              <a:t>rbindlist</a:t>
            </a:r>
            <a:r>
              <a:rPr lang="en-US" sz="2000" dirty="0">
                <a:solidFill>
                  <a:schemeClr val="tx1"/>
                </a:solidFill>
              </a:rPr>
              <a:t>(list(</a:t>
            </a:r>
            <a:r>
              <a:rPr lang="en-US" sz="2000" dirty="0" err="1">
                <a:solidFill>
                  <a:schemeClr val="tx1"/>
                </a:solidFill>
              </a:rPr>
              <a:t>results_ptid_level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results_AEsoc_level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results_AEmdra_level</a:t>
            </a:r>
            <a:r>
              <a:rPr lang="en-US" sz="2000" dirty="0">
                <a:solidFill>
                  <a:schemeClr val="tx1"/>
                </a:solidFill>
              </a:rPr>
              <a:t>), </a:t>
            </a:r>
            <a:r>
              <a:rPr lang="en-US" sz="2000" dirty="0" err="1">
                <a:solidFill>
                  <a:schemeClr val="tx1"/>
                </a:solidFill>
              </a:rPr>
              <a:t>use.names</a:t>
            </a:r>
            <a:r>
              <a:rPr lang="en-US" sz="2000" dirty="0">
                <a:solidFill>
                  <a:schemeClr val="tx1"/>
                </a:solidFill>
              </a:rPr>
              <a:t> = TRUE, fill = TRUE)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F6FF96-8FDC-4239-A880-5ECEF27F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36360"/>
            <a:ext cx="9245601" cy="6118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Summarize Data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0DFEA345-7746-45AF-9A08-C1B4563DA205}"/>
              </a:ext>
            </a:extLst>
          </p:cNvPr>
          <p:cNvSpPr txBox="1">
            <a:spLocks/>
          </p:cNvSpPr>
          <p:nvPr/>
        </p:nvSpPr>
        <p:spPr>
          <a:xfrm>
            <a:off x="7859184" y="6492875"/>
            <a:ext cx="3409949" cy="2286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28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Font typeface="Times New Roman" panose="02020603050405020304" pitchFamily="18" charset="0"/>
              <a:buChar char="–"/>
              <a:defRPr sz="24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Char char="•"/>
              <a:defRPr sz="20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Times New Roman" panose="02020603050405020304" pitchFamily="18" charset="0"/>
              <a:buChar char="–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600" dirty="0">
                <a:solidFill>
                  <a:schemeClr val="tx1"/>
                </a:solidFill>
              </a:rPr>
              <a:t>© Fred Hutchinson Cancer Research Center 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841270BE-E21F-4E16-96C3-148C569B68DE}"/>
              </a:ext>
            </a:extLst>
          </p:cNvPr>
          <p:cNvSpPr txBox="1">
            <a:spLocks/>
          </p:cNvSpPr>
          <p:nvPr/>
        </p:nvSpPr>
        <p:spPr>
          <a:xfrm>
            <a:off x="11201400" y="6492875"/>
            <a:ext cx="499533" cy="2286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28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Font typeface="Times New Roman" panose="02020603050405020304" pitchFamily="18" charset="0"/>
              <a:buChar char="–"/>
              <a:defRPr sz="24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Char char="•"/>
              <a:defRPr sz="20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Times New Roman" panose="02020603050405020304" pitchFamily="18" charset="0"/>
              <a:buChar char="–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</a:pPr>
            <a:fld id="{38499130-F9AA-4D7D-9506-8DFFE15E9716}" type="slidenum">
              <a:rPr lang="en-US" altLang="en-US" sz="6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</a:pPr>
              <a:t>8</a:t>
            </a:fld>
            <a:endParaRPr lang="en-US" altLang="en-US" sz="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414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47881"/>
    </mc:Choice>
    <mc:Fallback xmlns="">
      <p:transition spd="slow" advTm="4788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32033-5126-46AF-969F-AF059980CEC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09600" y="1603133"/>
            <a:ext cx="5029201" cy="39417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Sorting the data by system organ class and preferred term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setDT</a:t>
            </a:r>
            <a:r>
              <a:rPr lang="en-US" dirty="0">
                <a:solidFill>
                  <a:schemeClr val="tx1"/>
                </a:solidFill>
              </a:rPr>
              <a:t> function converts lists and </a:t>
            </a:r>
            <a:r>
              <a:rPr lang="en-US" dirty="0" err="1">
                <a:solidFill>
                  <a:schemeClr val="tx1"/>
                </a:solidFill>
              </a:rPr>
              <a:t>data.frames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US" dirty="0" err="1">
                <a:solidFill>
                  <a:schemeClr val="tx1"/>
                </a:solidFill>
              </a:rPr>
              <a:t>data.tables</a:t>
            </a:r>
            <a:r>
              <a:rPr lang="en-US" dirty="0">
                <a:solidFill>
                  <a:schemeClr val="tx1"/>
                </a:solidFill>
              </a:rPr>
              <a:t>. Leaving blank space after each SOC term for reporting.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70CCF4-03AE-4CF9-997C-C2A66D435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596697"/>
            <a:ext cx="5922433" cy="39417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(sorted &lt;- order(</a:t>
            </a:r>
            <a:r>
              <a:rPr lang="en-US" dirty="0" err="1">
                <a:solidFill>
                  <a:schemeClr val="tx1"/>
                </a:solidFill>
              </a:rPr>
              <a:t>results$AEsoc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results$AEmdra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na.last</a:t>
            </a:r>
            <a:r>
              <a:rPr lang="en-US" dirty="0">
                <a:solidFill>
                  <a:schemeClr val="tx1"/>
                </a:solidFill>
              </a:rPr>
              <a:t> = FALSE)); results[sorted, ] </a:t>
            </a:r>
          </a:p>
          <a:p>
            <a:pPr marL="452437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results_sorted</a:t>
            </a:r>
            <a:r>
              <a:rPr lang="en-US" dirty="0">
                <a:solidFill>
                  <a:schemeClr val="tx1"/>
                </a:solidFill>
              </a:rPr>
              <a:t> &lt;- </a:t>
            </a:r>
            <a:r>
              <a:rPr lang="en-US" dirty="0" err="1">
                <a:solidFill>
                  <a:schemeClr val="tx1"/>
                </a:solidFill>
              </a:rPr>
              <a:t>setDT</a:t>
            </a:r>
            <a:r>
              <a:rPr lang="en-US" dirty="0">
                <a:solidFill>
                  <a:schemeClr val="tx1"/>
                </a:solidFill>
              </a:rPr>
              <a:t>(results)[, </a:t>
            </a:r>
            <a:r>
              <a:rPr lang="en-US" dirty="0" err="1">
                <a:solidFill>
                  <a:schemeClr val="tx1"/>
                </a:solidFill>
              </a:rPr>
              <a:t>indx</a:t>
            </a:r>
            <a:r>
              <a:rPr lang="en-US" dirty="0">
                <a:solidFill>
                  <a:schemeClr val="tx1"/>
                </a:solidFill>
              </a:rPr>
              <a:t> := </a:t>
            </a:r>
            <a:r>
              <a:rPr lang="en-US" dirty="0" err="1">
                <a:solidFill>
                  <a:schemeClr val="tx1"/>
                </a:solidFill>
              </a:rPr>
              <a:t>AEsoc</a:t>
            </a:r>
            <a:r>
              <a:rPr lang="en-US" dirty="0">
                <a:solidFill>
                  <a:schemeClr val="tx1"/>
                </a:solidFill>
              </a:rPr>
              <a:t>][, .SD[1:(.N+1)], </a:t>
            </a:r>
            <a:r>
              <a:rPr lang="en-US" dirty="0" err="1">
                <a:solidFill>
                  <a:schemeClr val="tx1"/>
                </a:solidFill>
              </a:rPr>
              <a:t>indx</a:t>
            </a:r>
            <a:r>
              <a:rPr lang="en-US" dirty="0">
                <a:solidFill>
                  <a:schemeClr val="tx1"/>
                </a:solidFill>
              </a:rPr>
              <a:t>][,</a:t>
            </a:r>
            <a:r>
              <a:rPr lang="en-US" dirty="0" err="1">
                <a:solidFill>
                  <a:schemeClr val="tx1"/>
                </a:solidFill>
              </a:rPr>
              <a:t>indx</a:t>
            </a:r>
            <a:r>
              <a:rPr lang="en-US" dirty="0">
                <a:solidFill>
                  <a:schemeClr val="tx1"/>
                </a:solidFill>
              </a:rPr>
              <a:t> := NULL][!.N]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F6FF96-8FDC-4239-A880-5ECEF27F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24510"/>
            <a:ext cx="9245601" cy="4191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Sort Data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F93A574E-9D91-41A1-BE2B-DF22753897AC}"/>
              </a:ext>
            </a:extLst>
          </p:cNvPr>
          <p:cNvSpPr txBox="1">
            <a:spLocks/>
          </p:cNvSpPr>
          <p:nvPr/>
        </p:nvSpPr>
        <p:spPr>
          <a:xfrm>
            <a:off x="7859184" y="6492875"/>
            <a:ext cx="3409949" cy="2286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28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Font typeface="Times New Roman" panose="02020603050405020304" pitchFamily="18" charset="0"/>
              <a:buChar char="–"/>
              <a:defRPr sz="24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Char char="•"/>
              <a:defRPr sz="20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Times New Roman" panose="02020603050405020304" pitchFamily="18" charset="0"/>
              <a:buChar char="–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600" dirty="0">
                <a:solidFill>
                  <a:schemeClr val="tx1"/>
                </a:solidFill>
              </a:rPr>
              <a:t>© Fred Hutchinson Cancer Research Center 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DAFA14D-521F-4995-AD11-C73593E001DD}"/>
              </a:ext>
            </a:extLst>
          </p:cNvPr>
          <p:cNvSpPr txBox="1">
            <a:spLocks/>
          </p:cNvSpPr>
          <p:nvPr/>
        </p:nvSpPr>
        <p:spPr>
          <a:xfrm>
            <a:off x="11201400" y="6492875"/>
            <a:ext cx="499533" cy="2286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28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Font typeface="Times New Roman" panose="02020603050405020304" pitchFamily="18" charset="0"/>
              <a:buChar char="–"/>
              <a:defRPr sz="24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Char char="•"/>
              <a:defRPr sz="2000"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Times New Roman" panose="02020603050405020304" pitchFamily="18" charset="0"/>
              <a:buChar char="–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Char char="•"/>
              <a:defRPr kern="1200">
                <a:solidFill>
                  <a:srgbClr val="1C3B6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</a:pPr>
            <a:fld id="{38499130-F9AA-4D7D-9506-8DFFE15E9716}" type="slidenum">
              <a:rPr lang="en-US" altLang="en-US" sz="6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</a:pPr>
              <a:t>9</a:t>
            </a:fld>
            <a:endParaRPr lang="en-US" altLang="en-US" sz="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248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2113"/>
    </mc:Choice>
    <mc:Fallback xmlns="">
      <p:transition spd="slow" advTm="32113"/>
    </mc:Fallback>
  </mc:AlternateContent>
</p:sld>
</file>

<file path=ppt/theme/theme1.xml><?xml version="1.0" encoding="utf-8"?>
<a:theme xmlns:a="http://schemas.openxmlformats.org/drawingml/2006/main" name="2_Default Design">
  <a:themeElements>
    <a:clrScheme name="Fred Hutch 1">
      <a:dk1>
        <a:srgbClr val="1C3B61"/>
      </a:dk1>
      <a:lt1>
        <a:srgbClr val="89C348"/>
      </a:lt1>
      <a:dk2>
        <a:srgbClr val="207C7E"/>
      </a:dk2>
      <a:lt2>
        <a:srgbClr val="E6E6E6"/>
      </a:lt2>
      <a:accent1>
        <a:srgbClr val="39B6B9"/>
      </a:accent1>
      <a:accent2>
        <a:srgbClr val="89C348"/>
      </a:accent2>
      <a:accent3>
        <a:srgbClr val="FFFFFF"/>
      </a:accent3>
      <a:accent4>
        <a:srgbClr val="000000"/>
      </a:accent4>
      <a:accent5>
        <a:srgbClr val="FFFFFF"/>
      </a:accent5>
      <a:accent6>
        <a:srgbClr val="FFFFFF"/>
      </a:accent6>
      <a:hlink>
        <a:srgbClr val="207C7E"/>
      </a:hlink>
      <a:folHlink>
        <a:srgbClr val="39B6B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5BABEB"/>
        </a:accent1>
        <a:accent2>
          <a:srgbClr val="F9D880"/>
        </a:accent2>
        <a:accent3>
          <a:srgbClr val="FFFFFF"/>
        </a:accent3>
        <a:accent4>
          <a:srgbClr val="000000"/>
        </a:accent4>
        <a:accent5>
          <a:srgbClr val="B5D2F3"/>
        </a:accent5>
        <a:accent6>
          <a:srgbClr val="E2C473"/>
        </a:accent6>
        <a:hlink>
          <a:srgbClr val="B7B6BA"/>
        </a:hlink>
        <a:folHlink>
          <a:srgbClr val="CDE6F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Fred Hutch 1">
      <a:dk1>
        <a:srgbClr val="1C3B61"/>
      </a:dk1>
      <a:lt1>
        <a:srgbClr val="89C348"/>
      </a:lt1>
      <a:dk2>
        <a:srgbClr val="207C7E"/>
      </a:dk2>
      <a:lt2>
        <a:srgbClr val="E6E6E6"/>
      </a:lt2>
      <a:accent1>
        <a:srgbClr val="39B6B9"/>
      </a:accent1>
      <a:accent2>
        <a:srgbClr val="89C348"/>
      </a:accent2>
      <a:accent3>
        <a:srgbClr val="FFFFFF"/>
      </a:accent3>
      <a:accent4>
        <a:srgbClr val="000000"/>
      </a:accent4>
      <a:accent5>
        <a:srgbClr val="FFFFFF"/>
      </a:accent5>
      <a:accent6>
        <a:srgbClr val="FFFFFF"/>
      </a:accent6>
      <a:hlink>
        <a:srgbClr val="207C7E"/>
      </a:hlink>
      <a:folHlink>
        <a:srgbClr val="39B6B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5BABEB"/>
        </a:accent1>
        <a:accent2>
          <a:srgbClr val="F9D880"/>
        </a:accent2>
        <a:accent3>
          <a:srgbClr val="FFFFFF"/>
        </a:accent3>
        <a:accent4>
          <a:srgbClr val="000000"/>
        </a:accent4>
        <a:accent5>
          <a:srgbClr val="B5D2F3"/>
        </a:accent5>
        <a:accent6>
          <a:srgbClr val="E2C473"/>
        </a:accent6>
        <a:hlink>
          <a:srgbClr val="B7B6BA"/>
        </a:hlink>
        <a:folHlink>
          <a:srgbClr val="CDE6F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Default Design">
  <a:themeElements>
    <a:clrScheme name="Fred Hutch 1">
      <a:dk1>
        <a:srgbClr val="1C3B61"/>
      </a:dk1>
      <a:lt1>
        <a:srgbClr val="89C348"/>
      </a:lt1>
      <a:dk2>
        <a:srgbClr val="207C7E"/>
      </a:dk2>
      <a:lt2>
        <a:srgbClr val="E6E6E6"/>
      </a:lt2>
      <a:accent1>
        <a:srgbClr val="39B6B9"/>
      </a:accent1>
      <a:accent2>
        <a:srgbClr val="89C348"/>
      </a:accent2>
      <a:accent3>
        <a:srgbClr val="FFFFFF"/>
      </a:accent3>
      <a:accent4>
        <a:srgbClr val="000000"/>
      </a:accent4>
      <a:accent5>
        <a:srgbClr val="FFFFFF"/>
      </a:accent5>
      <a:accent6>
        <a:srgbClr val="FFFFFF"/>
      </a:accent6>
      <a:hlink>
        <a:srgbClr val="207C7E"/>
      </a:hlink>
      <a:folHlink>
        <a:srgbClr val="39B6B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5BABEB"/>
        </a:accent1>
        <a:accent2>
          <a:srgbClr val="F9D880"/>
        </a:accent2>
        <a:accent3>
          <a:srgbClr val="FFFFFF"/>
        </a:accent3>
        <a:accent4>
          <a:srgbClr val="000000"/>
        </a:accent4>
        <a:accent5>
          <a:srgbClr val="B5D2F3"/>
        </a:accent5>
        <a:accent6>
          <a:srgbClr val="E2C473"/>
        </a:accent6>
        <a:hlink>
          <a:srgbClr val="B7B6BA"/>
        </a:hlink>
        <a:folHlink>
          <a:srgbClr val="CDE6F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red Hutch 1">
    <a:dk1>
      <a:srgbClr val="1C3B61"/>
    </a:dk1>
    <a:lt1>
      <a:srgbClr val="89C348"/>
    </a:lt1>
    <a:dk2>
      <a:srgbClr val="207C7E"/>
    </a:dk2>
    <a:lt2>
      <a:srgbClr val="E6E6E6"/>
    </a:lt2>
    <a:accent1>
      <a:srgbClr val="39B6B9"/>
    </a:accent1>
    <a:accent2>
      <a:srgbClr val="89C348"/>
    </a:accent2>
    <a:accent3>
      <a:srgbClr val="FFFFFF"/>
    </a:accent3>
    <a:accent4>
      <a:srgbClr val="000000"/>
    </a:accent4>
    <a:accent5>
      <a:srgbClr val="FFFFFF"/>
    </a:accent5>
    <a:accent6>
      <a:srgbClr val="FFFFFF"/>
    </a:accent6>
    <a:hlink>
      <a:srgbClr val="207C7E"/>
    </a:hlink>
    <a:folHlink>
      <a:srgbClr val="39B6B9"/>
    </a:folHlink>
  </a:clrScheme>
</a:themeOverride>
</file>

<file path=ppt/theme/themeOverride10.xml><?xml version="1.0" encoding="utf-8"?>
<a:themeOverride xmlns:a="http://schemas.openxmlformats.org/drawingml/2006/main">
  <a:clrScheme name="Fred Hutch 1">
    <a:dk1>
      <a:srgbClr val="1C3B61"/>
    </a:dk1>
    <a:lt1>
      <a:srgbClr val="89C348"/>
    </a:lt1>
    <a:dk2>
      <a:srgbClr val="207C7E"/>
    </a:dk2>
    <a:lt2>
      <a:srgbClr val="E6E6E6"/>
    </a:lt2>
    <a:accent1>
      <a:srgbClr val="39B6B9"/>
    </a:accent1>
    <a:accent2>
      <a:srgbClr val="89C348"/>
    </a:accent2>
    <a:accent3>
      <a:srgbClr val="FFFFFF"/>
    </a:accent3>
    <a:accent4>
      <a:srgbClr val="000000"/>
    </a:accent4>
    <a:accent5>
      <a:srgbClr val="FFFFFF"/>
    </a:accent5>
    <a:accent6>
      <a:srgbClr val="FFFFFF"/>
    </a:accent6>
    <a:hlink>
      <a:srgbClr val="207C7E"/>
    </a:hlink>
    <a:folHlink>
      <a:srgbClr val="39B6B9"/>
    </a:folHlink>
  </a:clrScheme>
</a:themeOverride>
</file>

<file path=ppt/theme/themeOverride11.xml><?xml version="1.0" encoding="utf-8"?>
<a:themeOverride xmlns:a="http://schemas.openxmlformats.org/drawingml/2006/main">
  <a:clrScheme name="Fred Hutch 1">
    <a:dk1>
      <a:srgbClr val="1C3B61"/>
    </a:dk1>
    <a:lt1>
      <a:srgbClr val="89C348"/>
    </a:lt1>
    <a:dk2>
      <a:srgbClr val="207C7E"/>
    </a:dk2>
    <a:lt2>
      <a:srgbClr val="E6E6E6"/>
    </a:lt2>
    <a:accent1>
      <a:srgbClr val="39B6B9"/>
    </a:accent1>
    <a:accent2>
      <a:srgbClr val="89C348"/>
    </a:accent2>
    <a:accent3>
      <a:srgbClr val="FFFFFF"/>
    </a:accent3>
    <a:accent4>
      <a:srgbClr val="000000"/>
    </a:accent4>
    <a:accent5>
      <a:srgbClr val="FFFFFF"/>
    </a:accent5>
    <a:accent6>
      <a:srgbClr val="FFFFFF"/>
    </a:accent6>
    <a:hlink>
      <a:srgbClr val="207C7E"/>
    </a:hlink>
    <a:folHlink>
      <a:srgbClr val="39B6B9"/>
    </a:folHlink>
  </a:clrScheme>
</a:themeOverride>
</file>

<file path=ppt/theme/themeOverride12.xml><?xml version="1.0" encoding="utf-8"?>
<a:themeOverride xmlns:a="http://schemas.openxmlformats.org/drawingml/2006/main">
  <a:clrScheme name="Fred Hutch 1">
    <a:dk1>
      <a:srgbClr val="1C3B61"/>
    </a:dk1>
    <a:lt1>
      <a:srgbClr val="89C348"/>
    </a:lt1>
    <a:dk2>
      <a:srgbClr val="207C7E"/>
    </a:dk2>
    <a:lt2>
      <a:srgbClr val="E6E6E6"/>
    </a:lt2>
    <a:accent1>
      <a:srgbClr val="39B6B9"/>
    </a:accent1>
    <a:accent2>
      <a:srgbClr val="89C348"/>
    </a:accent2>
    <a:accent3>
      <a:srgbClr val="FFFFFF"/>
    </a:accent3>
    <a:accent4>
      <a:srgbClr val="000000"/>
    </a:accent4>
    <a:accent5>
      <a:srgbClr val="FFFFFF"/>
    </a:accent5>
    <a:accent6>
      <a:srgbClr val="FFFFFF"/>
    </a:accent6>
    <a:hlink>
      <a:srgbClr val="207C7E"/>
    </a:hlink>
    <a:folHlink>
      <a:srgbClr val="39B6B9"/>
    </a:folHlink>
  </a:clrScheme>
</a:themeOverride>
</file>

<file path=ppt/theme/themeOverride13.xml><?xml version="1.0" encoding="utf-8"?>
<a:themeOverride xmlns:a="http://schemas.openxmlformats.org/drawingml/2006/main">
  <a:clrScheme name="Fred Hutch 1">
    <a:dk1>
      <a:srgbClr val="1C3B61"/>
    </a:dk1>
    <a:lt1>
      <a:srgbClr val="89C348"/>
    </a:lt1>
    <a:dk2>
      <a:srgbClr val="207C7E"/>
    </a:dk2>
    <a:lt2>
      <a:srgbClr val="E6E6E6"/>
    </a:lt2>
    <a:accent1>
      <a:srgbClr val="39B6B9"/>
    </a:accent1>
    <a:accent2>
      <a:srgbClr val="89C348"/>
    </a:accent2>
    <a:accent3>
      <a:srgbClr val="FFFFFF"/>
    </a:accent3>
    <a:accent4>
      <a:srgbClr val="000000"/>
    </a:accent4>
    <a:accent5>
      <a:srgbClr val="FFFFFF"/>
    </a:accent5>
    <a:accent6>
      <a:srgbClr val="FFFFFF"/>
    </a:accent6>
    <a:hlink>
      <a:srgbClr val="207C7E"/>
    </a:hlink>
    <a:folHlink>
      <a:srgbClr val="39B6B9"/>
    </a:folHlink>
  </a:clrScheme>
</a:themeOverride>
</file>

<file path=ppt/theme/themeOverride14.xml><?xml version="1.0" encoding="utf-8"?>
<a:themeOverride xmlns:a="http://schemas.openxmlformats.org/drawingml/2006/main">
  <a:clrScheme name="Fred Hutch 1">
    <a:dk1>
      <a:srgbClr val="1C3B61"/>
    </a:dk1>
    <a:lt1>
      <a:srgbClr val="89C348"/>
    </a:lt1>
    <a:dk2>
      <a:srgbClr val="207C7E"/>
    </a:dk2>
    <a:lt2>
      <a:srgbClr val="E6E6E6"/>
    </a:lt2>
    <a:accent1>
      <a:srgbClr val="39B6B9"/>
    </a:accent1>
    <a:accent2>
      <a:srgbClr val="89C348"/>
    </a:accent2>
    <a:accent3>
      <a:srgbClr val="FFFFFF"/>
    </a:accent3>
    <a:accent4>
      <a:srgbClr val="000000"/>
    </a:accent4>
    <a:accent5>
      <a:srgbClr val="FFFFFF"/>
    </a:accent5>
    <a:accent6>
      <a:srgbClr val="FFFFFF"/>
    </a:accent6>
    <a:hlink>
      <a:srgbClr val="207C7E"/>
    </a:hlink>
    <a:folHlink>
      <a:srgbClr val="39B6B9"/>
    </a:folHlink>
  </a:clrScheme>
</a:themeOverride>
</file>

<file path=ppt/theme/themeOverride15.xml><?xml version="1.0" encoding="utf-8"?>
<a:themeOverride xmlns:a="http://schemas.openxmlformats.org/drawingml/2006/main">
  <a:clrScheme name="Fred Hutch 1">
    <a:dk1>
      <a:srgbClr val="1C3B61"/>
    </a:dk1>
    <a:lt1>
      <a:srgbClr val="89C348"/>
    </a:lt1>
    <a:dk2>
      <a:srgbClr val="207C7E"/>
    </a:dk2>
    <a:lt2>
      <a:srgbClr val="E6E6E6"/>
    </a:lt2>
    <a:accent1>
      <a:srgbClr val="39B6B9"/>
    </a:accent1>
    <a:accent2>
      <a:srgbClr val="89C348"/>
    </a:accent2>
    <a:accent3>
      <a:srgbClr val="FFFFFF"/>
    </a:accent3>
    <a:accent4>
      <a:srgbClr val="000000"/>
    </a:accent4>
    <a:accent5>
      <a:srgbClr val="FFFFFF"/>
    </a:accent5>
    <a:accent6>
      <a:srgbClr val="FFFFFF"/>
    </a:accent6>
    <a:hlink>
      <a:srgbClr val="207C7E"/>
    </a:hlink>
    <a:folHlink>
      <a:srgbClr val="39B6B9"/>
    </a:folHlink>
  </a:clrScheme>
</a:themeOverride>
</file>

<file path=ppt/theme/themeOverride16.xml><?xml version="1.0" encoding="utf-8"?>
<a:themeOverride xmlns:a="http://schemas.openxmlformats.org/drawingml/2006/main">
  <a:clrScheme name="Fred Hutch 1">
    <a:dk1>
      <a:srgbClr val="1C3B61"/>
    </a:dk1>
    <a:lt1>
      <a:srgbClr val="89C348"/>
    </a:lt1>
    <a:dk2>
      <a:srgbClr val="207C7E"/>
    </a:dk2>
    <a:lt2>
      <a:srgbClr val="E6E6E6"/>
    </a:lt2>
    <a:accent1>
      <a:srgbClr val="39B6B9"/>
    </a:accent1>
    <a:accent2>
      <a:srgbClr val="89C348"/>
    </a:accent2>
    <a:accent3>
      <a:srgbClr val="FFFFFF"/>
    </a:accent3>
    <a:accent4>
      <a:srgbClr val="000000"/>
    </a:accent4>
    <a:accent5>
      <a:srgbClr val="FFFFFF"/>
    </a:accent5>
    <a:accent6>
      <a:srgbClr val="FFFFFF"/>
    </a:accent6>
    <a:hlink>
      <a:srgbClr val="207C7E"/>
    </a:hlink>
    <a:folHlink>
      <a:srgbClr val="39B6B9"/>
    </a:folHlink>
  </a:clrScheme>
</a:themeOverride>
</file>

<file path=ppt/theme/themeOverride2.xml><?xml version="1.0" encoding="utf-8"?>
<a:themeOverride xmlns:a="http://schemas.openxmlformats.org/drawingml/2006/main">
  <a:clrScheme name="Fred Hutch 1">
    <a:dk1>
      <a:srgbClr val="1C3B61"/>
    </a:dk1>
    <a:lt1>
      <a:srgbClr val="89C348"/>
    </a:lt1>
    <a:dk2>
      <a:srgbClr val="207C7E"/>
    </a:dk2>
    <a:lt2>
      <a:srgbClr val="E6E6E6"/>
    </a:lt2>
    <a:accent1>
      <a:srgbClr val="39B6B9"/>
    </a:accent1>
    <a:accent2>
      <a:srgbClr val="89C348"/>
    </a:accent2>
    <a:accent3>
      <a:srgbClr val="FFFFFF"/>
    </a:accent3>
    <a:accent4>
      <a:srgbClr val="000000"/>
    </a:accent4>
    <a:accent5>
      <a:srgbClr val="FFFFFF"/>
    </a:accent5>
    <a:accent6>
      <a:srgbClr val="FFFFFF"/>
    </a:accent6>
    <a:hlink>
      <a:srgbClr val="207C7E"/>
    </a:hlink>
    <a:folHlink>
      <a:srgbClr val="39B6B9"/>
    </a:folHlink>
  </a:clrScheme>
</a:themeOverride>
</file>

<file path=ppt/theme/themeOverride3.xml><?xml version="1.0" encoding="utf-8"?>
<a:themeOverride xmlns:a="http://schemas.openxmlformats.org/drawingml/2006/main">
  <a:clrScheme name="Fred Hutch 1">
    <a:dk1>
      <a:srgbClr val="1C3B61"/>
    </a:dk1>
    <a:lt1>
      <a:srgbClr val="89C348"/>
    </a:lt1>
    <a:dk2>
      <a:srgbClr val="207C7E"/>
    </a:dk2>
    <a:lt2>
      <a:srgbClr val="E6E6E6"/>
    </a:lt2>
    <a:accent1>
      <a:srgbClr val="39B6B9"/>
    </a:accent1>
    <a:accent2>
      <a:srgbClr val="89C348"/>
    </a:accent2>
    <a:accent3>
      <a:srgbClr val="FFFFFF"/>
    </a:accent3>
    <a:accent4>
      <a:srgbClr val="000000"/>
    </a:accent4>
    <a:accent5>
      <a:srgbClr val="FFFFFF"/>
    </a:accent5>
    <a:accent6>
      <a:srgbClr val="FFFFFF"/>
    </a:accent6>
    <a:hlink>
      <a:srgbClr val="207C7E"/>
    </a:hlink>
    <a:folHlink>
      <a:srgbClr val="39B6B9"/>
    </a:folHlink>
  </a:clrScheme>
</a:themeOverride>
</file>

<file path=ppt/theme/themeOverride4.xml><?xml version="1.0" encoding="utf-8"?>
<a:themeOverride xmlns:a="http://schemas.openxmlformats.org/drawingml/2006/main">
  <a:clrScheme name="Fred Hutch 1">
    <a:dk1>
      <a:srgbClr val="1C3B61"/>
    </a:dk1>
    <a:lt1>
      <a:srgbClr val="89C348"/>
    </a:lt1>
    <a:dk2>
      <a:srgbClr val="207C7E"/>
    </a:dk2>
    <a:lt2>
      <a:srgbClr val="E6E6E6"/>
    </a:lt2>
    <a:accent1>
      <a:srgbClr val="39B6B9"/>
    </a:accent1>
    <a:accent2>
      <a:srgbClr val="89C348"/>
    </a:accent2>
    <a:accent3>
      <a:srgbClr val="FFFFFF"/>
    </a:accent3>
    <a:accent4>
      <a:srgbClr val="000000"/>
    </a:accent4>
    <a:accent5>
      <a:srgbClr val="FFFFFF"/>
    </a:accent5>
    <a:accent6>
      <a:srgbClr val="FFFFFF"/>
    </a:accent6>
    <a:hlink>
      <a:srgbClr val="207C7E"/>
    </a:hlink>
    <a:folHlink>
      <a:srgbClr val="39B6B9"/>
    </a:folHlink>
  </a:clrScheme>
</a:themeOverride>
</file>

<file path=ppt/theme/themeOverride5.xml><?xml version="1.0" encoding="utf-8"?>
<a:themeOverride xmlns:a="http://schemas.openxmlformats.org/drawingml/2006/main">
  <a:clrScheme name="Fred Hutch 1">
    <a:dk1>
      <a:srgbClr val="1C3B61"/>
    </a:dk1>
    <a:lt1>
      <a:srgbClr val="89C348"/>
    </a:lt1>
    <a:dk2>
      <a:srgbClr val="207C7E"/>
    </a:dk2>
    <a:lt2>
      <a:srgbClr val="E6E6E6"/>
    </a:lt2>
    <a:accent1>
      <a:srgbClr val="39B6B9"/>
    </a:accent1>
    <a:accent2>
      <a:srgbClr val="89C348"/>
    </a:accent2>
    <a:accent3>
      <a:srgbClr val="FFFFFF"/>
    </a:accent3>
    <a:accent4>
      <a:srgbClr val="000000"/>
    </a:accent4>
    <a:accent5>
      <a:srgbClr val="FFFFFF"/>
    </a:accent5>
    <a:accent6>
      <a:srgbClr val="FFFFFF"/>
    </a:accent6>
    <a:hlink>
      <a:srgbClr val="207C7E"/>
    </a:hlink>
    <a:folHlink>
      <a:srgbClr val="39B6B9"/>
    </a:folHlink>
  </a:clrScheme>
</a:themeOverride>
</file>

<file path=ppt/theme/themeOverride6.xml><?xml version="1.0" encoding="utf-8"?>
<a:themeOverride xmlns:a="http://schemas.openxmlformats.org/drawingml/2006/main">
  <a:clrScheme name="Fred Hutch 1">
    <a:dk1>
      <a:srgbClr val="1C3B61"/>
    </a:dk1>
    <a:lt1>
      <a:srgbClr val="89C348"/>
    </a:lt1>
    <a:dk2>
      <a:srgbClr val="207C7E"/>
    </a:dk2>
    <a:lt2>
      <a:srgbClr val="E6E6E6"/>
    </a:lt2>
    <a:accent1>
      <a:srgbClr val="39B6B9"/>
    </a:accent1>
    <a:accent2>
      <a:srgbClr val="89C348"/>
    </a:accent2>
    <a:accent3>
      <a:srgbClr val="FFFFFF"/>
    </a:accent3>
    <a:accent4>
      <a:srgbClr val="000000"/>
    </a:accent4>
    <a:accent5>
      <a:srgbClr val="FFFFFF"/>
    </a:accent5>
    <a:accent6>
      <a:srgbClr val="FFFFFF"/>
    </a:accent6>
    <a:hlink>
      <a:srgbClr val="207C7E"/>
    </a:hlink>
    <a:folHlink>
      <a:srgbClr val="39B6B9"/>
    </a:folHlink>
  </a:clrScheme>
</a:themeOverride>
</file>

<file path=ppt/theme/themeOverride7.xml><?xml version="1.0" encoding="utf-8"?>
<a:themeOverride xmlns:a="http://schemas.openxmlformats.org/drawingml/2006/main">
  <a:clrScheme name="Fred Hutch 1">
    <a:dk1>
      <a:srgbClr val="1C3B61"/>
    </a:dk1>
    <a:lt1>
      <a:srgbClr val="89C348"/>
    </a:lt1>
    <a:dk2>
      <a:srgbClr val="207C7E"/>
    </a:dk2>
    <a:lt2>
      <a:srgbClr val="E6E6E6"/>
    </a:lt2>
    <a:accent1>
      <a:srgbClr val="39B6B9"/>
    </a:accent1>
    <a:accent2>
      <a:srgbClr val="89C348"/>
    </a:accent2>
    <a:accent3>
      <a:srgbClr val="FFFFFF"/>
    </a:accent3>
    <a:accent4>
      <a:srgbClr val="000000"/>
    </a:accent4>
    <a:accent5>
      <a:srgbClr val="FFFFFF"/>
    </a:accent5>
    <a:accent6>
      <a:srgbClr val="FFFFFF"/>
    </a:accent6>
    <a:hlink>
      <a:srgbClr val="207C7E"/>
    </a:hlink>
    <a:folHlink>
      <a:srgbClr val="39B6B9"/>
    </a:folHlink>
  </a:clrScheme>
</a:themeOverride>
</file>

<file path=ppt/theme/themeOverride8.xml><?xml version="1.0" encoding="utf-8"?>
<a:themeOverride xmlns:a="http://schemas.openxmlformats.org/drawingml/2006/main">
  <a:clrScheme name="Fred Hutch 1">
    <a:dk1>
      <a:srgbClr val="1C3B61"/>
    </a:dk1>
    <a:lt1>
      <a:srgbClr val="89C348"/>
    </a:lt1>
    <a:dk2>
      <a:srgbClr val="207C7E"/>
    </a:dk2>
    <a:lt2>
      <a:srgbClr val="E6E6E6"/>
    </a:lt2>
    <a:accent1>
      <a:srgbClr val="39B6B9"/>
    </a:accent1>
    <a:accent2>
      <a:srgbClr val="89C348"/>
    </a:accent2>
    <a:accent3>
      <a:srgbClr val="FFFFFF"/>
    </a:accent3>
    <a:accent4>
      <a:srgbClr val="000000"/>
    </a:accent4>
    <a:accent5>
      <a:srgbClr val="FFFFFF"/>
    </a:accent5>
    <a:accent6>
      <a:srgbClr val="FFFFFF"/>
    </a:accent6>
    <a:hlink>
      <a:srgbClr val="207C7E"/>
    </a:hlink>
    <a:folHlink>
      <a:srgbClr val="39B6B9"/>
    </a:folHlink>
  </a:clrScheme>
</a:themeOverride>
</file>

<file path=ppt/theme/themeOverride9.xml><?xml version="1.0" encoding="utf-8"?>
<a:themeOverride xmlns:a="http://schemas.openxmlformats.org/drawingml/2006/main">
  <a:clrScheme name="Fred Hutch 1">
    <a:dk1>
      <a:srgbClr val="1C3B61"/>
    </a:dk1>
    <a:lt1>
      <a:srgbClr val="89C348"/>
    </a:lt1>
    <a:dk2>
      <a:srgbClr val="207C7E"/>
    </a:dk2>
    <a:lt2>
      <a:srgbClr val="E6E6E6"/>
    </a:lt2>
    <a:accent1>
      <a:srgbClr val="39B6B9"/>
    </a:accent1>
    <a:accent2>
      <a:srgbClr val="89C348"/>
    </a:accent2>
    <a:accent3>
      <a:srgbClr val="FFFFFF"/>
    </a:accent3>
    <a:accent4>
      <a:srgbClr val="000000"/>
    </a:accent4>
    <a:accent5>
      <a:srgbClr val="FFFFFF"/>
    </a:accent5>
    <a:accent6>
      <a:srgbClr val="FFFFFF"/>
    </a:accent6>
    <a:hlink>
      <a:srgbClr val="207C7E"/>
    </a:hlink>
    <a:folHlink>
      <a:srgbClr val="39B6B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PharmaSUG2020_Presentation_Template</Template>
  <TotalTime>944</TotalTime>
  <Words>1481</Words>
  <Application>Microsoft Office PowerPoint</Application>
  <PresentationFormat>Widescreen</PresentationFormat>
  <Paragraphs>209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Franklin Gothic Book</vt:lpstr>
      <vt:lpstr>Lucida Grande</vt:lpstr>
      <vt:lpstr>Lucida Sans Unicode</vt:lpstr>
      <vt:lpstr>Times New Roman</vt:lpstr>
      <vt:lpstr>Wingdings</vt:lpstr>
      <vt:lpstr>2_Default Design</vt:lpstr>
      <vt:lpstr>3_Default Design</vt:lpstr>
      <vt:lpstr>4_Default Design</vt:lpstr>
      <vt:lpstr> Using R Markdown to Generate Clinical Trials Summary Reports </vt:lpstr>
      <vt:lpstr>Introduction</vt:lpstr>
      <vt:lpstr>Packages Used in Paper</vt:lpstr>
      <vt:lpstr>Functions/Options in Rmarkdown</vt:lpstr>
      <vt:lpstr>Read in SAS Dataset</vt:lpstr>
      <vt:lpstr>Derived Function for Summarize Data</vt:lpstr>
      <vt:lpstr>Summarize Data</vt:lpstr>
      <vt:lpstr>Summarize Data</vt:lpstr>
      <vt:lpstr>Sort Data</vt:lpstr>
      <vt:lpstr>Dealing with NA</vt:lpstr>
      <vt:lpstr>Generate Table for Display</vt:lpstr>
      <vt:lpstr>Compare Rmarkdown and SAS Reports</vt:lpstr>
      <vt:lpstr>Useful Resources</vt:lpstr>
      <vt:lpstr>Contact information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Emily</dc:creator>
  <cp:lastModifiedBy>Etikala, Radhika</cp:lastModifiedBy>
  <cp:revision>61</cp:revision>
  <dcterms:created xsi:type="dcterms:W3CDTF">2020-06-02T00:41:38Z</dcterms:created>
  <dcterms:modified xsi:type="dcterms:W3CDTF">2020-10-08T18:22:12Z</dcterms:modified>
</cp:coreProperties>
</file>