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1578" r:id="rId6"/>
    <p:sldId id="1579" r:id="rId7"/>
    <p:sldId id="1580" r:id="rId8"/>
    <p:sldId id="1537" r:id="rId9"/>
    <p:sldId id="1582" r:id="rId10"/>
    <p:sldId id="1583" r:id="rId11"/>
    <p:sldId id="1581" r:id="rId12"/>
    <p:sldId id="1566" r:id="rId13"/>
    <p:sldId id="157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>
          <p15:clr>
            <a:srgbClr val="A4A3A4"/>
          </p15:clr>
        </p15:guide>
        <p15:guide id="2" orient="horz" pos="2685">
          <p15:clr>
            <a:srgbClr val="A4A3A4"/>
          </p15:clr>
        </p15:guide>
        <p15:guide id="3" pos="2879">
          <p15:clr>
            <a:srgbClr val="A4A3A4"/>
          </p15:clr>
        </p15:guide>
        <p15:guide id="4" pos="3027">
          <p15:clr>
            <a:srgbClr val="A4A3A4"/>
          </p15:clr>
        </p15:guide>
        <p15:guide id="5" pos="5533">
          <p15:clr>
            <a:srgbClr val="A4A3A4"/>
          </p15:clr>
        </p15:guide>
        <p15:guide id="6" pos="2733">
          <p15:clr>
            <a:srgbClr val="A4A3A4"/>
          </p15:clr>
        </p15:guide>
        <p15:guide id="7" pos="2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3C"/>
    <a:srgbClr val="FFEBF0"/>
    <a:srgbClr val="466146"/>
    <a:srgbClr val="E3FEE3"/>
    <a:srgbClr val="FFFFE7"/>
    <a:srgbClr val="FEF4F0"/>
    <a:srgbClr val="B5FFB5"/>
    <a:srgbClr val="FFFFAF"/>
    <a:srgbClr val="CC9900"/>
    <a:srgbClr val="FDE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89233" autoAdjust="0"/>
  </p:normalViewPr>
  <p:slideViewPr>
    <p:cSldViewPr snapToGrid="0" showGuides="1">
      <p:cViewPr varScale="1">
        <p:scale>
          <a:sx n="131" d="100"/>
          <a:sy n="131" d="100"/>
        </p:scale>
        <p:origin x="294" y="114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Nicholls" userId="f3a83628-1c02-41d9-82d2-b3f17fb20586" providerId="ADAL" clId="{6C38A671-5C89-44D1-92FA-81CB47660276}"/>
    <pc:docChg chg="undo custSel addSld delSld modSld modMainMaster">
      <pc:chgData name="Andy Nicholls" userId="f3a83628-1c02-41d9-82d2-b3f17fb20586" providerId="ADAL" clId="{6C38A671-5C89-44D1-92FA-81CB47660276}" dt="2020-07-07T11:08:53.568" v="1530" actId="20577"/>
      <pc:docMkLst>
        <pc:docMk/>
      </pc:docMkLst>
      <pc:sldChg chg="modSp">
        <pc:chgData name="Andy Nicholls" userId="f3a83628-1c02-41d9-82d2-b3f17fb20586" providerId="ADAL" clId="{6C38A671-5C89-44D1-92FA-81CB47660276}" dt="2020-07-07T11:08:53.568" v="1530" actId="20577"/>
        <pc:sldMkLst>
          <pc:docMk/>
          <pc:sldMk cId="2802253885" sldId="257"/>
        </pc:sldMkLst>
        <pc:spChg chg="mod">
          <ac:chgData name="Andy Nicholls" userId="f3a83628-1c02-41d9-82d2-b3f17fb20586" providerId="ADAL" clId="{6C38A671-5C89-44D1-92FA-81CB47660276}" dt="2020-07-07T11:08:53.568" v="1530" actId="20577"/>
          <ac:spMkLst>
            <pc:docMk/>
            <pc:sldMk cId="2802253885" sldId="257"/>
            <ac:spMk id="5" creationId="{FF31E08C-4B75-48DE-B96B-BF39970E6672}"/>
          </ac:spMkLst>
        </pc:spChg>
      </pc:sldChg>
      <pc:sldChg chg="delSp modSp">
        <pc:chgData name="Andy Nicholls" userId="f3a83628-1c02-41d9-82d2-b3f17fb20586" providerId="ADAL" clId="{6C38A671-5C89-44D1-92FA-81CB47660276}" dt="2020-07-07T10:03:59.629" v="89" actId="478"/>
        <pc:sldMkLst>
          <pc:docMk/>
          <pc:sldMk cId="3022753854" sldId="258"/>
        </pc:sldMkLst>
        <pc:spChg chg="mod">
          <ac:chgData name="Andy Nicholls" userId="f3a83628-1c02-41d9-82d2-b3f17fb20586" providerId="ADAL" clId="{6C38A671-5C89-44D1-92FA-81CB47660276}" dt="2020-07-07T10:02:00.560" v="70" actId="6549"/>
          <ac:spMkLst>
            <pc:docMk/>
            <pc:sldMk cId="3022753854" sldId="258"/>
            <ac:spMk id="2" creationId="{C4A8B77C-B18E-4FED-911F-CF27F980B983}"/>
          </ac:spMkLst>
        </pc:spChg>
        <pc:spChg chg="del">
          <ac:chgData name="Andy Nicholls" userId="f3a83628-1c02-41d9-82d2-b3f17fb20586" providerId="ADAL" clId="{6C38A671-5C89-44D1-92FA-81CB47660276}" dt="2020-07-07T10:03:59.629" v="89" actId="478"/>
          <ac:spMkLst>
            <pc:docMk/>
            <pc:sldMk cId="3022753854" sldId="258"/>
            <ac:spMk id="6" creationId="{B29E260F-C072-49F1-AE17-EE39A6143065}"/>
          </ac:spMkLst>
        </pc:spChg>
        <pc:spChg chg="del">
          <ac:chgData name="Andy Nicholls" userId="f3a83628-1c02-41d9-82d2-b3f17fb20586" providerId="ADAL" clId="{6C38A671-5C89-44D1-92FA-81CB47660276}" dt="2020-07-07T10:03:59.629" v="89" actId="478"/>
          <ac:spMkLst>
            <pc:docMk/>
            <pc:sldMk cId="3022753854" sldId="258"/>
            <ac:spMk id="7" creationId="{961D9249-121A-4D6F-A926-AE9AC2AB8022}"/>
          </ac:spMkLst>
        </pc:spChg>
      </pc:sldChg>
      <pc:sldChg chg="addSp delSp modSp add">
        <pc:chgData name="Andy Nicholls" userId="f3a83628-1c02-41d9-82d2-b3f17fb20586" providerId="ADAL" clId="{6C38A671-5C89-44D1-92FA-81CB47660276}" dt="2020-07-07T10:04:53.360" v="94" actId="20577"/>
        <pc:sldMkLst>
          <pc:docMk/>
          <pc:sldMk cId="2990598885" sldId="259"/>
        </pc:sldMkLst>
        <pc:spChg chg="del">
          <ac:chgData name="Andy Nicholls" userId="f3a83628-1c02-41d9-82d2-b3f17fb20586" providerId="ADAL" clId="{6C38A671-5C89-44D1-92FA-81CB47660276}" dt="2020-07-07T09:57:41.222" v="3"/>
          <ac:spMkLst>
            <pc:docMk/>
            <pc:sldMk cId="2990598885" sldId="259"/>
            <ac:spMk id="2" creationId="{753ECD6B-99BC-4FB3-B498-721D9769C114}"/>
          </ac:spMkLst>
        </pc:spChg>
        <pc:spChg chg="mod">
          <ac:chgData name="Andy Nicholls" userId="f3a83628-1c02-41d9-82d2-b3f17fb20586" providerId="ADAL" clId="{6C38A671-5C89-44D1-92FA-81CB47660276}" dt="2020-07-07T10:00:27.450" v="66" actId="20577"/>
          <ac:spMkLst>
            <pc:docMk/>
            <pc:sldMk cId="2990598885" sldId="259"/>
            <ac:spMk id="3" creationId="{2FDCC9CC-D066-4F2D-9E0A-1EC94729EC5C}"/>
          </ac:spMkLst>
        </pc:spChg>
        <pc:spChg chg="mod">
          <ac:chgData name="Andy Nicholls" userId="f3a83628-1c02-41d9-82d2-b3f17fb20586" providerId="ADAL" clId="{6C38A671-5C89-44D1-92FA-81CB47660276}" dt="2020-07-07T10:04:53.360" v="94" actId="20577"/>
          <ac:spMkLst>
            <pc:docMk/>
            <pc:sldMk cId="2990598885" sldId="259"/>
            <ac:spMk id="5" creationId="{46D02E8D-10D3-4787-A5AC-579CA80EDA1A}"/>
          </ac:spMkLst>
        </pc:spChg>
        <pc:spChg chg="del">
          <ac:chgData name="Andy Nicholls" userId="f3a83628-1c02-41d9-82d2-b3f17fb20586" providerId="ADAL" clId="{6C38A671-5C89-44D1-92FA-81CB47660276}" dt="2020-07-07T10:03:56.932" v="88" actId="478"/>
          <ac:spMkLst>
            <pc:docMk/>
            <pc:sldMk cId="2990598885" sldId="259"/>
            <ac:spMk id="6" creationId="{06200540-51ED-4C99-A770-FC2688E21483}"/>
          </ac:spMkLst>
        </pc:spChg>
        <pc:spChg chg="del">
          <ac:chgData name="Andy Nicholls" userId="f3a83628-1c02-41d9-82d2-b3f17fb20586" providerId="ADAL" clId="{6C38A671-5C89-44D1-92FA-81CB47660276}" dt="2020-07-07T10:03:56.932" v="88" actId="478"/>
          <ac:spMkLst>
            <pc:docMk/>
            <pc:sldMk cId="2990598885" sldId="259"/>
            <ac:spMk id="7" creationId="{EDFB1853-6992-462C-9563-E288DDF9EBC5}"/>
          </ac:spMkLst>
        </pc:spChg>
        <pc:spChg chg="add mod">
          <ac:chgData name="Andy Nicholls" userId="f3a83628-1c02-41d9-82d2-b3f17fb20586" providerId="ADAL" clId="{6C38A671-5C89-44D1-92FA-81CB47660276}" dt="2020-07-07T09:59:14.371" v="45"/>
          <ac:spMkLst>
            <pc:docMk/>
            <pc:sldMk cId="2990598885" sldId="259"/>
            <ac:spMk id="10" creationId="{AF7581FD-1AEE-4638-815C-60EC928302E6}"/>
          </ac:spMkLst>
        </pc:spChg>
        <pc:picChg chg="add">
          <ac:chgData name="Andy Nicholls" userId="f3a83628-1c02-41d9-82d2-b3f17fb20586" providerId="ADAL" clId="{6C38A671-5C89-44D1-92FA-81CB47660276}" dt="2020-07-07T09:57:41.222" v="3"/>
          <ac:picMkLst>
            <pc:docMk/>
            <pc:sldMk cId="2990598885" sldId="259"/>
            <ac:picMk id="1026" creationId="{51371AC5-8E79-4D56-AB2C-444AFBC84916}"/>
          </ac:picMkLst>
        </pc:picChg>
      </pc:sldChg>
      <pc:sldChg chg="delSp modSp add">
        <pc:chgData name="Andy Nicholls" userId="f3a83628-1c02-41d9-82d2-b3f17fb20586" providerId="ADAL" clId="{6C38A671-5C89-44D1-92FA-81CB47660276}" dt="2020-07-07T10:16:45.271" v="743" actId="20577"/>
        <pc:sldMkLst>
          <pc:docMk/>
          <pc:sldMk cId="1007738586" sldId="260"/>
        </pc:sldMkLst>
        <pc:spChg chg="mod">
          <ac:chgData name="Andy Nicholls" userId="f3a83628-1c02-41d9-82d2-b3f17fb20586" providerId="ADAL" clId="{6C38A671-5C89-44D1-92FA-81CB47660276}" dt="2020-07-07T10:16:45.271" v="743" actId="20577"/>
          <ac:spMkLst>
            <pc:docMk/>
            <pc:sldMk cId="1007738586" sldId="260"/>
            <ac:spMk id="2" creationId="{B7DEC667-241C-4C25-AE82-C224CEAD832D}"/>
          </ac:spMkLst>
        </pc:spChg>
        <pc:spChg chg="mod">
          <ac:chgData name="Andy Nicholls" userId="f3a83628-1c02-41d9-82d2-b3f17fb20586" providerId="ADAL" clId="{6C38A671-5C89-44D1-92FA-81CB47660276}" dt="2020-07-07T10:11:27.091" v="410" actId="20577"/>
          <ac:spMkLst>
            <pc:docMk/>
            <pc:sldMk cId="1007738586" sldId="260"/>
            <ac:spMk id="5" creationId="{242C2757-59E2-4401-808C-510A1C201B20}"/>
          </ac:spMkLst>
        </pc:spChg>
        <pc:spChg chg="del">
          <ac:chgData name="Andy Nicholls" userId="f3a83628-1c02-41d9-82d2-b3f17fb20586" providerId="ADAL" clId="{6C38A671-5C89-44D1-92FA-81CB47660276}" dt="2020-07-07T10:04:02.961" v="90" actId="478"/>
          <ac:spMkLst>
            <pc:docMk/>
            <pc:sldMk cId="1007738586" sldId="260"/>
            <ac:spMk id="6" creationId="{6E920727-D1F0-4EDD-8C5C-7702D6663623}"/>
          </ac:spMkLst>
        </pc:spChg>
        <pc:spChg chg="del">
          <ac:chgData name="Andy Nicholls" userId="f3a83628-1c02-41d9-82d2-b3f17fb20586" providerId="ADAL" clId="{6C38A671-5C89-44D1-92FA-81CB47660276}" dt="2020-07-07T10:04:02.961" v="90" actId="478"/>
          <ac:spMkLst>
            <pc:docMk/>
            <pc:sldMk cId="1007738586" sldId="260"/>
            <ac:spMk id="7" creationId="{9A96C969-09EC-405D-A3AA-62417BFC9818}"/>
          </ac:spMkLst>
        </pc:spChg>
      </pc:sldChg>
      <pc:sldChg chg="addSp delSp modSp add">
        <pc:chgData name="Andy Nicholls" userId="f3a83628-1c02-41d9-82d2-b3f17fb20586" providerId="ADAL" clId="{6C38A671-5C89-44D1-92FA-81CB47660276}" dt="2020-07-07T10:07:48.329" v="290" actId="20577"/>
        <pc:sldMkLst>
          <pc:docMk/>
          <pc:sldMk cId="73746241" sldId="261"/>
        </pc:sldMkLst>
        <pc:spChg chg="add mod">
          <ac:chgData name="Andy Nicholls" userId="f3a83628-1c02-41d9-82d2-b3f17fb20586" providerId="ADAL" clId="{6C38A671-5C89-44D1-92FA-81CB47660276}" dt="2020-07-07T10:07:48.329" v="290" actId="20577"/>
          <ac:spMkLst>
            <pc:docMk/>
            <pc:sldMk cId="73746241" sldId="261"/>
            <ac:spMk id="2" creationId="{5FA4BAF9-C882-4450-9F3F-56D8ABA2797F}"/>
          </ac:spMkLst>
        </pc:spChg>
        <pc:spChg chg="mod">
          <ac:chgData name="Andy Nicholls" userId="f3a83628-1c02-41d9-82d2-b3f17fb20586" providerId="ADAL" clId="{6C38A671-5C89-44D1-92FA-81CB47660276}" dt="2020-07-07T10:04:56.375" v="96" actId="20577"/>
          <ac:spMkLst>
            <pc:docMk/>
            <pc:sldMk cId="73746241" sldId="261"/>
            <ac:spMk id="5" creationId="{46D02E8D-10D3-4787-A5AC-579CA80EDA1A}"/>
          </ac:spMkLst>
        </pc:spChg>
        <pc:picChg chg="del">
          <ac:chgData name="Andy Nicholls" userId="f3a83628-1c02-41d9-82d2-b3f17fb20586" providerId="ADAL" clId="{6C38A671-5C89-44D1-92FA-81CB47660276}" dt="2020-07-07T10:04:12.140" v="92" actId="478"/>
          <ac:picMkLst>
            <pc:docMk/>
            <pc:sldMk cId="73746241" sldId="261"/>
            <ac:picMk id="1026" creationId="{51371AC5-8E79-4D56-AB2C-444AFBC84916}"/>
          </ac:picMkLst>
        </pc:picChg>
      </pc:sldChg>
      <pc:sldChg chg="add del">
        <pc:chgData name="Andy Nicholls" userId="f3a83628-1c02-41d9-82d2-b3f17fb20586" providerId="ADAL" clId="{6C38A671-5C89-44D1-92FA-81CB47660276}" dt="2020-07-07T10:02:20.001" v="73"/>
        <pc:sldMkLst>
          <pc:docMk/>
          <pc:sldMk cId="980188414" sldId="261"/>
        </pc:sldMkLst>
      </pc:sldChg>
      <pc:sldChg chg="modSp add modNotesTx">
        <pc:chgData name="Andy Nicholls" userId="f3a83628-1c02-41d9-82d2-b3f17fb20586" providerId="ADAL" clId="{6C38A671-5C89-44D1-92FA-81CB47660276}" dt="2020-07-07T10:18:19.099" v="828" actId="20577"/>
        <pc:sldMkLst>
          <pc:docMk/>
          <pc:sldMk cId="1759002514" sldId="262"/>
        </pc:sldMkLst>
        <pc:spChg chg="mod">
          <ac:chgData name="Andy Nicholls" userId="f3a83628-1c02-41d9-82d2-b3f17fb20586" providerId="ADAL" clId="{6C38A671-5C89-44D1-92FA-81CB47660276}" dt="2020-07-07T10:18:03.039" v="810" actId="6549"/>
          <ac:spMkLst>
            <pc:docMk/>
            <pc:sldMk cId="1759002514" sldId="262"/>
            <ac:spMk id="2" creationId="{4DC40947-37AA-4A63-90E7-2ADA63DEA5D1}"/>
          </ac:spMkLst>
        </pc:spChg>
        <pc:spChg chg="mod">
          <ac:chgData name="Andy Nicholls" userId="f3a83628-1c02-41d9-82d2-b3f17fb20586" providerId="ADAL" clId="{6C38A671-5C89-44D1-92FA-81CB47660276}" dt="2020-07-07T10:16:20.833" v="695" actId="20577"/>
          <ac:spMkLst>
            <pc:docMk/>
            <pc:sldMk cId="1759002514" sldId="262"/>
            <ac:spMk id="5" creationId="{DE53850A-2F69-4406-A7C7-F249DEFC24BB}"/>
          </ac:spMkLst>
        </pc:spChg>
      </pc:sldChg>
      <pc:sldChg chg="addSp delSp modSp add modAnim">
        <pc:chgData name="Andy Nicholls" userId="f3a83628-1c02-41d9-82d2-b3f17fb20586" providerId="ADAL" clId="{6C38A671-5C89-44D1-92FA-81CB47660276}" dt="2020-07-07T10:26:46.078" v="1060" actId="20577"/>
        <pc:sldMkLst>
          <pc:docMk/>
          <pc:sldMk cId="4125134506" sldId="263"/>
        </pc:sldMkLst>
        <pc:spChg chg="mod">
          <ac:chgData name="Andy Nicholls" userId="f3a83628-1c02-41d9-82d2-b3f17fb20586" providerId="ADAL" clId="{6C38A671-5C89-44D1-92FA-81CB47660276}" dt="2020-07-07T10:20:41.003" v="877" actId="14100"/>
          <ac:spMkLst>
            <pc:docMk/>
            <pc:sldMk cId="4125134506" sldId="263"/>
            <ac:spMk id="2" creationId="{9F0D637A-3B61-4537-B38C-A7702858434E}"/>
          </ac:spMkLst>
        </pc:spChg>
        <pc:spChg chg="mod">
          <ac:chgData name="Andy Nicholls" userId="f3a83628-1c02-41d9-82d2-b3f17fb20586" providerId="ADAL" clId="{6C38A671-5C89-44D1-92FA-81CB47660276}" dt="2020-07-07T10:26:46.078" v="1060" actId="20577"/>
          <ac:spMkLst>
            <pc:docMk/>
            <pc:sldMk cId="4125134506" sldId="263"/>
            <ac:spMk id="3" creationId="{227F3F1F-07EB-43F6-BDAB-A7AB4088B5C8}"/>
          </ac:spMkLst>
        </pc:spChg>
        <pc:spChg chg="mod">
          <ac:chgData name="Andy Nicholls" userId="f3a83628-1c02-41d9-82d2-b3f17fb20586" providerId="ADAL" clId="{6C38A671-5C89-44D1-92FA-81CB47660276}" dt="2020-07-07T10:26:25.442" v="1028"/>
          <ac:spMkLst>
            <pc:docMk/>
            <pc:sldMk cId="4125134506" sldId="263"/>
            <ac:spMk id="5" creationId="{668D5FA0-E9D1-434F-B451-5AF3A8F7CEFA}"/>
          </ac:spMkLst>
        </pc:spChg>
        <pc:spChg chg="add del">
          <ac:chgData name="Andy Nicholls" userId="f3a83628-1c02-41d9-82d2-b3f17fb20586" providerId="ADAL" clId="{6C38A671-5C89-44D1-92FA-81CB47660276}" dt="2020-07-07T10:19:48.385" v="868"/>
          <ac:spMkLst>
            <pc:docMk/>
            <pc:sldMk cId="4125134506" sldId="263"/>
            <ac:spMk id="8" creationId="{9C9ED546-26C4-4CDB-BD57-81C81B0E5A5B}"/>
          </ac:spMkLst>
        </pc:spChg>
        <pc:spChg chg="add del">
          <ac:chgData name="Andy Nicholls" userId="f3a83628-1c02-41d9-82d2-b3f17fb20586" providerId="ADAL" clId="{6C38A671-5C89-44D1-92FA-81CB47660276}" dt="2020-07-07T10:19:48.385" v="868"/>
          <ac:spMkLst>
            <pc:docMk/>
            <pc:sldMk cId="4125134506" sldId="263"/>
            <ac:spMk id="9" creationId="{D333E66A-58BC-4925-9043-F9D035F999F7}"/>
          </ac:spMkLst>
        </pc:spChg>
        <pc:spChg chg="add del">
          <ac:chgData name="Andy Nicholls" userId="f3a83628-1c02-41d9-82d2-b3f17fb20586" providerId="ADAL" clId="{6C38A671-5C89-44D1-92FA-81CB47660276}" dt="2020-07-07T10:19:48.385" v="868"/>
          <ac:spMkLst>
            <pc:docMk/>
            <pc:sldMk cId="4125134506" sldId="263"/>
            <ac:spMk id="10" creationId="{C36B7D2B-468B-43D2-B093-B09DD6328343}"/>
          </ac:spMkLst>
        </pc:spChg>
        <pc:spChg chg="add del">
          <ac:chgData name="Andy Nicholls" userId="f3a83628-1c02-41d9-82d2-b3f17fb20586" providerId="ADAL" clId="{6C38A671-5C89-44D1-92FA-81CB47660276}" dt="2020-07-07T10:19:48.385" v="868"/>
          <ac:spMkLst>
            <pc:docMk/>
            <pc:sldMk cId="4125134506" sldId="263"/>
            <ac:spMk id="11" creationId="{B039C3BC-DF24-4AA3-81C4-FF62E6BF3E5C}"/>
          </ac:spMkLst>
        </pc:spChg>
        <pc:spChg chg="add del">
          <ac:chgData name="Andy Nicholls" userId="f3a83628-1c02-41d9-82d2-b3f17fb20586" providerId="ADAL" clId="{6C38A671-5C89-44D1-92FA-81CB47660276}" dt="2020-07-07T10:19:48.385" v="868"/>
          <ac:spMkLst>
            <pc:docMk/>
            <pc:sldMk cId="4125134506" sldId="263"/>
            <ac:spMk id="12" creationId="{F9EC6F63-4BD1-4C39-9757-EB81910EFCEC}"/>
          </ac:spMkLst>
        </pc:spChg>
        <pc:spChg chg="add del mod">
          <ac:chgData name="Andy Nicholls" userId="f3a83628-1c02-41d9-82d2-b3f17fb20586" providerId="ADAL" clId="{6C38A671-5C89-44D1-92FA-81CB47660276}" dt="2020-07-07T10:21:53.822" v="927" actId="1076"/>
          <ac:spMkLst>
            <pc:docMk/>
            <pc:sldMk cId="4125134506" sldId="263"/>
            <ac:spMk id="16" creationId="{AEB6B685-9CAE-4B6F-B26B-F89C7E68D164}"/>
          </ac:spMkLst>
        </pc:spChg>
        <pc:spChg chg="add del mod">
          <ac:chgData name="Andy Nicholls" userId="f3a83628-1c02-41d9-82d2-b3f17fb20586" providerId="ADAL" clId="{6C38A671-5C89-44D1-92FA-81CB47660276}" dt="2020-07-07T10:21:59.562" v="933" actId="1037"/>
          <ac:spMkLst>
            <pc:docMk/>
            <pc:sldMk cId="4125134506" sldId="263"/>
            <ac:spMk id="17" creationId="{8B7512BC-C67F-4363-859C-84EB97D97DCF}"/>
          </ac:spMkLst>
        </pc:spChg>
        <pc:spChg chg="add del mod">
          <ac:chgData name="Andy Nicholls" userId="f3a83628-1c02-41d9-82d2-b3f17fb20586" providerId="ADAL" clId="{6C38A671-5C89-44D1-92FA-81CB47660276}" dt="2020-07-07T10:20:16.231" v="872" actId="164"/>
          <ac:spMkLst>
            <pc:docMk/>
            <pc:sldMk cId="4125134506" sldId="263"/>
            <ac:spMk id="18" creationId="{B6E4C2B1-9A7E-46A4-842B-911592C1726C}"/>
          </ac:spMkLst>
        </pc:spChg>
        <pc:spChg chg="add del mod">
          <ac:chgData name="Andy Nicholls" userId="f3a83628-1c02-41d9-82d2-b3f17fb20586" providerId="ADAL" clId="{6C38A671-5C89-44D1-92FA-81CB47660276}" dt="2020-07-07T10:20:16.231" v="872" actId="164"/>
          <ac:spMkLst>
            <pc:docMk/>
            <pc:sldMk cId="4125134506" sldId="263"/>
            <ac:spMk id="19" creationId="{B41D68E8-8294-4711-AE0D-F46BBFACA2F6}"/>
          </ac:spMkLst>
        </pc:spChg>
        <pc:spChg chg="add del mod">
          <ac:chgData name="Andy Nicholls" userId="f3a83628-1c02-41d9-82d2-b3f17fb20586" providerId="ADAL" clId="{6C38A671-5C89-44D1-92FA-81CB47660276}" dt="2020-07-07T10:20:57.643" v="879" actId="255"/>
          <ac:spMkLst>
            <pc:docMk/>
            <pc:sldMk cId="4125134506" sldId="263"/>
            <ac:spMk id="20" creationId="{A40DE097-85C6-418B-8D4D-794898EF959E}"/>
          </ac:spMkLst>
        </pc:spChg>
        <pc:grpChg chg="add mod">
          <ac:chgData name="Andy Nicholls" userId="f3a83628-1c02-41d9-82d2-b3f17fb20586" providerId="ADAL" clId="{6C38A671-5C89-44D1-92FA-81CB47660276}" dt="2020-07-07T10:24:43.401" v="963" actId="1036"/>
          <ac:grpSpMkLst>
            <pc:docMk/>
            <pc:sldMk cId="4125134506" sldId="263"/>
            <ac:grpSpMk id="21" creationId="{91FCFD2F-E1ED-40EF-BF9E-C420AB218A58}"/>
          </ac:grpSpMkLst>
        </pc:grpChg>
        <pc:picChg chg="add del">
          <ac:chgData name="Andy Nicholls" userId="f3a83628-1c02-41d9-82d2-b3f17fb20586" providerId="ADAL" clId="{6C38A671-5C89-44D1-92FA-81CB47660276}" dt="2020-07-07T10:19:48.385" v="868"/>
          <ac:picMkLst>
            <pc:docMk/>
            <pc:sldMk cId="4125134506" sldId="263"/>
            <ac:picMk id="7" creationId="{03B03E0E-D160-4A22-B1B3-62B55F6CE765}"/>
          </ac:picMkLst>
        </pc:picChg>
        <pc:picChg chg="add del mod">
          <ac:chgData name="Andy Nicholls" userId="f3a83628-1c02-41d9-82d2-b3f17fb20586" providerId="ADAL" clId="{6C38A671-5C89-44D1-92FA-81CB47660276}" dt="2020-07-07T10:21:41.782" v="926" actId="1076"/>
          <ac:picMkLst>
            <pc:docMk/>
            <pc:sldMk cId="4125134506" sldId="263"/>
            <ac:picMk id="13" creationId="{26B0FEB1-EF3E-4F3F-87F5-5B378B06C0E9}"/>
          </ac:picMkLst>
        </pc:picChg>
        <pc:cxnChg chg="add del mod">
          <ac:chgData name="Andy Nicholls" userId="f3a83628-1c02-41d9-82d2-b3f17fb20586" providerId="ADAL" clId="{6C38A671-5C89-44D1-92FA-81CB47660276}" dt="2020-07-07T10:21:12.485" v="880" actId="1582"/>
          <ac:cxnSpMkLst>
            <pc:docMk/>
            <pc:sldMk cId="4125134506" sldId="263"/>
            <ac:cxnSpMk id="14" creationId="{504FEBA3-5E45-49CF-96CF-5A2F308FA4A2}"/>
          </ac:cxnSpMkLst>
        </pc:cxnChg>
        <pc:cxnChg chg="add del mod">
          <ac:chgData name="Andy Nicholls" userId="f3a83628-1c02-41d9-82d2-b3f17fb20586" providerId="ADAL" clId="{6C38A671-5C89-44D1-92FA-81CB47660276}" dt="2020-07-07T10:21:12.485" v="880" actId="1582"/>
          <ac:cxnSpMkLst>
            <pc:docMk/>
            <pc:sldMk cId="4125134506" sldId="263"/>
            <ac:cxnSpMk id="15" creationId="{D7BBDAF0-3243-401F-8707-D5D0F20CD70A}"/>
          </ac:cxnSpMkLst>
        </pc:cxnChg>
      </pc:sldChg>
      <pc:sldChg chg="addSp delSp modSp add">
        <pc:chgData name="Andy Nicholls" userId="f3a83628-1c02-41d9-82d2-b3f17fb20586" providerId="ADAL" clId="{6C38A671-5C89-44D1-92FA-81CB47660276}" dt="2020-07-07T10:26:52.153" v="1070" actId="20577"/>
        <pc:sldMkLst>
          <pc:docMk/>
          <pc:sldMk cId="2649247714" sldId="264"/>
        </pc:sldMkLst>
        <pc:spChg chg="del">
          <ac:chgData name="Andy Nicholls" userId="f3a83628-1c02-41d9-82d2-b3f17fb20586" providerId="ADAL" clId="{6C38A671-5C89-44D1-92FA-81CB47660276}" dt="2020-07-07T10:23:34.814" v="935"/>
          <ac:spMkLst>
            <pc:docMk/>
            <pc:sldMk cId="2649247714" sldId="264"/>
            <ac:spMk id="2" creationId="{99F7A1E2-23DE-4187-B90A-9377B87DE8FA}"/>
          </ac:spMkLst>
        </pc:spChg>
        <pc:spChg chg="mod">
          <ac:chgData name="Andy Nicholls" userId="f3a83628-1c02-41d9-82d2-b3f17fb20586" providerId="ADAL" clId="{6C38A671-5C89-44D1-92FA-81CB47660276}" dt="2020-07-07T10:26:52.153" v="1070" actId="20577"/>
          <ac:spMkLst>
            <pc:docMk/>
            <pc:sldMk cId="2649247714" sldId="264"/>
            <ac:spMk id="3" creationId="{45704FA3-8E7D-4989-BF23-41EAD7A911DD}"/>
          </ac:spMkLst>
        </pc:spChg>
        <pc:spChg chg="mod">
          <ac:chgData name="Andy Nicholls" userId="f3a83628-1c02-41d9-82d2-b3f17fb20586" providerId="ADAL" clId="{6C38A671-5C89-44D1-92FA-81CB47660276}" dt="2020-07-07T10:26:28.356" v="1029"/>
          <ac:spMkLst>
            <pc:docMk/>
            <pc:sldMk cId="2649247714" sldId="264"/>
            <ac:spMk id="5" creationId="{72E88104-BB1C-4DD3-8BE4-585A0DC97B5D}"/>
          </ac:spMkLst>
        </pc:spChg>
        <pc:picChg chg="add">
          <ac:chgData name="Andy Nicholls" userId="f3a83628-1c02-41d9-82d2-b3f17fb20586" providerId="ADAL" clId="{6C38A671-5C89-44D1-92FA-81CB47660276}" dt="2020-07-07T10:23:34.814" v="935"/>
          <ac:picMkLst>
            <pc:docMk/>
            <pc:sldMk cId="2649247714" sldId="264"/>
            <ac:picMk id="7" creationId="{BA242548-AD6F-41FF-88A6-46FB1B3D3D60}"/>
          </ac:picMkLst>
        </pc:picChg>
      </pc:sldChg>
      <pc:sldChg chg="modSp add del">
        <pc:chgData name="Andy Nicholls" userId="f3a83628-1c02-41d9-82d2-b3f17fb20586" providerId="ADAL" clId="{6C38A671-5C89-44D1-92FA-81CB47660276}" dt="2020-07-07T10:25:38.492" v="975" actId="2696"/>
        <pc:sldMkLst>
          <pc:docMk/>
          <pc:sldMk cId="4263656489" sldId="265"/>
        </pc:sldMkLst>
        <pc:spChg chg="mod">
          <ac:chgData name="Andy Nicholls" userId="f3a83628-1c02-41d9-82d2-b3f17fb20586" providerId="ADAL" clId="{6C38A671-5C89-44D1-92FA-81CB47660276}" dt="2020-07-07T10:24:58.033" v="973" actId="20577"/>
          <ac:spMkLst>
            <pc:docMk/>
            <pc:sldMk cId="4263656489" sldId="265"/>
            <ac:spMk id="5" creationId="{FADC09CA-1D92-426C-AC3F-28AE411CB3EA}"/>
          </ac:spMkLst>
        </pc:spChg>
      </pc:sldChg>
      <pc:sldChg chg="add del">
        <pc:chgData name="Andy Nicholls" userId="f3a83628-1c02-41d9-82d2-b3f17fb20586" providerId="ADAL" clId="{6C38A671-5C89-44D1-92FA-81CB47660276}" dt="2020-07-07T10:28:58.670" v="1118" actId="2696"/>
        <pc:sldMkLst>
          <pc:docMk/>
          <pc:sldMk cId="2155867653" sldId="2187"/>
        </pc:sldMkLst>
      </pc:sldChg>
      <pc:sldChg chg="modSp add">
        <pc:chgData name="Andy Nicholls" userId="f3a83628-1c02-41d9-82d2-b3f17fb20586" providerId="ADAL" clId="{6C38A671-5C89-44D1-92FA-81CB47660276}" dt="2020-07-07T10:32:01.812" v="1169" actId="14100"/>
        <pc:sldMkLst>
          <pc:docMk/>
          <pc:sldMk cId="1635150189" sldId="2196"/>
        </pc:sldMkLst>
        <pc:spChg chg="mod">
          <ac:chgData name="Andy Nicholls" userId="f3a83628-1c02-41d9-82d2-b3f17fb20586" providerId="ADAL" clId="{6C38A671-5C89-44D1-92FA-81CB47660276}" dt="2020-07-07T10:27:28.977" v="1090" actId="1076"/>
          <ac:spMkLst>
            <pc:docMk/>
            <pc:sldMk cId="1635150189" sldId="2196"/>
            <ac:spMk id="8" creationId="{E8CB376B-4111-4A28-AFF1-1061D238F9EB}"/>
          </ac:spMkLst>
        </pc:spChg>
        <pc:spChg chg="mod">
          <ac:chgData name="Andy Nicholls" userId="f3a83628-1c02-41d9-82d2-b3f17fb20586" providerId="ADAL" clId="{6C38A671-5C89-44D1-92FA-81CB47660276}" dt="2020-07-07T10:29:05.051" v="1124" actId="20577"/>
          <ac:spMkLst>
            <pc:docMk/>
            <pc:sldMk cId="1635150189" sldId="2196"/>
            <ac:spMk id="9" creationId="{5E759DD7-125C-4DB7-A9DA-C402DB177A12}"/>
          </ac:spMkLst>
        </pc:spChg>
        <pc:spChg chg="mod">
          <ac:chgData name="Andy Nicholls" userId="f3a83628-1c02-41d9-82d2-b3f17fb20586" providerId="ADAL" clId="{6C38A671-5C89-44D1-92FA-81CB47660276}" dt="2020-07-07T10:32:01.812" v="1169" actId="14100"/>
          <ac:spMkLst>
            <pc:docMk/>
            <pc:sldMk cId="1635150189" sldId="2196"/>
            <ac:spMk id="66" creationId="{BDCAA25E-C9E9-4262-B394-9C159DAC56C1}"/>
          </ac:spMkLst>
        </pc:spChg>
      </pc:sldChg>
      <pc:sldChg chg="addSp delSp modSp add">
        <pc:chgData name="Andy Nicholls" userId="f3a83628-1c02-41d9-82d2-b3f17fb20586" providerId="ADAL" clId="{6C38A671-5C89-44D1-92FA-81CB47660276}" dt="2020-07-07T10:26:17.996" v="1025" actId="20577"/>
        <pc:sldMkLst>
          <pc:docMk/>
          <pc:sldMk cId="1431875136" sldId="2197"/>
        </pc:sldMkLst>
        <pc:spChg chg="del">
          <ac:chgData name="Andy Nicholls" userId="f3a83628-1c02-41d9-82d2-b3f17fb20586" providerId="ADAL" clId="{6C38A671-5C89-44D1-92FA-81CB47660276}" dt="2020-07-07T10:26:06.488" v="997"/>
          <ac:spMkLst>
            <pc:docMk/>
            <pc:sldMk cId="1431875136" sldId="2197"/>
            <ac:spMk id="2" creationId="{03A762C0-D188-493A-ADD6-4B4DE4798B66}"/>
          </ac:spMkLst>
        </pc:spChg>
        <pc:spChg chg="del">
          <ac:chgData name="Andy Nicholls" userId="f3a83628-1c02-41d9-82d2-b3f17fb20586" providerId="ADAL" clId="{6C38A671-5C89-44D1-92FA-81CB47660276}" dt="2020-07-07T10:26:06.488" v="997"/>
          <ac:spMkLst>
            <pc:docMk/>
            <pc:sldMk cId="1431875136" sldId="2197"/>
            <ac:spMk id="3" creationId="{37D7DD35-6DD7-4035-9440-99DF440B9910}"/>
          </ac:spMkLst>
        </pc:spChg>
        <pc:spChg chg="del">
          <ac:chgData name="Andy Nicholls" userId="f3a83628-1c02-41d9-82d2-b3f17fb20586" providerId="ADAL" clId="{6C38A671-5C89-44D1-92FA-81CB47660276}" dt="2020-07-07T10:26:06.488" v="997"/>
          <ac:spMkLst>
            <pc:docMk/>
            <pc:sldMk cId="1431875136" sldId="2197"/>
            <ac:spMk id="4" creationId="{F5D4B46A-2EDD-4FBC-9221-2F1C41207D3A}"/>
          </ac:spMkLst>
        </pc:spChg>
        <pc:spChg chg="mod">
          <ac:chgData name="Andy Nicholls" userId="f3a83628-1c02-41d9-82d2-b3f17fb20586" providerId="ADAL" clId="{6C38A671-5C89-44D1-92FA-81CB47660276}" dt="2020-07-07T10:26:01.706" v="996" actId="20577"/>
          <ac:spMkLst>
            <pc:docMk/>
            <pc:sldMk cId="1431875136" sldId="2197"/>
            <ac:spMk id="5" creationId="{507BB1CE-FB44-448E-B550-09B609C250BE}"/>
          </ac:spMkLst>
        </pc:spChg>
        <pc:spChg chg="add mod">
          <ac:chgData name="Andy Nicholls" userId="f3a83628-1c02-41d9-82d2-b3f17fb20586" providerId="ADAL" clId="{6C38A671-5C89-44D1-92FA-81CB47660276}" dt="2020-07-07T10:26:17.996" v="1025" actId="20577"/>
          <ac:spMkLst>
            <pc:docMk/>
            <pc:sldMk cId="1431875136" sldId="2197"/>
            <ac:spMk id="7" creationId="{72802E09-E280-4FD4-843D-C31E6CFB5CB7}"/>
          </ac:spMkLst>
        </pc:spChg>
      </pc:sldChg>
      <pc:sldChg chg="addSp delSp modSp add modAnim">
        <pc:chgData name="Andy Nicholls" userId="f3a83628-1c02-41d9-82d2-b3f17fb20586" providerId="ADAL" clId="{6C38A671-5C89-44D1-92FA-81CB47660276}" dt="2020-07-07T10:28:52.260" v="1117" actId="20577"/>
        <pc:sldMkLst>
          <pc:docMk/>
          <pc:sldMk cId="2806564356" sldId="2198"/>
        </pc:sldMkLst>
        <pc:spChg chg="mod">
          <ac:chgData name="Andy Nicholls" userId="f3a83628-1c02-41d9-82d2-b3f17fb20586" providerId="ADAL" clId="{6C38A671-5C89-44D1-92FA-81CB47660276}" dt="2020-07-07T10:28:52.260" v="1117" actId="20577"/>
          <ac:spMkLst>
            <pc:docMk/>
            <pc:sldMk cId="2806564356" sldId="2198"/>
            <ac:spMk id="9" creationId="{5E759DD7-125C-4DB7-A9DA-C402DB177A12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11" creationId="{A1564857-8736-4BDB-9C32-36D48736DB6D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13" creationId="{3D1AAD43-E9AD-4D0B-B386-8A2D63C80990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20" creationId="{4E006836-747F-43C7-913B-2E22184620A7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22" creationId="{C20FA646-9E82-457B-AC77-E02188D2FBCD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24" creationId="{F3BE3648-115E-4AAD-BC28-5B87B34B01F9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25" creationId="{6F067190-1385-409E-AC64-9BCFC82804BD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26" creationId="{3CE38DF4-A5E2-4254-A3A7-4B8088A70BB4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28" creationId="{3A394460-EC71-4FCB-9522-67DF39E1046A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29" creationId="{52A35B0A-1ECB-4B14-A9B9-C9005DB2AF75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30" creationId="{FB1DDD8D-FB26-4345-91E0-804E519CA6F6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32" creationId="{A4A85AF2-D6F1-4E0D-95BD-512E4361E609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33" creationId="{9135A49B-C281-4406-BBFD-B248D032911B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34" creationId="{BFE571DF-AF42-4195-A9AB-237B8126E957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35" creationId="{5902DA6B-36E2-4E85-95A9-1FF9DAC2DFAB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36" creationId="{395A6447-A48E-49D4-9C30-FCC8BAB14827}"/>
          </ac:spMkLst>
        </pc:spChg>
        <pc:spChg chg="add">
          <ac:chgData name="Andy Nicholls" userId="f3a83628-1c02-41d9-82d2-b3f17fb20586" providerId="ADAL" clId="{6C38A671-5C89-44D1-92FA-81CB47660276}" dt="2020-07-07T10:28:29.776" v="1093"/>
          <ac:spMkLst>
            <pc:docMk/>
            <pc:sldMk cId="2806564356" sldId="2198"/>
            <ac:spMk id="42" creationId="{0AA943F4-9425-436C-AD02-2A9FE6D13C5B}"/>
          </ac:spMkLst>
        </pc:spChg>
        <pc:spChg chg="add">
          <ac:chgData name="Andy Nicholls" userId="f3a83628-1c02-41d9-82d2-b3f17fb20586" providerId="ADAL" clId="{6C38A671-5C89-44D1-92FA-81CB47660276}" dt="2020-07-07T10:28:29.776" v="1093"/>
          <ac:spMkLst>
            <pc:docMk/>
            <pc:sldMk cId="2806564356" sldId="2198"/>
            <ac:spMk id="44" creationId="{A2136DB1-CCA9-431A-96DC-576CDE2C1D9F}"/>
          </ac:spMkLst>
        </pc:spChg>
        <pc:spChg chg="add mod">
          <ac:chgData name="Andy Nicholls" userId="f3a83628-1c02-41d9-82d2-b3f17fb20586" providerId="ADAL" clId="{6C38A671-5C89-44D1-92FA-81CB47660276}" dt="2020-07-07T10:28:37.076" v="1095" actId="14100"/>
          <ac:spMkLst>
            <pc:docMk/>
            <pc:sldMk cId="2806564356" sldId="2198"/>
            <ac:spMk id="45" creationId="{867FCA2B-AFAB-406E-B73B-031F3F9DAA85}"/>
          </ac:spMkLst>
        </pc:spChg>
        <pc:spChg chg="add">
          <ac:chgData name="Andy Nicholls" userId="f3a83628-1c02-41d9-82d2-b3f17fb20586" providerId="ADAL" clId="{6C38A671-5C89-44D1-92FA-81CB47660276}" dt="2020-07-07T10:28:29.776" v="1093"/>
          <ac:spMkLst>
            <pc:docMk/>
            <pc:sldMk cId="2806564356" sldId="2198"/>
            <ac:spMk id="47" creationId="{58EFC842-DF04-4D1A-8700-400ABB51251E}"/>
          </ac:spMkLst>
        </pc:spChg>
        <pc:spChg chg="add">
          <ac:chgData name="Andy Nicholls" userId="f3a83628-1c02-41d9-82d2-b3f17fb20586" providerId="ADAL" clId="{6C38A671-5C89-44D1-92FA-81CB47660276}" dt="2020-07-07T10:28:29.776" v="1093"/>
          <ac:spMkLst>
            <pc:docMk/>
            <pc:sldMk cId="2806564356" sldId="2198"/>
            <ac:spMk id="49" creationId="{62B7221A-6668-4F6A-AE17-ABD163D36F57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50" creationId="{6612827F-D539-49D2-A248-99FC52257B32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52" creationId="{DB954DC0-147E-4E6F-AA8C-CE19CDF92CCC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53" creationId="{733E88BD-8B63-49BC-9511-B9D9D463CA05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54" creationId="{5ABEF45B-1133-4926-90EA-98AA4869FEB0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55" creationId="{CA15FA63-3A97-4459-9BC8-9572D37EFD38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56" creationId="{824BC4B3-F055-4519-BF51-CFDC1373C746}"/>
          </ac:spMkLst>
        </pc:spChg>
        <pc:spChg chg="add">
          <ac:chgData name="Andy Nicholls" userId="f3a83628-1c02-41d9-82d2-b3f17fb20586" providerId="ADAL" clId="{6C38A671-5C89-44D1-92FA-81CB47660276}" dt="2020-07-07T10:28:29.776" v="1093"/>
          <ac:spMkLst>
            <pc:docMk/>
            <pc:sldMk cId="2806564356" sldId="2198"/>
            <ac:spMk id="57" creationId="{6F78F35D-4B3D-443A-91BF-CCE7CE3210A1}"/>
          </ac:spMkLst>
        </pc:spChg>
        <pc:spChg chg="add">
          <ac:chgData name="Andy Nicholls" userId="f3a83628-1c02-41d9-82d2-b3f17fb20586" providerId="ADAL" clId="{6C38A671-5C89-44D1-92FA-81CB47660276}" dt="2020-07-07T10:28:29.776" v="1093"/>
          <ac:spMkLst>
            <pc:docMk/>
            <pc:sldMk cId="2806564356" sldId="2198"/>
            <ac:spMk id="58" creationId="{38372979-C08F-486A-98E7-33BFC1384A2A}"/>
          </ac:spMkLst>
        </pc:spChg>
        <pc:spChg chg="add">
          <ac:chgData name="Andy Nicholls" userId="f3a83628-1c02-41d9-82d2-b3f17fb20586" providerId="ADAL" clId="{6C38A671-5C89-44D1-92FA-81CB47660276}" dt="2020-07-07T10:28:29.776" v="1093"/>
          <ac:spMkLst>
            <pc:docMk/>
            <pc:sldMk cId="2806564356" sldId="2198"/>
            <ac:spMk id="59" creationId="{A1C4A94D-4D19-47B5-9C4C-FBDD59B0160B}"/>
          </ac:spMkLst>
        </pc:spChg>
        <pc:spChg chg="add">
          <ac:chgData name="Andy Nicholls" userId="f3a83628-1c02-41d9-82d2-b3f17fb20586" providerId="ADAL" clId="{6C38A671-5C89-44D1-92FA-81CB47660276}" dt="2020-07-07T10:28:29.776" v="1093"/>
          <ac:spMkLst>
            <pc:docMk/>
            <pc:sldMk cId="2806564356" sldId="2198"/>
            <ac:spMk id="60" creationId="{6A5DB189-CD42-4C49-A17A-3396B816604A}"/>
          </ac:spMkLst>
        </pc:spChg>
        <pc:spChg chg="add">
          <ac:chgData name="Andy Nicholls" userId="f3a83628-1c02-41d9-82d2-b3f17fb20586" providerId="ADAL" clId="{6C38A671-5C89-44D1-92FA-81CB47660276}" dt="2020-07-07T10:28:29.776" v="1093"/>
          <ac:spMkLst>
            <pc:docMk/>
            <pc:sldMk cId="2806564356" sldId="2198"/>
            <ac:spMk id="61" creationId="{D8976052-B818-4440-9AB7-262A1AA904B1}"/>
          </ac:spMkLst>
        </pc:spChg>
        <pc:spChg chg="add">
          <ac:chgData name="Andy Nicholls" userId="f3a83628-1c02-41d9-82d2-b3f17fb20586" providerId="ADAL" clId="{6C38A671-5C89-44D1-92FA-81CB47660276}" dt="2020-07-07T10:28:29.776" v="1093"/>
          <ac:spMkLst>
            <pc:docMk/>
            <pc:sldMk cId="2806564356" sldId="2198"/>
            <ac:spMk id="62" creationId="{85607856-CE1F-41A9-BFBD-D97D37510F1E}"/>
          </ac:spMkLst>
        </pc:spChg>
        <pc:spChg chg="add">
          <ac:chgData name="Andy Nicholls" userId="f3a83628-1c02-41d9-82d2-b3f17fb20586" providerId="ADAL" clId="{6C38A671-5C89-44D1-92FA-81CB47660276}" dt="2020-07-07T10:28:29.776" v="1093"/>
          <ac:spMkLst>
            <pc:docMk/>
            <pc:sldMk cId="2806564356" sldId="2198"/>
            <ac:spMk id="63" creationId="{2978751F-7E3B-434D-A9E9-3B43FDE950A6}"/>
          </ac:spMkLst>
        </pc:spChg>
        <pc:spChg chg="del">
          <ac:chgData name="Andy Nicholls" userId="f3a83628-1c02-41d9-82d2-b3f17fb20586" providerId="ADAL" clId="{6C38A671-5C89-44D1-92FA-81CB47660276}" dt="2020-07-07T10:28:28.959" v="1092" actId="478"/>
          <ac:spMkLst>
            <pc:docMk/>
            <pc:sldMk cId="2806564356" sldId="2198"/>
            <ac:spMk id="66" creationId="{BDCAA25E-C9E9-4262-B394-9C159DAC56C1}"/>
          </ac:spMkLst>
        </pc:spChg>
        <pc:picChg chg="del">
          <ac:chgData name="Andy Nicholls" userId="f3a83628-1c02-41d9-82d2-b3f17fb20586" providerId="ADAL" clId="{6C38A671-5C89-44D1-92FA-81CB47660276}" dt="2020-07-07T10:28:28.959" v="1092" actId="478"/>
          <ac:picMkLst>
            <pc:docMk/>
            <pc:sldMk cId="2806564356" sldId="2198"/>
            <ac:picMk id="23" creationId="{11377689-49FF-403E-A598-CC2CE8F4F8B3}"/>
          </ac:picMkLst>
        </pc:picChg>
        <pc:picChg chg="del">
          <ac:chgData name="Andy Nicholls" userId="f3a83628-1c02-41d9-82d2-b3f17fb20586" providerId="ADAL" clId="{6C38A671-5C89-44D1-92FA-81CB47660276}" dt="2020-07-07T10:28:28.959" v="1092" actId="478"/>
          <ac:picMkLst>
            <pc:docMk/>
            <pc:sldMk cId="2806564356" sldId="2198"/>
            <ac:picMk id="27" creationId="{D81A6E2A-5757-4C4D-B1BF-645BD10F21A6}"/>
          </ac:picMkLst>
        </pc:picChg>
        <pc:picChg chg="del">
          <ac:chgData name="Andy Nicholls" userId="f3a83628-1c02-41d9-82d2-b3f17fb20586" providerId="ADAL" clId="{6C38A671-5C89-44D1-92FA-81CB47660276}" dt="2020-07-07T10:28:28.959" v="1092" actId="478"/>
          <ac:picMkLst>
            <pc:docMk/>
            <pc:sldMk cId="2806564356" sldId="2198"/>
            <ac:picMk id="31" creationId="{E9B004E1-F5F0-499A-BBEF-5D72F7E1F6D6}"/>
          </ac:picMkLst>
        </pc:picChg>
        <pc:picChg chg="add">
          <ac:chgData name="Andy Nicholls" userId="f3a83628-1c02-41d9-82d2-b3f17fb20586" providerId="ADAL" clId="{6C38A671-5C89-44D1-92FA-81CB47660276}" dt="2020-07-07T10:28:29.776" v="1093"/>
          <ac:picMkLst>
            <pc:docMk/>
            <pc:sldMk cId="2806564356" sldId="2198"/>
            <ac:picMk id="37" creationId="{912C5D98-5588-435B-B0F6-24D6178D5CED}"/>
          </ac:picMkLst>
        </pc:picChg>
        <pc:picChg chg="add">
          <ac:chgData name="Andy Nicholls" userId="f3a83628-1c02-41d9-82d2-b3f17fb20586" providerId="ADAL" clId="{6C38A671-5C89-44D1-92FA-81CB47660276}" dt="2020-07-07T10:28:29.776" v="1093"/>
          <ac:picMkLst>
            <pc:docMk/>
            <pc:sldMk cId="2806564356" sldId="2198"/>
            <ac:picMk id="39" creationId="{0B75F4C8-8BEC-4A04-8DF9-A3B4E721381B}"/>
          </ac:picMkLst>
        </pc:picChg>
        <pc:picChg chg="add">
          <ac:chgData name="Andy Nicholls" userId="f3a83628-1c02-41d9-82d2-b3f17fb20586" providerId="ADAL" clId="{6C38A671-5C89-44D1-92FA-81CB47660276}" dt="2020-07-07T10:28:29.776" v="1093"/>
          <ac:picMkLst>
            <pc:docMk/>
            <pc:sldMk cId="2806564356" sldId="2198"/>
            <ac:picMk id="41" creationId="{6594333F-AF16-4212-9A96-70815FC5F5B5}"/>
          </ac:picMkLst>
        </pc:picChg>
        <pc:picChg chg="add">
          <ac:chgData name="Andy Nicholls" userId="f3a83628-1c02-41d9-82d2-b3f17fb20586" providerId="ADAL" clId="{6C38A671-5C89-44D1-92FA-81CB47660276}" dt="2020-07-07T10:28:29.776" v="1093"/>
          <ac:picMkLst>
            <pc:docMk/>
            <pc:sldMk cId="2806564356" sldId="2198"/>
            <ac:picMk id="46" creationId="{0D5AA3F2-2138-4710-8601-52CD2E14CB3D}"/>
          </ac:picMkLst>
        </pc:picChg>
        <pc:picChg chg="add">
          <ac:chgData name="Andy Nicholls" userId="f3a83628-1c02-41d9-82d2-b3f17fb20586" providerId="ADAL" clId="{6C38A671-5C89-44D1-92FA-81CB47660276}" dt="2020-07-07T10:28:29.776" v="1093"/>
          <ac:picMkLst>
            <pc:docMk/>
            <pc:sldMk cId="2806564356" sldId="2198"/>
            <ac:picMk id="48" creationId="{DE310044-817F-442B-9CC3-F006BD312BCB}"/>
          </ac:picMkLst>
        </pc:picChg>
        <pc:picChg chg="add">
          <ac:chgData name="Andy Nicholls" userId="f3a83628-1c02-41d9-82d2-b3f17fb20586" providerId="ADAL" clId="{6C38A671-5C89-44D1-92FA-81CB47660276}" dt="2020-07-07T10:28:29.776" v="1093"/>
          <ac:picMkLst>
            <pc:docMk/>
            <pc:sldMk cId="2806564356" sldId="2198"/>
            <ac:picMk id="51" creationId="{5DE7D68C-F7D1-4C92-AA35-30B5610ADB01}"/>
          </ac:picMkLst>
        </pc:picChg>
        <pc:picChg chg="del">
          <ac:chgData name="Andy Nicholls" userId="f3a83628-1c02-41d9-82d2-b3f17fb20586" providerId="ADAL" clId="{6C38A671-5C89-44D1-92FA-81CB47660276}" dt="2020-07-07T10:28:28.959" v="1092" actId="478"/>
          <ac:picMkLst>
            <pc:docMk/>
            <pc:sldMk cId="2806564356" sldId="2198"/>
            <ac:picMk id="65" creationId="{6CFD6842-F3E7-4EA2-ABA1-600632DF27EA}"/>
          </ac:picMkLst>
        </pc:picChg>
        <pc:picChg chg="del">
          <ac:chgData name="Andy Nicholls" userId="f3a83628-1c02-41d9-82d2-b3f17fb20586" providerId="ADAL" clId="{6C38A671-5C89-44D1-92FA-81CB47660276}" dt="2020-07-07T10:28:28.959" v="1092" actId="478"/>
          <ac:picMkLst>
            <pc:docMk/>
            <pc:sldMk cId="2806564356" sldId="2198"/>
            <ac:picMk id="3074" creationId="{64FAA4A4-4B60-44BE-87DC-4994059FDBF7}"/>
          </ac:picMkLst>
        </pc:picChg>
        <pc:cxnChg chg="del">
          <ac:chgData name="Andy Nicholls" userId="f3a83628-1c02-41d9-82d2-b3f17fb20586" providerId="ADAL" clId="{6C38A671-5C89-44D1-92FA-81CB47660276}" dt="2020-07-07T10:28:28.959" v="1092" actId="478"/>
          <ac:cxnSpMkLst>
            <pc:docMk/>
            <pc:sldMk cId="2806564356" sldId="2198"/>
            <ac:cxnSpMk id="38" creationId="{2A02A769-DD15-44C9-A72B-BDFD0D79F86C}"/>
          </ac:cxnSpMkLst>
        </pc:cxnChg>
        <pc:cxnChg chg="del">
          <ac:chgData name="Andy Nicholls" userId="f3a83628-1c02-41d9-82d2-b3f17fb20586" providerId="ADAL" clId="{6C38A671-5C89-44D1-92FA-81CB47660276}" dt="2020-07-07T10:28:28.959" v="1092" actId="478"/>
          <ac:cxnSpMkLst>
            <pc:docMk/>
            <pc:sldMk cId="2806564356" sldId="2198"/>
            <ac:cxnSpMk id="40" creationId="{41916E7B-4DBC-4825-8FC9-46D2E0425C25}"/>
          </ac:cxnSpMkLst>
        </pc:cxnChg>
        <pc:cxnChg chg="del">
          <ac:chgData name="Andy Nicholls" userId="f3a83628-1c02-41d9-82d2-b3f17fb20586" providerId="ADAL" clId="{6C38A671-5C89-44D1-92FA-81CB47660276}" dt="2020-07-07T10:28:28.959" v="1092" actId="478"/>
          <ac:cxnSpMkLst>
            <pc:docMk/>
            <pc:sldMk cId="2806564356" sldId="2198"/>
            <ac:cxnSpMk id="43" creationId="{EF85959F-2FC6-4028-B978-E9D858D3CBC6}"/>
          </ac:cxnSpMkLst>
        </pc:cxnChg>
      </pc:sldChg>
      <pc:sldChg chg="addSp delSp modSp add">
        <pc:chgData name="Andy Nicholls" userId="f3a83628-1c02-41d9-82d2-b3f17fb20586" providerId="ADAL" clId="{6C38A671-5C89-44D1-92FA-81CB47660276}" dt="2020-07-07T10:53:30.120" v="1476"/>
        <pc:sldMkLst>
          <pc:docMk/>
          <pc:sldMk cId="823706920" sldId="2199"/>
        </pc:sldMkLst>
        <pc:spChg chg="add del">
          <ac:chgData name="Andy Nicholls" userId="f3a83628-1c02-41d9-82d2-b3f17fb20586" providerId="ADAL" clId="{6C38A671-5C89-44D1-92FA-81CB47660276}" dt="2020-07-07T10:53:30.120" v="1476"/>
          <ac:spMkLst>
            <pc:docMk/>
            <pc:sldMk cId="823706920" sldId="2199"/>
            <ac:spMk id="2" creationId="{543417CA-0C47-4B3A-A0E8-AFCC8E3ECFC1}"/>
          </ac:spMkLst>
        </pc:spChg>
        <pc:spChg chg="mod">
          <ac:chgData name="Andy Nicholls" userId="f3a83628-1c02-41d9-82d2-b3f17fb20586" providerId="ADAL" clId="{6C38A671-5C89-44D1-92FA-81CB47660276}" dt="2020-07-07T10:31:29.320" v="1165" actId="20577"/>
          <ac:spMkLst>
            <pc:docMk/>
            <pc:sldMk cId="823706920" sldId="2199"/>
            <ac:spMk id="5" creationId="{507BB1CE-FB44-448E-B550-09B609C250BE}"/>
          </ac:spMkLst>
        </pc:spChg>
        <pc:spChg chg="mod">
          <ac:chgData name="Andy Nicholls" userId="f3a83628-1c02-41d9-82d2-b3f17fb20586" providerId="ADAL" clId="{6C38A671-5C89-44D1-92FA-81CB47660276}" dt="2020-07-07T10:31:12.314" v="1146" actId="6549"/>
          <ac:spMkLst>
            <pc:docMk/>
            <pc:sldMk cId="823706920" sldId="2199"/>
            <ac:spMk id="7" creationId="{72802E09-E280-4FD4-843D-C31E6CFB5CB7}"/>
          </ac:spMkLst>
        </pc:spChg>
      </pc:sldChg>
      <pc:sldChg chg="addSp delSp modSp add modAnim">
        <pc:chgData name="Andy Nicholls" userId="f3a83628-1c02-41d9-82d2-b3f17fb20586" providerId="ADAL" clId="{6C38A671-5C89-44D1-92FA-81CB47660276}" dt="2020-07-07T10:38:16.680" v="1375"/>
        <pc:sldMkLst>
          <pc:docMk/>
          <pc:sldMk cId="3671502550" sldId="2200"/>
        </pc:sldMkLst>
        <pc:spChg chg="del">
          <ac:chgData name="Andy Nicholls" userId="f3a83628-1c02-41d9-82d2-b3f17fb20586" providerId="ADAL" clId="{6C38A671-5C89-44D1-92FA-81CB47660276}" dt="2020-07-07T10:31:34.449" v="1167"/>
          <ac:spMkLst>
            <pc:docMk/>
            <pc:sldMk cId="3671502550" sldId="2200"/>
            <ac:spMk id="2" creationId="{6111F305-8B1B-43B1-A6B6-BA9C3258B85E}"/>
          </ac:spMkLst>
        </pc:spChg>
        <pc:spChg chg="del">
          <ac:chgData name="Andy Nicholls" userId="f3a83628-1c02-41d9-82d2-b3f17fb20586" providerId="ADAL" clId="{6C38A671-5C89-44D1-92FA-81CB47660276}" dt="2020-07-07T10:31:34.449" v="1167"/>
          <ac:spMkLst>
            <pc:docMk/>
            <pc:sldMk cId="3671502550" sldId="2200"/>
            <ac:spMk id="3" creationId="{F07F08F1-C8FC-4374-9102-B244BAD34D91}"/>
          </ac:spMkLst>
        </pc:spChg>
        <pc:spChg chg="add mod">
          <ac:chgData name="Andy Nicholls" userId="f3a83628-1c02-41d9-82d2-b3f17fb20586" providerId="ADAL" clId="{6C38A671-5C89-44D1-92FA-81CB47660276}" dt="2020-07-07T10:33:37.004" v="1170"/>
          <ac:spMkLst>
            <pc:docMk/>
            <pc:sldMk cId="3671502550" sldId="2200"/>
            <ac:spMk id="4" creationId="{64A019B2-0F79-4F9F-8E37-636154B2AE21}"/>
          </ac:spMkLst>
        </pc:spChg>
        <pc:spChg chg="add mod">
          <ac:chgData name="Andy Nicholls" userId="f3a83628-1c02-41d9-82d2-b3f17fb20586" providerId="ADAL" clId="{6C38A671-5C89-44D1-92FA-81CB47660276}" dt="2020-07-07T10:38:07.060" v="1374" actId="1076"/>
          <ac:spMkLst>
            <pc:docMk/>
            <pc:sldMk cId="3671502550" sldId="2200"/>
            <ac:spMk id="5" creationId="{99545746-6ECF-492C-85B8-FCF5A041464A}"/>
          </ac:spMkLst>
        </pc:spChg>
        <pc:spChg chg="add mod">
          <ac:chgData name="Andy Nicholls" userId="f3a83628-1c02-41d9-82d2-b3f17fb20586" providerId="ADAL" clId="{6C38A671-5C89-44D1-92FA-81CB47660276}" dt="2020-07-07T10:31:34.449" v="1167"/>
          <ac:spMkLst>
            <pc:docMk/>
            <pc:sldMk cId="3671502550" sldId="2200"/>
            <ac:spMk id="6" creationId="{A8AE6C60-CAF0-461D-A7B5-0DAE77054C78}"/>
          </ac:spMkLst>
        </pc:spChg>
        <pc:spChg chg="add mod">
          <ac:chgData name="Andy Nicholls" userId="f3a83628-1c02-41d9-82d2-b3f17fb20586" providerId="ADAL" clId="{6C38A671-5C89-44D1-92FA-81CB47660276}" dt="2020-07-07T10:31:34.449" v="1167"/>
          <ac:spMkLst>
            <pc:docMk/>
            <pc:sldMk cId="3671502550" sldId="2200"/>
            <ac:spMk id="7" creationId="{7925B359-5099-40E9-A744-AA05FEE53009}"/>
          </ac:spMkLst>
        </pc:spChg>
      </pc:sldChg>
      <pc:sldChg chg="addSp modSp add del modAnim">
        <pc:chgData name="Andy Nicholls" userId="f3a83628-1c02-41d9-82d2-b3f17fb20586" providerId="ADAL" clId="{6C38A671-5C89-44D1-92FA-81CB47660276}" dt="2020-07-07T10:40:16.267" v="1381" actId="2696"/>
        <pc:sldMkLst>
          <pc:docMk/>
          <pc:sldMk cId="1933129840" sldId="2201"/>
        </pc:sldMkLst>
        <pc:spChg chg="add mod">
          <ac:chgData name="Andy Nicholls" userId="f3a83628-1c02-41d9-82d2-b3f17fb20586" providerId="ADAL" clId="{6C38A671-5C89-44D1-92FA-81CB47660276}" dt="2020-07-07T10:39:34.653" v="1378" actId="1076"/>
          <ac:spMkLst>
            <pc:docMk/>
            <pc:sldMk cId="1933129840" sldId="2201"/>
            <ac:spMk id="8" creationId="{022B2BA5-7085-4FE1-89A8-019ABC900BEB}"/>
          </ac:spMkLst>
        </pc:spChg>
        <pc:spChg chg="add mod">
          <ac:chgData name="Andy Nicholls" userId="f3a83628-1c02-41d9-82d2-b3f17fb20586" providerId="ADAL" clId="{6C38A671-5C89-44D1-92FA-81CB47660276}" dt="2020-07-07T10:39:34.653" v="1378" actId="1076"/>
          <ac:spMkLst>
            <pc:docMk/>
            <pc:sldMk cId="1933129840" sldId="2201"/>
            <ac:spMk id="9" creationId="{6207E058-7956-42D1-8788-C7F0A229A7F0}"/>
          </ac:spMkLst>
        </pc:spChg>
        <pc:picChg chg="add mod">
          <ac:chgData name="Andy Nicholls" userId="f3a83628-1c02-41d9-82d2-b3f17fb20586" providerId="ADAL" clId="{6C38A671-5C89-44D1-92FA-81CB47660276}" dt="2020-07-07T10:39:34.653" v="1378" actId="1076"/>
          <ac:picMkLst>
            <pc:docMk/>
            <pc:sldMk cId="1933129840" sldId="2201"/>
            <ac:picMk id="7" creationId="{29824E01-569E-4513-A3A6-E51111C9DA34}"/>
          </ac:picMkLst>
        </pc:picChg>
        <pc:picChg chg="add mod">
          <ac:chgData name="Andy Nicholls" userId="f3a83628-1c02-41d9-82d2-b3f17fb20586" providerId="ADAL" clId="{6C38A671-5C89-44D1-92FA-81CB47660276}" dt="2020-07-07T10:39:34.653" v="1378" actId="1076"/>
          <ac:picMkLst>
            <pc:docMk/>
            <pc:sldMk cId="1933129840" sldId="2201"/>
            <ac:picMk id="10" creationId="{7E2B1BEA-DD9A-46EB-B09D-4EBA36FF6871}"/>
          </ac:picMkLst>
        </pc:picChg>
      </pc:sldChg>
      <pc:sldChg chg="modSp add del">
        <pc:chgData name="Andy Nicholls" userId="f3a83628-1c02-41d9-82d2-b3f17fb20586" providerId="ADAL" clId="{6C38A671-5C89-44D1-92FA-81CB47660276}" dt="2020-07-07T10:44:28.268" v="1383" actId="2696"/>
        <pc:sldMkLst>
          <pc:docMk/>
          <pc:sldMk cId="789327410" sldId="2202"/>
        </pc:sldMkLst>
        <pc:spChg chg="mod">
          <ac:chgData name="Andy Nicholls" userId="f3a83628-1c02-41d9-82d2-b3f17fb20586" providerId="ADAL" clId="{6C38A671-5C89-44D1-92FA-81CB47660276}" dt="2020-07-07T10:39:54.113" v="1380"/>
          <ac:spMkLst>
            <pc:docMk/>
            <pc:sldMk cId="789327410" sldId="2202"/>
            <ac:spMk id="86" creationId="{23B4B8B7-1821-4E6B-A7BF-0794E9087DD9}"/>
          </ac:spMkLst>
        </pc:spChg>
      </pc:sldChg>
      <pc:sldChg chg="addSp delSp modSp add modAnim">
        <pc:chgData name="Andy Nicholls" userId="f3a83628-1c02-41d9-82d2-b3f17fb20586" providerId="ADAL" clId="{6C38A671-5C89-44D1-92FA-81CB47660276}" dt="2020-07-07T10:54:19.852" v="1488" actId="1076"/>
        <pc:sldMkLst>
          <pc:docMk/>
          <pc:sldMk cId="3358823305" sldId="2203"/>
        </pc:sldMkLst>
        <pc:spChg chg="del">
          <ac:chgData name="Andy Nicholls" userId="f3a83628-1c02-41d9-82d2-b3f17fb20586" providerId="ADAL" clId="{6C38A671-5C89-44D1-92FA-81CB47660276}" dt="2020-07-07T10:53:55.678" v="1483" actId="478"/>
          <ac:spMkLst>
            <pc:docMk/>
            <pc:sldMk cId="3358823305" sldId="2203"/>
            <ac:spMk id="2" creationId="{413062F7-38AE-4DAF-B0F4-AE05B1CB69B2}"/>
          </ac:spMkLst>
        </pc:spChg>
        <pc:spChg chg="mod">
          <ac:chgData name="Andy Nicholls" userId="f3a83628-1c02-41d9-82d2-b3f17fb20586" providerId="ADAL" clId="{6C38A671-5C89-44D1-92FA-81CB47660276}" dt="2020-07-07T10:46:26.553" v="1421" actId="255"/>
          <ac:spMkLst>
            <pc:docMk/>
            <pc:sldMk cId="3358823305" sldId="2203"/>
            <ac:spMk id="5" creationId="{FF27D9A6-A627-4C38-B89A-5FD09F41E04F}"/>
          </ac:spMkLst>
        </pc:spChg>
        <pc:spChg chg="add mod">
          <ac:chgData name="Andy Nicholls" userId="f3a83628-1c02-41d9-82d2-b3f17fb20586" providerId="ADAL" clId="{6C38A671-5C89-44D1-92FA-81CB47660276}" dt="2020-07-07T10:51:40.955" v="1456" actId="1076"/>
          <ac:spMkLst>
            <pc:docMk/>
            <pc:sldMk cId="3358823305" sldId="2203"/>
            <ac:spMk id="6" creationId="{A0A776E2-FBCE-4524-8767-E18F2012E8C7}"/>
          </ac:spMkLst>
        </pc:spChg>
        <pc:spChg chg="mod">
          <ac:chgData name="Andy Nicholls" userId="f3a83628-1c02-41d9-82d2-b3f17fb20586" providerId="ADAL" clId="{6C38A671-5C89-44D1-92FA-81CB47660276}" dt="2020-07-07T10:51:13.443" v="1451" actId="164"/>
          <ac:spMkLst>
            <pc:docMk/>
            <pc:sldMk cId="3358823305" sldId="2203"/>
            <ac:spMk id="8" creationId="{5303A81D-B81D-42D2-972C-2DE57D46AFD5}"/>
          </ac:spMkLst>
        </pc:spChg>
        <pc:spChg chg="add mod">
          <ac:chgData name="Andy Nicholls" userId="f3a83628-1c02-41d9-82d2-b3f17fb20586" providerId="ADAL" clId="{6C38A671-5C89-44D1-92FA-81CB47660276}" dt="2020-07-07T10:53:40.340" v="1482" actId="1076"/>
          <ac:spMkLst>
            <pc:docMk/>
            <pc:sldMk cId="3358823305" sldId="2203"/>
            <ac:spMk id="13" creationId="{D2D879BB-C58E-42F2-99CD-97030E5BB8F4}"/>
          </ac:spMkLst>
        </pc:spChg>
        <pc:spChg chg="mod">
          <ac:chgData name="Andy Nicholls" userId="f3a83628-1c02-41d9-82d2-b3f17fb20586" providerId="ADAL" clId="{6C38A671-5C89-44D1-92FA-81CB47660276}" dt="2020-07-07T10:53:18.640" v="1474"/>
          <ac:spMkLst>
            <pc:docMk/>
            <pc:sldMk cId="3358823305" sldId="2203"/>
            <ac:spMk id="20" creationId="{463167C2-C1C7-482C-815E-F075390EA9B3}"/>
          </ac:spMkLst>
        </pc:spChg>
        <pc:spChg chg="mod">
          <ac:chgData name="Andy Nicholls" userId="f3a83628-1c02-41d9-82d2-b3f17fb20586" providerId="ADAL" clId="{6C38A671-5C89-44D1-92FA-81CB47660276}" dt="2020-07-07T10:50:58.549" v="1446" actId="164"/>
          <ac:spMkLst>
            <pc:docMk/>
            <pc:sldMk cId="3358823305" sldId="2203"/>
            <ac:spMk id="69" creationId="{FC7A9A43-09D6-4682-9D46-92D682C93203}"/>
          </ac:spMkLst>
        </pc:spChg>
        <pc:spChg chg="mod">
          <ac:chgData name="Andy Nicholls" userId="f3a83628-1c02-41d9-82d2-b3f17fb20586" providerId="ADAL" clId="{6C38A671-5C89-44D1-92FA-81CB47660276}" dt="2020-07-07T10:46:35.618" v="1422" actId="164"/>
          <ac:spMkLst>
            <pc:docMk/>
            <pc:sldMk cId="3358823305" sldId="2203"/>
            <ac:spMk id="72" creationId="{EBA39AD2-7FA3-476F-BE69-5DEB19DEDAFF}"/>
          </ac:spMkLst>
        </pc:spChg>
        <pc:spChg chg="del mod">
          <ac:chgData name="Andy Nicholls" userId="f3a83628-1c02-41d9-82d2-b3f17fb20586" providerId="ADAL" clId="{6C38A671-5C89-44D1-92FA-81CB47660276}" dt="2020-07-07T10:48:42.651" v="1426" actId="478"/>
          <ac:spMkLst>
            <pc:docMk/>
            <pc:sldMk cId="3358823305" sldId="2203"/>
            <ac:spMk id="79" creationId="{6EC922EF-B867-4A70-8C62-59D7B9080D55}"/>
          </ac:spMkLst>
        </pc:spChg>
        <pc:spChg chg="mod">
          <ac:chgData name="Andy Nicholls" userId="f3a83628-1c02-41d9-82d2-b3f17fb20586" providerId="ADAL" clId="{6C38A671-5C89-44D1-92FA-81CB47660276}" dt="2020-07-07T10:45:56.549" v="1394"/>
          <ac:spMkLst>
            <pc:docMk/>
            <pc:sldMk cId="3358823305" sldId="2203"/>
            <ac:spMk id="86" creationId="{23B4B8B7-1821-4E6B-A7BF-0794E9087DD9}"/>
          </ac:spMkLst>
        </pc:spChg>
        <pc:grpChg chg="add mod">
          <ac:chgData name="Andy Nicholls" userId="f3a83628-1c02-41d9-82d2-b3f17fb20586" providerId="ADAL" clId="{6C38A671-5C89-44D1-92FA-81CB47660276}" dt="2020-07-07T10:51:22.222" v="1453" actId="1076"/>
          <ac:grpSpMkLst>
            <pc:docMk/>
            <pc:sldMk cId="3358823305" sldId="2203"/>
            <ac:grpSpMk id="3" creationId="{8B6010AD-1C6B-4D21-80C2-E868B8FDB526}"/>
          </ac:grpSpMkLst>
        </pc:grpChg>
        <pc:grpChg chg="add mod">
          <ac:chgData name="Andy Nicholls" userId="f3a83628-1c02-41d9-82d2-b3f17fb20586" providerId="ADAL" clId="{6C38A671-5C89-44D1-92FA-81CB47660276}" dt="2020-07-07T10:54:19.852" v="1488" actId="1076"/>
          <ac:grpSpMkLst>
            <pc:docMk/>
            <pc:sldMk cId="3358823305" sldId="2203"/>
            <ac:grpSpMk id="9" creationId="{E3736C2C-367B-4D22-85B7-FCBEB1CBE750}"/>
          </ac:grpSpMkLst>
        </pc:grpChg>
        <pc:grpChg chg="add del mod">
          <ac:chgData name="Andy Nicholls" userId="f3a83628-1c02-41d9-82d2-b3f17fb20586" providerId="ADAL" clId="{6C38A671-5C89-44D1-92FA-81CB47660276}" dt="2020-07-07T10:52:57.673" v="1471" actId="478"/>
          <ac:grpSpMkLst>
            <pc:docMk/>
            <pc:sldMk cId="3358823305" sldId="2203"/>
            <ac:grpSpMk id="11" creationId="{6CE513C0-0D50-4E28-87AF-AF4AFEA17D60}"/>
          </ac:grpSpMkLst>
        </pc:grpChg>
        <pc:grpChg chg="add mod">
          <ac:chgData name="Andy Nicholls" userId="f3a83628-1c02-41d9-82d2-b3f17fb20586" providerId="ADAL" clId="{6C38A671-5C89-44D1-92FA-81CB47660276}" dt="2020-07-07T10:54:02.729" v="1486" actId="1076"/>
          <ac:grpSpMkLst>
            <pc:docMk/>
            <pc:sldMk cId="3358823305" sldId="2203"/>
            <ac:grpSpMk id="12" creationId="{5C997770-1314-46AB-8A00-5E21974C4FC1}"/>
          </ac:grpSpMkLst>
        </pc:grpChg>
        <pc:picChg chg="add mod">
          <ac:chgData name="Andy Nicholls" userId="f3a83628-1c02-41d9-82d2-b3f17fb20586" providerId="ADAL" clId="{6C38A671-5C89-44D1-92FA-81CB47660276}" dt="2020-07-07T10:51:36.927" v="1455" actId="14100"/>
          <ac:picMkLst>
            <pc:docMk/>
            <pc:sldMk cId="3358823305" sldId="2203"/>
            <ac:picMk id="4" creationId="{D4F383D8-3FCE-4BD4-BFDC-B5C5D4B32CCB}"/>
          </ac:picMkLst>
        </pc:picChg>
        <pc:picChg chg="mod">
          <ac:chgData name="Andy Nicholls" userId="f3a83628-1c02-41d9-82d2-b3f17fb20586" providerId="ADAL" clId="{6C38A671-5C89-44D1-92FA-81CB47660276}" dt="2020-07-07T10:53:59.771" v="1485" actId="1076"/>
          <ac:picMkLst>
            <pc:docMk/>
            <pc:sldMk cId="3358823305" sldId="2203"/>
            <ac:picMk id="7" creationId="{C2599EDC-865A-4B3E-A641-020F4D8C1836}"/>
          </ac:picMkLst>
        </pc:picChg>
        <pc:picChg chg="del">
          <ac:chgData name="Andy Nicholls" userId="f3a83628-1c02-41d9-82d2-b3f17fb20586" providerId="ADAL" clId="{6C38A671-5C89-44D1-92FA-81CB47660276}" dt="2020-07-07T10:53:55.678" v="1483" actId="478"/>
          <ac:picMkLst>
            <pc:docMk/>
            <pc:sldMk cId="3358823305" sldId="2203"/>
            <ac:picMk id="71" creationId="{222C0830-F4AF-4729-8C92-43398B451354}"/>
          </ac:picMkLst>
        </pc:picChg>
        <pc:picChg chg="mod">
          <ac:chgData name="Andy Nicholls" userId="f3a83628-1c02-41d9-82d2-b3f17fb20586" providerId="ADAL" clId="{6C38A671-5C89-44D1-92FA-81CB47660276}" dt="2020-07-07T10:48:08.734" v="1425" actId="1076"/>
          <ac:picMkLst>
            <pc:docMk/>
            <pc:sldMk cId="3358823305" sldId="2203"/>
            <ac:picMk id="1026" creationId="{BA599ED0-A11B-4DC3-817E-ABAB68FE2C7A}"/>
          </ac:picMkLst>
        </pc:picChg>
        <pc:picChg chg="del mod">
          <ac:chgData name="Andy Nicholls" userId="f3a83628-1c02-41d9-82d2-b3f17fb20586" providerId="ADAL" clId="{6C38A671-5C89-44D1-92FA-81CB47660276}" dt="2020-07-07T10:52:57.673" v="1471" actId="478"/>
          <ac:picMkLst>
            <pc:docMk/>
            <pc:sldMk cId="3358823305" sldId="2203"/>
            <ac:picMk id="1028" creationId="{1D1E44FE-8D10-4DD1-8FF4-91D09F1267D3}"/>
          </ac:picMkLst>
        </pc:picChg>
        <pc:picChg chg="del">
          <ac:chgData name="Andy Nicholls" userId="f3a83628-1c02-41d9-82d2-b3f17fb20586" providerId="ADAL" clId="{6C38A671-5C89-44D1-92FA-81CB47660276}" dt="2020-07-07T10:45:07.008" v="1384" actId="478"/>
          <ac:picMkLst>
            <pc:docMk/>
            <pc:sldMk cId="3358823305" sldId="2203"/>
            <ac:picMk id="1030" creationId="{090D7848-EA5F-482F-9ECC-7AC30FC2FDC1}"/>
          </ac:picMkLst>
        </pc:picChg>
        <pc:picChg chg="add mod">
          <ac:chgData name="Andy Nicholls" userId="f3a83628-1c02-41d9-82d2-b3f17fb20586" providerId="ADAL" clId="{6C38A671-5C89-44D1-92FA-81CB47660276}" dt="2020-07-07T10:54:15.093" v="1487" actId="1076"/>
          <ac:picMkLst>
            <pc:docMk/>
            <pc:sldMk cId="3358823305" sldId="2203"/>
            <ac:picMk id="2050" creationId="{9EC8139B-483C-4A3D-9C3A-745FA689490F}"/>
          </ac:picMkLst>
        </pc:picChg>
      </pc:sldChg>
      <pc:sldMasterChg chg="delSp modSldLayout">
        <pc:chgData name="Andy Nicholls" userId="f3a83628-1c02-41d9-82d2-b3f17fb20586" providerId="ADAL" clId="{6C38A671-5C89-44D1-92FA-81CB47660276}" dt="2020-07-07T10:03:46.941" v="87" actId="478"/>
        <pc:sldMasterMkLst>
          <pc:docMk/>
          <pc:sldMasterMk cId="4260756284" sldId="2147483660"/>
        </pc:sldMasterMkLst>
        <pc:spChg chg="del">
          <ac:chgData name="Andy Nicholls" userId="f3a83628-1c02-41d9-82d2-b3f17fb20586" providerId="ADAL" clId="{6C38A671-5C89-44D1-92FA-81CB47660276}" dt="2020-07-07T10:02:30.665" v="74" actId="478"/>
          <ac:spMkLst>
            <pc:docMk/>
            <pc:sldMasterMk cId="4260756284" sldId="2147483660"/>
            <ac:spMk id="5" creationId="{00000000-0000-0000-0000-000000000000}"/>
          </ac:spMkLst>
        </pc:spChg>
        <pc:spChg chg="del">
          <ac:chgData name="Andy Nicholls" userId="f3a83628-1c02-41d9-82d2-b3f17fb20586" providerId="ADAL" clId="{6C38A671-5C89-44D1-92FA-81CB47660276}" dt="2020-07-07T10:02:35.480" v="75" actId="478"/>
          <ac:spMkLst>
            <pc:docMk/>
            <pc:sldMasterMk cId="4260756284" sldId="2147483660"/>
            <ac:spMk id="7" creationId="{00000000-0000-0000-0000-000000000000}"/>
          </ac:spMkLst>
        </pc:spChg>
        <pc:sldLayoutChg chg="delSp">
          <pc:chgData name="Andy Nicholls" userId="f3a83628-1c02-41d9-82d2-b3f17fb20586" providerId="ADAL" clId="{6C38A671-5C89-44D1-92FA-81CB47660276}" dt="2020-07-07T10:03:02.075" v="77" actId="478"/>
          <pc:sldLayoutMkLst>
            <pc:docMk/>
            <pc:sldMasterMk cId="4260756284" sldId="2147483660"/>
            <pc:sldLayoutMk cId="3314054882" sldId="2147483663"/>
          </pc:sldLayoutMkLst>
          <pc:spChg chg="del">
            <ac:chgData name="Andy Nicholls" userId="f3a83628-1c02-41d9-82d2-b3f17fb20586" providerId="ADAL" clId="{6C38A671-5C89-44D1-92FA-81CB47660276}" dt="2020-07-07T10:03:02.075" v="77" actId="478"/>
            <ac:spMkLst>
              <pc:docMk/>
              <pc:sldMasterMk cId="4260756284" sldId="2147483660"/>
              <pc:sldLayoutMk cId="3314054882" sldId="2147483663"/>
              <ac:spMk id="7" creationId="{00000000-0000-0000-0000-000000000000}"/>
            </ac:spMkLst>
          </pc:spChg>
          <pc:spChg chg="del">
            <ac:chgData name="Andy Nicholls" userId="f3a83628-1c02-41d9-82d2-b3f17fb20586" providerId="ADAL" clId="{6C38A671-5C89-44D1-92FA-81CB47660276}" dt="2020-07-07T10:03:02.075" v="77" actId="478"/>
            <ac:spMkLst>
              <pc:docMk/>
              <pc:sldMasterMk cId="4260756284" sldId="2147483660"/>
              <pc:sldLayoutMk cId="3314054882" sldId="2147483663"/>
              <ac:spMk id="9" creationId="{00000000-0000-0000-0000-000000000000}"/>
            </ac:spMkLst>
          </pc:spChg>
        </pc:sldLayoutChg>
        <pc:sldLayoutChg chg="delSp">
          <pc:chgData name="Andy Nicholls" userId="f3a83628-1c02-41d9-82d2-b3f17fb20586" providerId="ADAL" clId="{6C38A671-5C89-44D1-92FA-81CB47660276}" dt="2020-07-07T10:03:07.834" v="78" actId="478"/>
          <pc:sldLayoutMkLst>
            <pc:docMk/>
            <pc:sldMasterMk cId="4260756284" sldId="2147483660"/>
            <pc:sldLayoutMk cId="3317225160" sldId="2147483664"/>
          </pc:sldLayoutMkLst>
          <pc:spChg chg="del">
            <ac:chgData name="Andy Nicholls" userId="f3a83628-1c02-41d9-82d2-b3f17fb20586" providerId="ADAL" clId="{6C38A671-5C89-44D1-92FA-81CB47660276}" dt="2020-07-07T10:03:07.834" v="78" actId="478"/>
            <ac:spMkLst>
              <pc:docMk/>
              <pc:sldMasterMk cId="4260756284" sldId="2147483660"/>
              <pc:sldLayoutMk cId="3317225160" sldId="2147483664"/>
              <ac:spMk id="5" creationId="{00000000-0000-0000-0000-000000000000}"/>
            </ac:spMkLst>
          </pc:spChg>
          <pc:spChg chg="del">
            <ac:chgData name="Andy Nicholls" userId="f3a83628-1c02-41d9-82d2-b3f17fb20586" providerId="ADAL" clId="{6C38A671-5C89-44D1-92FA-81CB47660276}" dt="2020-07-07T10:03:07.834" v="78" actId="478"/>
            <ac:spMkLst>
              <pc:docMk/>
              <pc:sldMasterMk cId="4260756284" sldId="2147483660"/>
              <pc:sldLayoutMk cId="3317225160" sldId="2147483664"/>
              <ac:spMk id="6" creationId="{00000000-0000-0000-0000-000000000000}"/>
            </ac:spMkLst>
          </pc:spChg>
        </pc:sldLayoutChg>
        <pc:sldLayoutChg chg="delSp">
          <pc:chgData name="Andy Nicholls" userId="f3a83628-1c02-41d9-82d2-b3f17fb20586" providerId="ADAL" clId="{6C38A671-5C89-44D1-92FA-81CB47660276}" dt="2020-07-07T10:02:58.024" v="76" actId="478"/>
          <pc:sldLayoutMkLst>
            <pc:docMk/>
            <pc:sldMasterMk cId="4260756284" sldId="2147483660"/>
            <pc:sldLayoutMk cId="3512332922" sldId="2147483665"/>
          </pc:sldLayoutMkLst>
          <pc:spChg chg="del">
            <ac:chgData name="Andy Nicholls" userId="f3a83628-1c02-41d9-82d2-b3f17fb20586" providerId="ADAL" clId="{6C38A671-5C89-44D1-92FA-81CB47660276}" dt="2020-07-07T10:02:58.024" v="76" actId="478"/>
            <ac:spMkLst>
              <pc:docMk/>
              <pc:sldMasterMk cId="4260756284" sldId="2147483660"/>
              <pc:sldLayoutMk cId="3512332922" sldId="2147483665"/>
              <ac:spMk id="5" creationId="{00000000-0000-0000-0000-000000000000}"/>
            </ac:spMkLst>
          </pc:spChg>
          <pc:spChg chg="del">
            <ac:chgData name="Andy Nicholls" userId="f3a83628-1c02-41d9-82d2-b3f17fb20586" providerId="ADAL" clId="{6C38A671-5C89-44D1-92FA-81CB47660276}" dt="2020-07-07T10:02:58.024" v="76" actId="478"/>
            <ac:spMkLst>
              <pc:docMk/>
              <pc:sldMasterMk cId="4260756284" sldId="2147483660"/>
              <pc:sldLayoutMk cId="3512332922" sldId="2147483665"/>
              <ac:spMk id="6" creationId="{00000000-0000-0000-0000-000000000000}"/>
            </ac:spMkLst>
          </pc:spChg>
        </pc:sldLayoutChg>
        <pc:sldLayoutChg chg="delSp">
          <pc:chgData name="Andy Nicholls" userId="f3a83628-1c02-41d9-82d2-b3f17fb20586" providerId="ADAL" clId="{6C38A671-5C89-44D1-92FA-81CB47660276}" dt="2020-07-07T10:03:12.153" v="79" actId="478"/>
          <pc:sldLayoutMkLst>
            <pc:docMk/>
            <pc:sldMasterMk cId="4260756284" sldId="2147483660"/>
            <pc:sldLayoutMk cId="3706052572" sldId="2147483668"/>
          </pc:sldLayoutMkLst>
          <pc:spChg chg="del">
            <ac:chgData name="Andy Nicholls" userId="f3a83628-1c02-41d9-82d2-b3f17fb20586" providerId="ADAL" clId="{6C38A671-5C89-44D1-92FA-81CB47660276}" dt="2020-07-07T10:03:12.153" v="79" actId="478"/>
            <ac:spMkLst>
              <pc:docMk/>
              <pc:sldMasterMk cId="4260756284" sldId="2147483660"/>
              <pc:sldLayoutMk cId="3706052572" sldId="2147483668"/>
              <ac:spMk id="3" creationId="{00000000-0000-0000-0000-000000000000}"/>
            </ac:spMkLst>
          </pc:spChg>
          <pc:spChg chg="del">
            <ac:chgData name="Andy Nicholls" userId="f3a83628-1c02-41d9-82d2-b3f17fb20586" providerId="ADAL" clId="{6C38A671-5C89-44D1-92FA-81CB47660276}" dt="2020-07-07T10:03:12.153" v="79" actId="478"/>
            <ac:spMkLst>
              <pc:docMk/>
              <pc:sldMasterMk cId="4260756284" sldId="2147483660"/>
              <pc:sldLayoutMk cId="3706052572" sldId="2147483668"/>
              <ac:spMk id="4" creationId="{00000000-0000-0000-0000-000000000000}"/>
            </ac:spMkLst>
          </pc:spChg>
        </pc:sldLayoutChg>
        <pc:sldLayoutChg chg="delSp">
          <pc:chgData name="Andy Nicholls" userId="f3a83628-1c02-41d9-82d2-b3f17fb20586" providerId="ADAL" clId="{6C38A671-5C89-44D1-92FA-81CB47660276}" dt="2020-07-07T10:03:15.935" v="80" actId="478"/>
          <pc:sldLayoutMkLst>
            <pc:docMk/>
            <pc:sldMasterMk cId="4260756284" sldId="2147483660"/>
            <pc:sldLayoutMk cId="3618036633" sldId="2147483669"/>
          </pc:sldLayoutMkLst>
          <pc:spChg chg="del">
            <ac:chgData name="Andy Nicholls" userId="f3a83628-1c02-41d9-82d2-b3f17fb20586" providerId="ADAL" clId="{6C38A671-5C89-44D1-92FA-81CB47660276}" dt="2020-07-07T10:03:15.935" v="80" actId="478"/>
            <ac:spMkLst>
              <pc:docMk/>
              <pc:sldMasterMk cId="4260756284" sldId="2147483660"/>
              <pc:sldLayoutMk cId="3618036633" sldId="2147483669"/>
              <ac:spMk id="6" creationId="{00000000-0000-0000-0000-000000000000}"/>
            </ac:spMkLst>
          </pc:spChg>
          <pc:spChg chg="del">
            <ac:chgData name="Andy Nicholls" userId="f3a83628-1c02-41d9-82d2-b3f17fb20586" providerId="ADAL" clId="{6C38A671-5C89-44D1-92FA-81CB47660276}" dt="2020-07-07T10:03:15.935" v="80" actId="478"/>
            <ac:spMkLst>
              <pc:docMk/>
              <pc:sldMasterMk cId="4260756284" sldId="2147483660"/>
              <pc:sldLayoutMk cId="3618036633" sldId="2147483669"/>
              <ac:spMk id="7" creationId="{00000000-0000-0000-0000-000000000000}"/>
            </ac:spMkLst>
          </pc:spChg>
        </pc:sldLayoutChg>
        <pc:sldLayoutChg chg="delSp">
          <pc:chgData name="Andy Nicholls" userId="f3a83628-1c02-41d9-82d2-b3f17fb20586" providerId="ADAL" clId="{6C38A671-5C89-44D1-92FA-81CB47660276}" dt="2020-07-07T10:03:19.534" v="81" actId="478"/>
          <pc:sldLayoutMkLst>
            <pc:docMk/>
            <pc:sldMasterMk cId="4260756284" sldId="2147483660"/>
            <pc:sldLayoutMk cId="2851349190" sldId="2147483670"/>
          </pc:sldLayoutMkLst>
          <pc:spChg chg="del">
            <ac:chgData name="Andy Nicholls" userId="f3a83628-1c02-41d9-82d2-b3f17fb20586" providerId="ADAL" clId="{6C38A671-5C89-44D1-92FA-81CB47660276}" dt="2020-07-07T10:03:19.534" v="81" actId="478"/>
            <ac:spMkLst>
              <pc:docMk/>
              <pc:sldMasterMk cId="4260756284" sldId="2147483660"/>
              <pc:sldLayoutMk cId="2851349190" sldId="2147483670"/>
              <ac:spMk id="3" creationId="{00000000-0000-0000-0000-000000000000}"/>
            </ac:spMkLst>
          </pc:spChg>
          <pc:spChg chg="del">
            <ac:chgData name="Andy Nicholls" userId="f3a83628-1c02-41d9-82d2-b3f17fb20586" providerId="ADAL" clId="{6C38A671-5C89-44D1-92FA-81CB47660276}" dt="2020-07-07T10:03:19.534" v="81" actId="478"/>
            <ac:spMkLst>
              <pc:docMk/>
              <pc:sldMasterMk cId="4260756284" sldId="2147483660"/>
              <pc:sldLayoutMk cId="2851349190" sldId="2147483670"/>
              <ac:spMk id="4" creationId="{00000000-0000-0000-0000-000000000000}"/>
            </ac:spMkLst>
          </pc:spChg>
        </pc:sldLayoutChg>
        <pc:sldLayoutChg chg="delSp">
          <pc:chgData name="Andy Nicholls" userId="f3a83628-1c02-41d9-82d2-b3f17fb20586" providerId="ADAL" clId="{6C38A671-5C89-44D1-92FA-81CB47660276}" dt="2020-07-07T10:03:23.731" v="82" actId="478"/>
          <pc:sldLayoutMkLst>
            <pc:docMk/>
            <pc:sldMasterMk cId="4260756284" sldId="2147483660"/>
            <pc:sldLayoutMk cId="2599322777" sldId="2147483671"/>
          </pc:sldLayoutMkLst>
          <pc:spChg chg="del">
            <ac:chgData name="Andy Nicholls" userId="f3a83628-1c02-41d9-82d2-b3f17fb20586" providerId="ADAL" clId="{6C38A671-5C89-44D1-92FA-81CB47660276}" dt="2020-07-07T10:03:23.731" v="82" actId="478"/>
            <ac:spMkLst>
              <pc:docMk/>
              <pc:sldMasterMk cId="4260756284" sldId="2147483660"/>
              <pc:sldLayoutMk cId="2599322777" sldId="2147483671"/>
              <ac:spMk id="2" creationId="{00000000-0000-0000-0000-000000000000}"/>
            </ac:spMkLst>
          </pc:spChg>
          <pc:spChg chg="del">
            <ac:chgData name="Andy Nicholls" userId="f3a83628-1c02-41d9-82d2-b3f17fb20586" providerId="ADAL" clId="{6C38A671-5C89-44D1-92FA-81CB47660276}" dt="2020-07-07T10:03:23.731" v="82" actId="478"/>
            <ac:spMkLst>
              <pc:docMk/>
              <pc:sldMasterMk cId="4260756284" sldId="2147483660"/>
              <pc:sldLayoutMk cId="2599322777" sldId="2147483671"/>
              <ac:spMk id="3" creationId="{00000000-0000-0000-0000-000000000000}"/>
            </ac:spMkLst>
          </pc:spChg>
        </pc:sldLayoutChg>
        <pc:sldLayoutChg chg="delSp">
          <pc:chgData name="Andy Nicholls" userId="f3a83628-1c02-41d9-82d2-b3f17fb20586" providerId="ADAL" clId="{6C38A671-5C89-44D1-92FA-81CB47660276}" dt="2020-07-07T10:03:32.002" v="84" actId="478"/>
          <pc:sldLayoutMkLst>
            <pc:docMk/>
            <pc:sldMasterMk cId="4260756284" sldId="2147483660"/>
            <pc:sldLayoutMk cId="1127212296" sldId="2147483673"/>
          </pc:sldLayoutMkLst>
          <pc:spChg chg="del">
            <ac:chgData name="Andy Nicholls" userId="f3a83628-1c02-41d9-82d2-b3f17fb20586" providerId="ADAL" clId="{6C38A671-5C89-44D1-92FA-81CB47660276}" dt="2020-07-07T10:03:32.002" v="84" actId="478"/>
            <ac:spMkLst>
              <pc:docMk/>
              <pc:sldMasterMk cId="4260756284" sldId="2147483660"/>
              <pc:sldLayoutMk cId="1127212296" sldId="2147483673"/>
              <ac:spMk id="5" creationId="{00000000-0000-0000-0000-000000000000}"/>
            </ac:spMkLst>
          </pc:spChg>
          <pc:spChg chg="del">
            <ac:chgData name="Andy Nicholls" userId="f3a83628-1c02-41d9-82d2-b3f17fb20586" providerId="ADAL" clId="{6C38A671-5C89-44D1-92FA-81CB47660276}" dt="2020-07-07T10:03:32.002" v="84" actId="478"/>
            <ac:spMkLst>
              <pc:docMk/>
              <pc:sldMasterMk cId="4260756284" sldId="2147483660"/>
              <pc:sldLayoutMk cId="1127212296" sldId="2147483673"/>
              <ac:spMk id="7" creationId="{00000000-0000-0000-0000-000000000000}"/>
            </ac:spMkLst>
          </pc:spChg>
        </pc:sldLayoutChg>
        <pc:sldLayoutChg chg="delSp">
          <pc:chgData name="Andy Nicholls" userId="f3a83628-1c02-41d9-82d2-b3f17fb20586" providerId="ADAL" clId="{6C38A671-5C89-44D1-92FA-81CB47660276}" dt="2020-07-07T10:03:34.702" v="85" actId="478"/>
          <pc:sldLayoutMkLst>
            <pc:docMk/>
            <pc:sldMasterMk cId="4260756284" sldId="2147483660"/>
            <pc:sldLayoutMk cId="1769190964" sldId="2147483674"/>
          </pc:sldLayoutMkLst>
          <pc:spChg chg="del">
            <ac:chgData name="Andy Nicholls" userId="f3a83628-1c02-41d9-82d2-b3f17fb20586" providerId="ADAL" clId="{6C38A671-5C89-44D1-92FA-81CB47660276}" dt="2020-07-07T10:03:34.702" v="85" actId="478"/>
            <ac:spMkLst>
              <pc:docMk/>
              <pc:sldMasterMk cId="4260756284" sldId="2147483660"/>
              <pc:sldLayoutMk cId="1769190964" sldId="2147483674"/>
              <ac:spMk id="6" creationId="{00000000-0000-0000-0000-000000000000}"/>
            </ac:spMkLst>
          </pc:spChg>
          <pc:spChg chg="del">
            <ac:chgData name="Andy Nicholls" userId="f3a83628-1c02-41d9-82d2-b3f17fb20586" providerId="ADAL" clId="{6C38A671-5C89-44D1-92FA-81CB47660276}" dt="2020-07-07T10:03:34.702" v="85" actId="478"/>
            <ac:spMkLst>
              <pc:docMk/>
              <pc:sldMasterMk cId="4260756284" sldId="2147483660"/>
              <pc:sldLayoutMk cId="1769190964" sldId="2147483674"/>
              <ac:spMk id="7" creationId="{00000000-0000-0000-0000-000000000000}"/>
            </ac:spMkLst>
          </pc:spChg>
        </pc:sldLayoutChg>
        <pc:sldLayoutChg chg="delSp">
          <pc:chgData name="Andy Nicholls" userId="f3a83628-1c02-41d9-82d2-b3f17fb20586" providerId="ADAL" clId="{6C38A671-5C89-44D1-92FA-81CB47660276}" dt="2020-07-07T10:03:37.760" v="86" actId="478"/>
          <pc:sldLayoutMkLst>
            <pc:docMk/>
            <pc:sldMasterMk cId="4260756284" sldId="2147483660"/>
            <pc:sldLayoutMk cId="1448223630" sldId="2147483675"/>
          </pc:sldLayoutMkLst>
          <pc:spChg chg="del">
            <ac:chgData name="Andy Nicholls" userId="f3a83628-1c02-41d9-82d2-b3f17fb20586" providerId="ADAL" clId="{6C38A671-5C89-44D1-92FA-81CB47660276}" dt="2020-07-07T10:03:37.760" v="86" actId="478"/>
            <ac:spMkLst>
              <pc:docMk/>
              <pc:sldMasterMk cId="4260756284" sldId="2147483660"/>
              <pc:sldLayoutMk cId="1448223630" sldId="2147483675"/>
              <ac:spMk id="5" creationId="{00000000-0000-0000-0000-000000000000}"/>
            </ac:spMkLst>
          </pc:spChg>
          <pc:spChg chg="del">
            <ac:chgData name="Andy Nicholls" userId="f3a83628-1c02-41d9-82d2-b3f17fb20586" providerId="ADAL" clId="{6C38A671-5C89-44D1-92FA-81CB47660276}" dt="2020-07-07T10:03:37.760" v="86" actId="478"/>
            <ac:spMkLst>
              <pc:docMk/>
              <pc:sldMasterMk cId="4260756284" sldId="2147483660"/>
              <pc:sldLayoutMk cId="1448223630" sldId="2147483675"/>
              <ac:spMk id="6" creationId="{00000000-0000-0000-0000-000000000000}"/>
            </ac:spMkLst>
          </pc:spChg>
        </pc:sldLayoutChg>
        <pc:sldLayoutChg chg="delSp">
          <pc:chgData name="Andy Nicholls" userId="f3a83628-1c02-41d9-82d2-b3f17fb20586" providerId="ADAL" clId="{6C38A671-5C89-44D1-92FA-81CB47660276}" dt="2020-07-07T10:03:28.536" v="83" actId="478"/>
          <pc:sldLayoutMkLst>
            <pc:docMk/>
            <pc:sldMasterMk cId="4260756284" sldId="2147483660"/>
            <pc:sldLayoutMk cId="490162035" sldId="2147483728"/>
          </pc:sldLayoutMkLst>
          <pc:spChg chg="del">
            <ac:chgData name="Andy Nicholls" userId="f3a83628-1c02-41d9-82d2-b3f17fb20586" providerId="ADAL" clId="{6C38A671-5C89-44D1-92FA-81CB47660276}" dt="2020-07-07T10:03:28.536" v="83" actId="478"/>
            <ac:spMkLst>
              <pc:docMk/>
              <pc:sldMasterMk cId="4260756284" sldId="2147483660"/>
              <pc:sldLayoutMk cId="490162035" sldId="2147483728"/>
              <ac:spMk id="2" creationId="{00000000-0000-0000-0000-000000000000}"/>
            </ac:spMkLst>
          </pc:spChg>
          <pc:spChg chg="del">
            <ac:chgData name="Andy Nicholls" userId="f3a83628-1c02-41d9-82d2-b3f17fb20586" providerId="ADAL" clId="{6C38A671-5C89-44D1-92FA-81CB47660276}" dt="2020-07-07T10:03:28.536" v="83" actId="478"/>
            <ac:spMkLst>
              <pc:docMk/>
              <pc:sldMasterMk cId="4260756284" sldId="2147483660"/>
              <pc:sldLayoutMk cId="490162035" sldId="2147483728"/>
              <ac:spMk id="3" creationId="{00000000-0000-0000-0000-000000000000}"/>
            </ac:spMkLst>
          </pc:spChg>
        </pc:sldLayoutChg>
        <pc:sldLayoutChg chg="delSp">
          <pc:chgData name="Andy Nicholls" userId="f3a83628-1c02-41d9-82d2-b3f17fb20586" providerId="ADAL" clId="{6C38A671-5C89-44D1-92FA-81CB47660276}" dt="2020-07-07T10:03:46.941" v="87" actId="478"/>
          <pc:sldLayoutMkLst>
            <pc:docMk/>
            <pc:sldMasterMk cId="4260756284" sldId="2147483660"/>
            <pc:sldLayoutMk cId="41240686" sldId="2147483730"/>
          </pc:sldLayoutMkLst>
          <pc:spChg chg="del">
            <ac:chgData name="Andy Nicholls" userId="f3a83628-1c02-41d9-82d2-b3f17fb20586" providerId="ADAL" clId="{6C38A671-5C89-44D1-92FA-81CB47660276}" dt="2020-07-07T10:03:46.941" v="87" actId="478"/>
            <ac:spMkLst>
              <pc:docMk/>
              <pc:sldMasterMk cId="4260756284" sldId="2147483660"/>
              <pc:sldLayoutMk cId="41240686" sldId="2147483730"/>
              <ac:spMk id="2" creationId="{00000000-0000-0000-0000-000000000000}"/>
            </ac:spMkLst>
          </pc:spChg>
          <pc:spChg chg="del">
            <ac:chgData name="Andy Nicholls" userId="f3a83628-1c02-41d9-82d2-b3f17fb20586" providerId="ADAL" clId="{6C38A671-5C89-44D1-92FA-81CB47660276}" dt="2020-07-07T10:03:46.941" v="87" actId="478"/>
            <ac:spMkLst>
              <pc:docMk/>
              <pc:sldMasterMk cId="4260756284" sldId="2147483660"/>
              <pc:sldLayoutMk cId="41240686" sldId="2147483730"/>
              <ac:spMk id="3" creationId="{00000000-0000-0000-0000-000000000000}"/>
            </ac:spMkLst>
          </pc:spChg>
        </pc:sldLayoutChg>
      </pc:sldMasterChg>
    </pc:docChg>
  </pc:docChgLst>
  <pc:docChgLst>
    <pc:chgData name="Michael Rimler" userId="46018f25-0a5e-4d19-8467-86bcaade6034" providerId="ADAL" clId="{0EEEC099-4007-4DBA-A53B-6A068E601A21}"/>
    <pc:docChg chg="undo redo custSel addSld delSld modSld sldOrd">
      <pc:chgData name="Michael Rimler" userId="46018f25-0a5e-4d19-8467-86bcaade6034" providerId="ADAL" clId="{0EEEC099-4007-4DBA-A53B-6A068E601A21}" dt="2020-09-02T14:44:32.558" v="6671" actId="20577"/>
      <pc:docMkLst>
        <pc:docMk/>
      </pc:docMkLst>
      <pc:sldChg chg="modSp">
        <pc:chgData name="Michael Rimler" userId="46018f25-0a5e-4d19-8467-86bcaade6034" providerId="ADAL" clId="{0EEEC099-4007-4DBA-A53B-6A068E601A21}" dt="2020-08-28T10:00:05.661" v="6147" actId="6549"/>
        <pc:sldMkLst>
          <pc:docMk/>
          <pc:sldMk cId="2984198459" sldId="256"/>
        </pc:sldMkLst>
        <pc:spChg chg="mod">
          <ac:chgData name="Michael Rimler" userId="46018f25-0a5e-4d19-8467-86bcaade6034" providerId="ADAL" clId="{0EEEC099-4007-4DBA-A53B-6A068E601A21}" dt="2020-08-28T09:59:40.312" v="6095" actId="6549"/>
          <ac:spMkLst>
            <pc:docMk/>
            <pc:sldMk cId="2984198459" sldId="256"/>
            <ac:spMk id="2" creationId="{FD3C204D-B496-43E8-BDC3-E652181EB1C6}"/>
          </ac:spMkLst>
        </pc:spChg>
        <pc:spChg chg="mod">
          <ac:chgData name="Michael Rimler" userId="46018f25-0a5e-4d19-8467-86bcaade6034" providerId="ADAL" clId="{0EEEC099-4007-4DBA-A53B-6A068E601A21}" dt="2020-08-28T10:00:05.661" v="6147" actId="6549"/>
          <ac:spMkLst>
            <pc:docMk/>
            <pc:sldMk cId="2984198459" sldId="256"/>
            <ac:spMk id="3" creationId="{0AB4A94C-4462-4EDD-95D2-1731B3812615}"/>
          </ac:spMkLst>
        </pc:spChg>
      </pc:sldChg>
      <pc:sldChg chg="del">
        <pc:chgData name="Michael Rimler" userId="46018f25-0a5e-4d19-8467-86bcaade6034" providerId="ADAL" clId="{0EEEC099-4007-4DBA-A53B-6A068E601A21}" dt="2020-08-28T10:02:24.374" v="6149" actId="2696"/>
        <pc:sldMkLst>
          <pc:docMk/>
          <pc:sldMk cId="2802253885" sldId="257"/>
        </pc:sldMkLst>
      </pc:sldChg>
      <pc:sldChg chg="del">
        <pc:chgData name="Michael Rimler" userId="46018f25-0a5e-4d19-8467-86bcaade6034" providerId="ADAL" clId="{0EEEC099-4007-4DBA-A53B-6A068E601A21}" dt="2020-07-16T14:13:07.519" v="0" actId="2696"/>
        <pc:sldMkLst>
          <pc:docMk/>
          <pc:sldMk cId="3022753854" sldId="258"/>
        </pc:sldMkLst>
      </pc:sldChg>
      <pc:sldChg chg="del">
        <pc:chgData name="Michael Rimler" userId="46018f25-0a5e-4d19-8467-86bcaade6034" providerId="ADAL" clId="{0EEEC099-4007-4DBA-A53B-6A068E601A21}" dt="2020-07-16T14:13:07.531" v="1" actId="2696"/>
        <pc:sldMkLst>
          <pc:docMk/>
          <pc:sldMk cId="2990598885" sldId="259"/>
        </pc:sldMkLst>
      </pc:sldChg>
      <pc:sldChg chg="del">
        <pc:chgData name="Michael Rimler" userId="46018f25-0a5e-4d19-8467-86bcaade6034" providerId="ADAL" clId="{0EEEC099-4007-4DBA-A53B-6A068E601A21}" dt="2020-07-16T14:13:07.556" v="3" actId="2696"/>
        <pc:sldMkLst>
          <pc:docMk/>
          <pc:sldMk cId="1007738586" sldId="260"/>
        </pc:sldMkLst>
      </pc:sldChg>
      <pc:sldChg chg="del">
        <pc:chgData name="Michael Rimler" userId="46018f25-0a5e-4d19-8467-86bcaade6034" providerId="ADAL" clId="{0EEEC099-4007-4DBA-A53B-6A068E601A21}" dt="2020-07-16T14:13:07.540" v="2" actId="2696"/>
        <pc:sldMkLst>
          <pc:docMk/>
          <pc:sldMk cId="73746241" sldId="261"/>
        </pc:sldMkLst>
      </pc:sldChg>
      <pc:sldChg chg="del">
        <pc:chgData name="Michael Rimler" userId="46018f25-0a5e-4d19-8467-86bcaade6034" providerId="ADAL" clId="{0EEEC099-4007-4DBA-A53B-6A068E601A21}" dt="2020-07-16T14:13:07.564" v="4" actId="2696"/>
        <pc:sldMkLst>
          <pc:docMk/>
          <pc:sldMk cId="1759002514" sldId="262"/>
        </pc:sldMkLst>
      </pc:sldChg>
      <pc:sldChg chg="del">
        <pc:chgData name="Michael Rimler" userId="46018f25-0a5e-4d19-8467-86bcaade6034" providerId="ADAL" clId="{0EEEC099-4007-4DBA-A53B-6A068E601A21}" dt="2020-07-16T14:13:07.583" v="6" actId="2696"/>
        <pc:sldMkLst>
          <pc:docMk/>
          <pc:sldMk cId="4125134506" sldId="263"/>
        </pc:sldMkLst>
      </pc:sldChg>
      <pc:sldChg chg="del">
        <pc:chgData name="Michael Rimler" userId="46018f25-0a5e-4d19-8467-86bcaade6034" providerId="ADAL" clId="{0EEEC099-4007-4DBA-A53B-6A068E601A21}" dt="2020-07-16T14:13:07.596" v="7" actId="2696"/>
        <pc:sldMkLst>
          <pc:docMk/>
          <pc:sldMk cId="2649247714" sldId="264"/>
        </pc:sldMkLst>
      </pc:sldChg>
      <pc:sldChg chg="addSp modSp add ord modAnim">
        <pc:chgData name="Michael Rimler" userId="46018f25-0a5e-4d19-8467-86bcaade6034" providerId="ADAL" clId="{0EEEC099-4007-4DBA-A53B-6A068E601A21}" dt="2020-09-02T12:20:52.939" v="6570"/>
        <pc:sldMkLst>
          <pc:docMk/>
          <pc:sldMk cId="1668587697" sldId="303"/>
        </pc:sldMkLst>
        <pc:spChg chg="mod">
          <ac:chgData name="Michael Rimler" userId="46018f25-0a5e-4d19-8467-86bcaade6034" providerId="ADAL" clId="{0EEEC099-4007-4DBA-A53B-6A068E601A21}" dt="2020-07-27T16:12:02.247" v="2619" actId="20577"/>
          <ac:spMkLst>
            <pc:docMk/>
            <pc:sldMk cId="1668587697" sldId="303"/>
            <ac:spMk id="3" creationId="{00000000-0000-0000-0000-000000000000}"/>
          </ac:spMkLst>
        </pc:spChg>
        <pc:spChg chg="mod">
          <ac:chgData name="Michael Rimler" userId="46018f25-0a5e-4d19-8467-86bcaade6034" providerId="ADAL" clId="{0EEEC099-4007-4DBA-A53B-6A068E601A21}" dt="2020-07-29T10:43:19.843" v="3324" actId="20577"/>
          <ac:spMkLst>
            <pc:docMk/>
            <pc:sldMk cId="1668587697" sldId="303"/>
            <ac:spMk id="5" creationId="{00000000-0000-0000-0000-000000000000}"/>
          </ac:spMkLst>
        </pc:spChg>
        <pc:spChg chg="mod">
          <ac:chgData name="Michael Rimler" userId="46018f25-0a5e-4d19-8467-86bcaade6034" providerId="ADAL" clId="{0EEEC099-4007-4DBA-A53B-6A068E601A21}" dt="2020-07-27T16:15:00.142" v="2687"/>
          <ac:spMkLst>
            <pc:docMk/>
            <pc:sldMk cId="1668587697" sldId="303"/>
            <ac:spMk id="6" creationId="{00000000-0000-0000-0000-000000000000}"/>
          </ac:spMkLst>
        </pc:spChg>
        <pc:spChg chg="add mod">
          <ac:chgData name="Michael Rimler" userId="46018f25-0a5e-4d19-8467-86bcaade6034" providerId="ADAL" clId="{0EEEC099-4007-4DBA-A53B-6A068E601A21}" dt="2020-07-29T10:43:50.744" v="3355" actId="1035"/>
          <ac:spMkLst>
            <pc:docMk/>
            <pc:sldMk cId="1668587697" sldId="303"/>
            <ac:spMk id="7" creationId="{B1B3149A-386B-4B7C-BA81-B44E093B09A8}"/>
          </ac:spMkLst>
        </pc:spChg>
        <pc:spChg chg="mod">
          <ac:chgData name="Michael Rimler" userId="46018f25-0a5e-4d19-8467-86bcaade6034" providerId="ADAL" clId="{0EEEC099-4007-4DBA-A53B-6A068E601A21}" dt="2020-07-16T14:16:09.403" v="70"/>
          <ac:spMkLst>
            <pc:docMk/>
            <pc:sldMk cId="1668587697" sldId="303"/>
            <ac:spMk id="10" creationId="{00000000-0000-0000-0000-000000000000}"/>
          </ac:spMkLst>
        </pc:spChg>
        <pc:spChg chg="mod">
          <ac:chgData name="Michael Rimler" userId="46018f25-0a5e-4d19-8467-86bcaade6034" providerId="ADAL" clId="{0EEEC099-4007-4DBA-A53B-6A068E601A21}" dt="2020-07-16T14:16:09.403" v="70"/>
          <ac:spMkLst>
            <pc:docMk/>
            <pc:sldMk cId="1668587697" sldId="303"/>
            <ac:spMk id="11" creationId="{00000000-0000-0000-0000-000000000000}"/>
          </ac:spMkLst>
        </pc:spChg>
      </pc:sldChg>
      <pc:sldChg chg="modSp add del">
        <pc:chgData name="Michael Rimler" userId="46018f25-0a5e-4d19-8467-86bcaade6034" providerId="ADAL" clId="{0EEEC099-4007-4DBA-A53B-6A068E601A21}" dt="2020-07-22T11:59:17.900" v="1657" actId="2696"/>
        <pc:sldMkLst>
          <pc:docMk/>
          <pc:sldMk cId="3757567459" sldId="362"/>
        </pc:sldMkLst>
        <pc:spChg chg="mod">
          <ac:chgData name="Michael Rimler" userId="46018f25-0a5e-4d19-8467-86bcaade6034" providerId="ADAL" clId="{0EEEC099-4007-4DBA-A53B-6A068E601A21}" dt="2020-07-16T14:14:27.601" v="24"/>
          <ac:spMkLst>
            <pc:docMk/>
            <pc:sldMk cId="3757567459" sldId="362"/>
            <ac:spMk id="9" creationId="{2E5EE07D-9C15-445C-B194-402883211DE9}"/>
          </ac:spMkLst>
        </pc:spChg>
        <pc:spChg chg="mod">
          <ac:chgData name="Michael Rimler" userId="46018f25-0a5e-4d19-8467-86bcaade6034" providerId="ADAL" clId="{0EEEC099-4007-4DBA-A53B-6A068E601A21}" dt="2020-07-16T14:14:27.601" v="24"/>
          <ac:spMkLst>
            <pc:docMk/>
            <pc:sldMk cId="3757567459" sldId="362"/>
            <ac:spMk id="11" creationId="{FF2C33E5-394D-4223-963E-009AD3F22CAE}"/>
          </ac:spMkLst>
        </pc:spChg>
      </pc:sldChg>
      <pc:sldChg chg="modSp add del">
        <pc:chgData name="Michael Rimler" userId="46018f25-0a5e-4d19-8467-86bcaade6034" providerId="ADAL" clId="{0EEEC099-4007-4DBA-A53B-6A068E601A21}" dt="2020-07-22T12:21:15.375" v="1676" actId="2696"/>
        <pc:sldMkLst>
          <pc:docMk/>
          <pc:sldMk cId="1346895596" sldId="364"/>
        </pc:sldMkLst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1346895596" sldId="364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1346895596" sldId="364"/>
            <ac:spMk id="10" creationId="{7D303505-05BA-43E3-87C3-669BDED4EE89}"/>
          </ac:spMkLst>
        </pc:spChg>
      </pc:sldChg>
      <pc:sldChg chg="add del">
        <pc:chgData name="Michael Rimler" userId="46018f25-0a5e-4d19-8467-86bcaade6034" providerId="ADAL" clId="{0EEEC099-4007-4DBA-A53B-6A068E601A21}" dt="2020-07-27T14:00:00.121" v="2336" actId="2696"/>
        <pc:sldMkLst>
          <pc:docMk/>
          <pc:sldMk cId="3477981180" sldId="364"/>
        </pc:sldMkLst>
      </pc:sldChg>
      <pc:sldChg chg="modSp add del">
        <pc:chgData name="Michael Rimler" userId="46018f25-0a5e-4d19-8467-86bcaade6034" providerId="ADAL" clId="{0EEEC099-4007-4DBA-A53B-6A068E601A21}" dt="2020-07-22T12:21:15.350" v="1668" actId="2696"/>
        <pc:sldMkLst>
          <pc:docMk/>
          <pc:sldMk cId="954453446" sldId="370"/>
        </pc:sldMkLst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954453446" sldId="370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954453446" sldId="370"/>
            <ac:spMk id="10" creationId="{D284DC41-E270-4193-BB0A-49A6732B9A00}"/>
          </ac:spMkLst>
        </pc:spChg>
      </pc:sldChg>
      <pc:sldChg chg="add del">
        <pc:chgData name="Michael Rimler" userId="46018f25-0a5e-4d19-8467-86bcaade6034" providerId="ADAL" clId="{0EEEC099-4007-4DBA-A53B-6A068E601A21}" dt="2020-07-27T14:00:01.798" v="2337" actId="2696"/>
        <pc:sldMkLst>
          <pc:docMk/>
          <pc:sldMk cId="3973179895" sldId="370"/>
        </pc:sldMkLst>
      </pc:sldChg>
      <pc:sldChg chg="addSp modSp add del">
        <pc:chgData name="Michael Rimler" userId="46018f25-0a5e-4d19-8467-86bcaade6034" providerId="ADAL" clId="{0EEEC099-4007-4DBA-A53B-6A068E601A21}" dt="2020-07-27T16:10:50.485" v="2595" actId="2696"/>
        <pc:sldMkLst>
          <pc:docMk/>
          <pc:sldMk cId="1548292275" sldId="381"/>
        </pc:sldMkLst>
        <pc:spChg chg="mod">
          <ac:chgData name="Michael Rimler" userId="46018f25-0a5e-4d19-8467-86bcaade6034" providerId="ADAL" clId="{0EEEC099-4007-4DBA-A53B-6A068E601A21}" dt="2020-07-27T15:04:49.258" v="2443" actId="207"/>
          <ac:spMkLst>
            <pc:docMk/>
            <pc:sldMk cId="1548292275" sldId="381"/>
            <ac:spMk id="2" creationId="{411DBBA8-6E73-4197-971D-8E23575A18FA}"/>
          </ac:spMkLst>
        </pc:spChg>
        <pc:spChg chg="add mod">
          <ac:chgData name="Michael Rimler" userId="46018f25-0a5e-4d19-8467-86bcaade6034" providerId="ADAL" clId="{0EEEC099-4007-4DBA-A53B-6A068E601A21}" dt="2020-07-27T15:17:36.746" v="2569" actId="11529"/>
          <ac:spMkLst>
            <pc:docMk/>
            <pc:sldMk cId="1548292275" sldId="381"/>
            <ac:spMk id="4" creationId="{AB8D2F1C-FBA1-418D-A4F6-1CE9F2CFDDCD}"/>
          </ac:spMkLst>
        </pc:spChg>
      </pc:sldChg>
      <pc:sldChg chg="modSp add del">
        <pc:chgData name="Michael Rimler" userId="46018f25-0a5e-4d19-8467-86bcaade6034" providerId="ADAL" clId="{0EEEC099-4007-4DBA-A53B-6A068E601A21}" dt="2020-07-22T12:21:15.355" v="1670" actId="2696"/>
        <pc:sldMkLst>
          <pc:docMk/>
          <pc:sldMk cId="3610508858" sldId="381"/>
        </pc:sldMkLst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3610508858" sldId="381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3610508858" sldId="381"/>
            <ac:spMk id="13" creationId="{66BB9711-3165-4C08-AB7C-04EEC0E837C5}"/>
          </ac:spMkLst>
        </pc:spChg>
      </pc:sldChg>
      <pc:sldChg chg="modSp add del">
        <pc:chgData name="Michael Rimler" userId="46018f25-0a5e-4d19-8467-86bcaade6034" providerId="ADAL" clId="{0EEEC099-4007-4DBA-A53B-6A068E601A21}" dt="2020-07-27T15:04:43.416" v="2442" actId="2696"/>
        <pc:sldMkLst>
          <pc:docMk/>
          <pc:sldMk cId="900358841" sldId="1504"/>
        </pc:sldMkLst>
        <pc:spChg chg="mod">
          <ac:chgData name="Michael Rimler" userId="46018f25-0a5e-4d19-8467-86bcaade6034" providerId="ADAL" clId="{0EEEC099-4007-4DBA-A53B-6A068E601A21}" dt="2020-07-27T14:00:08.702" v="2338" actId="207"/>
          <ac:spMkLst>
            <pc:docMk/>
            <pc:sldMk cId="900358841" sldId="1504"/>
            <ac:spMk id="2" creationId="{411DBBA8-6E73-4197-971D-8E23575A18FA}"/>
          </ac:spMkLst>
        </pc:spChg>
      </pc:sldChg>
      <pc:sldChg chg="modSp add del">
        <pc:chgData name="Michael Rimler" userId="46018f25-0a5e-4d19-8467-86bcaade6034" providerId="ADAL" clId="{0EEEC099-4007-4DBA-A53B-6A068E601A21}" dt="2020-07-22T12:21:15.353" v="1669" actId="2696"/>
        <pc:sldMkLst>
          <pc:docMk/>
          <pc:sldMk cId="3133559267" sldId="1504"/>
        </pc:sldMkLst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3133559267" sldId="1504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3133559267" sldId="1504"/>
            <ac:spMk id="10" creationId="{7DFD85EC-FCC5-461A-B743-77A651133B31}"/>
          </ac:spMkLst>
        </pc:spChg>
      </pc:sldChg>
      <pc:sldChg chg="delSp modSp add del modTransition">
        <pc:chgData name="Michael Rimler" userId="46018f25-0a5e-4d19-8467-86bcaade6034" providerId="ADAL" clId="{0EEEC099-4007-4DBA-A53B-6A068E601A21}" dt="2020-08-18T09:52:11.393" v="6090" actId="2696"/>
        <pc:sldMkLst>
          <pc:docMk/>
          <pc:sldMk cId="2379681477" sldId="1508"/>
        </pc:sldMkLst>
        <pc:spChg chg="mod">
          <ac:chgData name="Michael Rimler" userId="46018f25-0a5e-4d19-8467-86bcaade6034" providerId="ADAL" clId="{0EEEC099-4007-4DBA-A53B-6A068E601A21}" dt="2020-07-30T18:26:00.367" v="4801"/>
          <ac:spMkLst>
            <pc:docMk/>
            <pc:sldMk cId="2379681477" sldId="1508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30T18:26:00.367" v="4801"/>
          <ac:spMkLst>
            <pc:docMk/>
            <pc:sldMk cId="2379681477" sldId="1508"/>
            <ac:spMk id="11" creationId="{C33C6FB6-AFE6-480C-AF6E-0D809FC18088}"/>
          </ac:spMkLst>
        </pc:spChg>
        <pc:spChg chg="mod">
          <ac:chgData name="Michael Rimler" userId="46018f25-0a5e-4d19-8467-86bcaade6034" providerId="ADAL" clId="{0EEEC099-4007-4DBA-A53B-6A068E601A21}" dt="2020-07-30T18:26:44.788" v="4826" actId="20577"/>
          <ac:spMkLst>
            <pc:docMk/>
            <pc:sldMk cId="2379681477" sldId="1508"/>
            <ac:spMk id="15" creationId="{2AF3918F-6559-4FC3-B81A-87989B0E49AB}"/>
          </ac:spMkLst>
        </pc:spChg>
        <pc:spChg chg="mod">
          <ac:chgData name="Michael Rimler" userId="46018f25-0a5e-4d19-8467-86bcaade6034" providerId="ADAL" clId="{0EEEC099-4007-4DBA-A53B-6A068E601A21}" dt="2020-07-30T18:26:52.504" v="4836" actId="20577"/>
          <ac:spMkLst>
            <pc:docMk/>
            <pc:sldMk cId="2379681477" sldId="1508"/>
            <ac:spMk id="16" creationId="{EF4F7264-A06D-44B5-A3E5-26DD9E4055F8}"/>
          </ac:spMkLst>
        </pc:spChg>
        <pc:spChg chg="del">
          <ac:chgData name="Michael Rimler" userId="46018f25-0a5e-4d19-8467-86bcaade6034" providerId="ADAL" clId="{0EEEC099-4007-4DBA-A53B-6A068E601A21}" dt="2020-07-30T18:26:12.309" v="4807" actId="478"/>
          <ac:spMkLst>
            <pc:docMk/>
            <pc:sldMk cId="2379681477" sldId="1508"/>
            <ac:spMk id="46" creationId="{0FEFD480-2AEB-459B-A36F-DDE3037A33C5}"/>
          </ac:spMkLst>
        </pc:spChg>
        <pc:spChg chg="mod">
          <ac:chgData name="Michael Rimler" userId="46018f25-0a5e-4d19-8467-86bcaade6034" providerId="ADAL" clId="{0EEEC099-4007-4DBA-A53B-6A068E601A21}" dt="2020-07-30T18:29:07.149" v="4871" actId="20577"/>
          <ac:spMkLst>
            <pc:docMk/>
            <pc:sldMk cId="2379681477" sldId="1508"/>
            <ac:spMk id="49" creationId="{C6A5D314-1A2D-4B4B-A13B-EDBCA4D43B1C}"/>
          </ac:spMkLst>
        </pc:spChg>
        <pc:spChg chg="del">
          <ac:chgData name="Michael Rimler" userId="46018f25-0a5e-4d19-8467-86bcaade6034" providerId="ADAL" clId="{0EEEC099-4007-4DBA-A53B-6A068E601A21}" dt="2020-07-30T18:26:05.156" v="4802" actId="478"/>
          <ac:spMkLst>
            <pc:docMk/>
            <pc:sldMk cId="2379681477" sldId="1508"/>
            <ac:spMk id="52" creationId="{78A9A06E-83D0-4430-8436-E0C4F74EBB7B}"/>
          </ac:spMkLst>
        </pc:spChg>
        <pc:spChg chg="del">
          <ac:chgData name="Michael Rimler" userId="46018f25-0a5e-4d19-8467-86bcaade6034" providerId="ADAL" clId="{0EEEC099-4007-4DBA-A53B-6A068E601A21}" dt="2020-07-30T18:26:06.003" v="4803" actId="478"/>
          <ac:spMkLst>
            <pc:docMk/>
            <pc:sldMk cId="2379681477" sldId="1508"/>
            <ac:spMk id="53" creationId="{F1BCA774-4F58-414C-8C1C-7A2A5EE6117B}"/>
          </ac:spMkLst>
        </pc:spChg>
        <pc:spChg chg="del mod">
          <ac:chgData name="Michael Rimler" userId="46018f25-0a5e-4d19-8467-86bcaade6034" providerId="ADAL" clId="{0EEEC099-4007-4DBA-A53B-6A068E601A21}" dt="2020-07-30T18:26:14.637" v="4809" actId="478"/>
          <ac:spMkLst>
            <pc:docMk/>
            <pc:sldMk cId="2379681477" sldId="1508"/>
            <ac:spMk id="57" creationId="{73A4A9D1-106F-442A-BF04-8F669F285F9F}"/>
          </ac:spMkLst>
        </pc:spChg>
        <pc:spChg chg="del">
          <ac:chgData name="Michael Rimler" userId="46018f25-0a5e-4d19-8467-86bcaade6034" providerId="ADAL" clId="{0EEEC099-4007-4DBA-A53B-6A068E601A21}" dt="2020-07-30T18:26:09.790" v="4806" actId="478"/>
          <ac:spMkLst>
            <pc:docMk/>
            <pc:sldMk cId="2379681477" sldId="1508"/>
            <ac:spMk id="58" creationId="{C4827FAF-2118-4FBC-85CB-8E5C1005AC9E}"/>
          </ac:spMkLst>
        </pc:spChg>
        <pc:spChg chg="del">
          <ac:chgData name="Michael Rimler" userId="46018f25-0a5e-4d19-8467-86bcaade6034" providerId="ADAL" clId="{0EEEC099-4007-4DBA-A53B-6A068E601A21}" dt="2020-07-30T18:26:15.686" v="4810" actId="478"/>
          <ac:spMkLst>
            <pc:docMk/>
            <pc:sldMk cId="2379681477" sldId="1508"/>
            <ac:spMk id="59" creationId="{B8D0D118-A960-47ED-855C-FA1B04DA89CF}"/>
          </ac:spMkLst>
        </pc:spChg>
        <pc:spChg chg="del">
          <ac:chgData name="Michael Rimler" userId="46018f25-0a5e-4d19-8467-86bcaade6034" providerId="ADAL" clId="{0EEEC099-4007-4DBA-A53B-6A068E601A21}" dt="2020-07-30T18:26:17.997" v="4812" actId="478"/>
          <ac:spMkLst>
            <pc:docMk/>
            <pc:sldMk cId="2379681477" sldId="1508"/>
            <ac:spMk id="61" creationId="{0636F1EE-05EE-4112-8E55-2EA6BFFEF9BB}"/>
          </ac:spMkLst>
        </pc:spChg>
        <pc:spChg chg="del">
          <ac:chgData name="Michael Rimler" userId="46018f25-0a5e-4d19-8467-86bcaade6034" providerId="ADAL" clId="{0EEEC099-4007-4DBA-A53B-6A068E601A21}" dt="2020-07-30T18:26:17.254" v="4811" actId="478"/>
          <ac:spMkLst>
            <pc:docMk/>
            <pc:sldMk cId="2379681477" sldId="1508"/>
            <ac:spMk id="62" creationId="{0E17A239-2177-476C-B8DB-E3800596F9B5}"/>
          </ac:spMkLst>
        </pc:spChg>
        <pc:spChg chg="del">
          <ac:chgData name="Michael Rimler" userId="46018f25-0a5e-4d19-8467-86bcaade6034" providerId="ADAL" clId="{0EEEC099-4007-4DBA-A53B-6A068E601A21}" dt="2020-07-30T18:26:07.094" v="4804" actId="478"/>
          <ac:spMkLst>
            <pc:docMk/>
            <pc:sldMk cId="2379681477" sldId="1508"/>
            <ac:spMk id="64" creationId="{2C89467C-694D-4764-9EAE-0F8301EFC07A}"/>
          </ac:spMkLst>
        </pc:spChg>
        <pc:spChg chg="del">
          <ac:chgData name="Michael Rimler" userId="46018f25-0a5e-4d19-8467-86bcaade6034" providerId="ADAL" clId="{0EEEC099-4007-4DBA-A53B-6A068E601A21}" dt="2020-07-30T18:26:08.062" v="4805" actId="478"/>
          <ac:spMkLst>
            <pc:docMk/>
            <pc:sldMk cId="2379681477" sldId="1508"/>
            <ac:spMk id="66" creationId="{364DF192-83E0-4EFE-9463-EB472691E78F}"/>
          </ac:spMkLst>
        </pc:spChg>
      </pc:sldChg>
      <pc:sldChg chg="modSp add del">
        <pc:chgData name="Michael Rimler" userId="46018f25-0a5e-4d19-8467-86bcaade6034" providerId="ADAL" clId="{0EEEC099-4007-4DBA-A53B-6A068E601A21}" dt="2020-07-27T16:25:45.059" v="3036" actId="2696"/>
        <pc:sldMkLst>
          <pc:docMk/>
          <pc:sldMk cId="3887931705" sldId="1513"/>
        </pc:sldMkLst>
        <pc:spChg chg="mod">
          <ac:chgData name="Michael Rimler" userId="46018f25-0a5e-4d19-8467-86bcaade6034" providerId="ADAL" clId="{0EEEC099-4007-4DBA-A53B-6A068E601A21}" dt="2020-07-27T16:24:20.873" v="3004" actId="20577"/>
          <ac:spMkLst>
            <pc:docMk/>
            <pc:sldMk cId="3887931705" sldId="1513"/>
            <ac:spMk id="2" creationId="{411DBBA8-6E73-4197-971D-8E23575A18FA}"/>
          </ac:spMkLst>
        </pc:spChg>
        <pc:spChg chg="mod">
          <ac:chgData name="Michael Rimler" userId="46018f25-0a5e-4d19-8467-86bcaade6034" providerId="ADAL" clId="{0EEEC099-4007-4DBA-A53B-6A068E601A21}" dt="2020-07-16T14:14:47.018" v="26"/>
          <ac:spMkLst>
            <pc:docMk/>
            <pc:sldMk cId="3887931705" sldId="1513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16T14:14:47.018" v="26"/>
          <ac:spMkLst>
            <pc:docMk/>
            <pc:sldMk cId="3887931705" sldId="1513"/>
            <ac:spMk id="13" creationId="{66BB9711-3165-4C08-AB7C-04EEC0E837C5}"/>
          </ac:spMkLst>
        </pc:spChg>
      </pc:sldChg>
      <pc:sldChg chg="modSp add del">
        <pc:chgData name="Michael Rimler" userId="46018f25-0a5e-4d19-8467-86bcaade6034" providerId="ADAL" clId="{0EEEC099-4007-4DBA-A53B-6A068E601A21}" dt="2020-07-27T16:25:46.201" v="3037" actId="2696"/>
        <pc:sldMkLst>
          <pc:docMk/>
          <pc:sldMk cId="1247219359" sldId="1514"/>
        </pc:sldMkLst>
        <pc:spChg chg="mod">
          <ac:chgData name="Michael Rimler" userId="46018f25-0a5e-4d19-8467-86bcaade6034" providerId="ADAL" clId="{0EEEC099-4007-4DBA-A53B-6A068E601A21}" dt="2020-07-27T16:24:17.291" v="3003" actId="20577"/>
          <ac:spMkLst>
            <pc:docMk/>
            <pc:sldMk cId="1247219359" sldId="1514"/>
            <ac:spMk id="2" creationId="{411DBBA8-6E73-4197-971D-8E23575A18FA}"/>
          </ac:spMkLst>
        </pc:spChg>
        <pc:spChg chg="mod">
          <ac:chgData name="Michael Rimler" userId="46018f25-0a5e-4d19-8467-86bcaade6034" providerId="ADAL" clId="{0EEEC099-4007-4DBA-A53B-6A068E601A21}" dt="2020-07-16T14:14:47.018" v="26"/>
          <ac:spMkLst>
            <pc:docMk/>
            <pc:sldMk cId="1247219359" sldId="1514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16T14:14:47.018" v="26"/>
          <ac:spMkLst>
            <pc:docMk/>
            <pc:sldMk cId="1247219359" sldId="1514"/>
            <ac:spMk id="13" creationId="{66BB9711-3165-4C08-AB7C-04EEC0E837C5}"/>
          </ac:spMkLst>
        </pc:spChg>
      </pc:sldChg>
      <pc:sldChg chg="delSp modSp add">
        <pc:chgData name="Michael Rimler" userId="46018f25-0a5e-4d19-8467-86bcaade6034" providerId="ADAL" clId="{0EEEC099-4007-4DBA-A53B-6A068E601A21}" dt="2020-07-29T10:52:20.088" v="3795" actId="478"/>
        <pc:sldMkLst>
          <pc:docMk/>
          <pc:sldMk cId="3277431412" sldId="1515"/>
        </pc:sldMkLst>
        <pc:spChg chg="mod">
          <ac:chgData name="Michael Rimler" userId="46018f25-0a5e-4d19-8467-86bcaade6034" providerId="ADAL" clId="{0EEEC099-4007-4DBA-A53B-6A068E601A21}" dt="2020-07-27T16:25:38.021" v="3035" actId="207"/>
          <ac:spMkLst>
            <pc:docMk/>
            <pc:sldMk cId="3277431412" sldId="1515"/>
            <ac:spMk id="2" creationId="{411DBBA8-6E73-4197-971D-8E23575A18FA}"/>
          </ac:spMkLst>
        </pc:spChg>
        <pc:spChg chg="mod">
          <ac:chgData name="Michael Rimler" userId="46018f25-0a5e-4d19-8467-86bcaade6034" providerId="ADAL" clId="{0EEEC099-4007-4DBA-A53B-6A068E601A21}" dt="2020-07-16T14:14:47.018" v="26"/>
          <ac:spMkLst>
            <pc:docMk/>
            <pc:sldMk cId="3277431412" sldId="1515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16T14:14:47.018" v="26"/>
          <ac:spMkLst>
            <pc:docMk/>
            <pc:sldMk cId="3277431412" sldId="1515"/>
            <ac:spMk id="13" creationId="{66BB9711-3165-4C08-AB7C-04EEC0E837C5}"/>
          </ac:spMkLst>
        </pc:spChg>
        <pc:picChg chg="del">
          <ac:chgData name="Michael Rimler" userId="46018f25-0a5e-4d19-8467-86bcaade6034" providerId="ADAL" clId="{0EEEC099-4007-4DBA-A53B-6A068E601A21}" dt="2020-07-29T10:52:20.088" v="3795" actId="478"/>
          <ac:picMkLst>
            <pc:docMk/>
            <pc:sldMk cId="3277431412" sldId="1515"/>
            <ac:picMk id="11" creationId="{803F875A-15E0-4575-9C76-FB68B2ECBE95}"/>
          </ac:picMkLst>
        </pc:picChg>
      </pc:sldChg>
      <pc:sldChg chg="addSp delSp modSp add ord">
        <pc:chgData name="Michael Rimler" userId="46018f25-0a5e-4d19-8467-86bcaade6034" providerId="ADAL" clId="{0EEEC099-4007-4DBA-A53B-6A068E601A21}" dt="2020-07-30T18:30:38.989" v="4947" actId="478"/>
        <pc:sldMkLst>
          <pc:docMk/>
          <pc:sldMk cId="984086086" sldId="1521"/>
        </pc:sldMkLst>
        <pc:spChg chg="mod">
          <ac:chgData name="Michael Rimler" userId="46018f25-0a5e-4d19-8467-86bcaade6034" providerId="ADAL" clId="{0EEEC099-4007-4DBA-A53B-6A068E601A21}" dt="2020-07-29T10:40:49.406" v="3302" actId="20577"/>
          <ac:spMkLst>
            <pc:docMk/>
            <pc:sldMk cId="984086086" sldId="1521"/>
            <ac:spMk id="2" creationId="{411DBBA8-6E73-4197-971D-8E23575A18FA}"/>
          </ac:spMkLst>
        </pc:spChg>
        <pc:spChg chg="add del mod">
          <ac:chgData name="Michael Rimler" userId="46018f25-0a5e-4d19-8467-86bcaade6034" providerId="ADAL" clId="{0EEEC099-4007-4DBA-A53B-6A068E601A21}" dt="2020-07-30T18:30:17.525" v="4884" actId="478"/>
          <ac:spMkLst>
            <pc:docMk/>
            <pc:sldMk cId="984086086" sldId="1521"/>
            <ac:spMk id="11" creationId="{E5BB3FD8-86E1-4865-A4C2-242944E5F202}"/>
          </ac:spMkLst>
        </pc:spChg>
        <pc:spChg chg="add del mod">
          <ac:chgData name="Michael Rimler" userId="46018f25-0a5e-4d19-8467-86bcaade6034" providerId="ADAL" clId="{0EEEC099-4007-4DBA-A53B-6A068E601A21}" dt="2020-07-27T16:17:48.533" v="2777" actId="478"/>
          <ac:spMkLst>
            <pc:docMk/>
            <pc:sldMk cId="984086086" sldId="1521"/>
            <ac:spMk id="12" creationId="{0B32BEF5-63B1-4D89-A730-938E99DF69BA}"/>
          </ac:spMkLst>
        </pc:spChg>
        <pc:spChg chg="add del mod">
          <ac:chgData name="Michael Rimler" userId="46018f25-0a5e-4d19-8467-86bcaade6034" providerId="ADAL" clId="{0EEEC099-4007-4DBA-A53B-6A068E601A21}" dt="2020-07-27T16:21:55.132" v="2904" actId="478"/>
          <ac:spMkLst>
            <pc:docMk/>
            <pc:sldMk cId="984086086" sldId="1521"/>
            <ac:spMk id="14" creationId="{D487E644-1169-4F9D-BC09-ADC27BD844CD}"/>
          </ac:spMkLst>
        </pc:spChg>
        <pc:spChg chg="add del mod">
          <ac:chgData name="Michael Rimler" userId="46018f25-0a5e-4d19-8467-86bcaade6034" providerId="ADAL" clId="{0EEEC099-4007-4DBA-A53B-6A068E601A21}" dt="2020-07-27T16:21:56.183" v="2905" actId="478"/>
          <ac:spMkLst>
            <pc:docMk/>
            <pc:sldMk cId="984086086" sldId="1521"/>
            <ac:spMk id="15" creationId="{04D325CB-D4E4-47B1-9EFC-0E72F88864B5}"/>
          </ac:spMkLst>
        </pc:spChg>
        <pc:spChg chg="add del mod">
          <ac:chgData name="Michael Rimler" userId="46018f25-0a5e-4d19-8467-86bcaade6034" providerId="ADAL" clId="{0EEEC099-4007-4DBA-A53B-6A068E601A21}" dt="2020-07-27T16:21:54.432" v="2903" actId="478"/>
          <ac:spMkLst>
            <pc:docMk/>
            <pc:sldMk cId="984086086" sldId="1521"/>
            <ac:spMk id="16" creationId="{34D20F56-A9C8-4979-90B3-041F496F4D46}"/>
          </ac:spMkLst>
        </pc:spChg>
        <pc:spChg chg="add del">
          <ac:chgData name="Michael Rimler" userId="46018f25-0a5e-4d19-8467-86bcaade6034" providerId="ADAL" clId="{0EEEC099-4007-4DBA-A53B-6A068E601A21}" dt="2020-07-27T16:22:21.022" v="2990" actId="478"/>
          <ac:spMkLst>
            <pc:docMk/>
            <pc:sldMk cId="984086086" sldId="1521"/>
            <ac:spMk id="17" creationId="{7F45963D-BFDD-4AC9-8681-25C008DD3799}"/>
          </ac:spMkLst>
        </pc:spChg>
        <pc:spChg chg="add del mod">
          <ac:chgData name="Michael Rimler" userId="46018f25-0a5e-4d19-8467-86bcaade6034" providerId="ADAL" clId="{0EEEC099-4007-4DBA-A53B-6A068E601A21}" dt="2020-07-27T16:20:22.679" v="2892" actId="478"/>
          <ac:spMkLst>
            <pc:docMk/>
            <pc:sldMk cId="984086086" sldId="1521"/>
            <ac:spMk id="18" creationId="{9F7ECB34-6F15-4C4C-9E98-FF9EEC31E93A}"/>
          </ac:spMkLst>
        </pc:spChg>
        <pc:spChg chg="add del mod">
          <ac:chgData name="Michael Rimler" userId="46018f25-0a5e-4d19-8467-86bcaade6034" providerId="ADAL" clId="{0EEEC099-4007-4DBA-A53B-6A068E601A21}" dt="2020-07-27T16:21:24.764" v="2901" actId="478"/>
          <ac:spMkLst>
            <pc:docMk/>
            <pc:sldMk cId="984086086" sldId="1521"/>
            <ac:spMk id="19" creationId="{06E0CF7B-0CEF-4308-AB9D-AC011150404D}"/>
          </ac:spMkLst>
        </pc:spChg>
        <pc:picChg chg="add del mod">
          <ac:chgData name="Michael Rimler" userId="46018f25-0a5e-4d19-8467-86bcaade6034" providerId="ADAL" clId="{0EEEC099-4007-4DBA-A53B-6A068E601A21}" dt="2020-07-30T18:29:54.484" v="4876"/>
          <ac:picMkLst>
            <pc:docMk/>
            <pc:sldMk cId="984086086" sldId="1521"/>
            <ac:picMk id="4" creationId="{63107099-0076-4DFF-A613-27C099FDFC9E}"/>
          </ac:picMkLst>
        </pc:picChg>
        <pc:picChg chg="add mod">
          <ac:chgData name="Michael Rimler" userId="46018f25-0a5e-4d19-8467-86bcaade6034" providerId="ADAL" clId="{0EEEC099-4007-4DBA-A53B-6A068E601A21}" dt="2020-07-30T18:30:35.006" v="4946" actId="1036"/>
          <ac:picMkLst>
            <pc:docMk/>
            <pc:sldMk cId="984086086" sldId="1521"/>
            <ac:picMk id="6" creationId="{5CCAA898-1CEF-4F0A-921D-0FC4659A6274}"/>
          </ac:picMkLst>
        </pc:picChg>
        <pc:picChg chg="add del mod">
          <ac:chgData name="Michael Rimler" userId="46018f25-0a5e-4d19-8467-86bcaade6034" providerId="ADAL" clId="{0EEEC099-4007-4DBA-A53B-6A068E601A21}" dt="2020-07-30T18:30:38.989" v="4947" actId="478"/>
          <ac:picMkLst>
            <pc:docMk/>
            <pc:sldMk cId="984086086" sldId="1521"/>
            <ac:picMk id="10" creationId="{D1196F26-5825-48BD-BF38-7E1C2AA340D3}"/>
          </ac:picMkLst>
        </pc:picChg>
        <pc:picChg chg="del">
          <ac:chgData name="Michael Rimler" userId="46018f25-0a5e-4d19-8467-86bcaade6034" providerId="ADAL" clId="{0EEEC099-4007-4DBA-A53B-6A068E601A21}" dt="2020-07-29T10:52:05.539" v="3790" actId="478"/>
          <ac:picMkLst>
            <pc:docMk/>
            <pc:sldMk cId="984086086" sldId="1521"/>
            <ac:picMk id="11" creationId="{803F875A-15E0-4575-9C76-FB68B2ECBE95}"/>
          </ac:picMkLst>
        </pc:picChg>
        <pc:cxnChg chg="add del mod">
          <ac:chgData name="Michael Rimler" userId="46018f25-0a5e-4d19-8467-86bcaade6034" providerId="ADAL" clId="{0EEEC099-4007-4DBA-A53B-6A068E601A21}" dt="2020-07-27T16:20:30.932" v="2894" actId="11529"/>
          <ac:cxnSpMkLst>
            <pc:docMk/>
            <pc:sldMk cId="984086086" sldId="1521"/>
            <ac:cxnSpMk id="6" creationId="{51054933-7486-41C8-9EE9-FCD2BF9F8C5C}"/>
          </ac:cxnSpMkLst>
        </pc:cxnChg>
      </pc:sldChg>
      <pc:sldChg chg="modSp add del">
        <pc:chgData name="Michael Rimler" userId="46018f25-0a5e-4d19-8467-86bcaade6034" providerId="ADAL" clId="{0EEEC099-4007-4DBA-A53B-6A068E601A21}" dt="2020-07-22T12:21:15.358" v="1671" actId="2696"/>
        <pc:sldMkLst>
          <pc:docMk/>
          <pc:sldMk cId="3962212956" sldId="1521"/>
        </pc:sldMkLst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3962212956" sldId="1521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3962212956" sldId="1521"/>
            <ac:spMk id="13" creationId="{66BB9711-3165-4C08-AB7C-04EEC0E837C5}"/>
          </ac:spMkLst>
        </pc:spChg>
      </pc:sldChg>
      <pc:sldChg chg="add ord">
        <pc:chgData name="Michael Rimler" userId="46018f25-0a5e-4d19-8467-86bcaade6034" providerId="ADAL" clId="{0EEEC099-4007-4DBA-A53B-6A068E601A21}" dt="2020-07-16T14:21:41.112" v="266"/>
        <pc:sldMkLst>
          <pc:docMk/>
          <pc:sldMk cId="2167416712" sldId="1522"/>
        </pc:sldMkLst>
      </pc:sldChg>
      <pc:sldChg chg="modSp add del">
        <pc:chgData name="Michael Rimler" userId="46018f25-0a5e-4d19-8467-86bcaade6034" providerId="ADAL" clId="{0EEEC099-4007-4DBA-A53B-6A068E601A21}" dt="2020-07-22T12:20:49.700" v="1666" actId="2696"/>
        <pc:sldMkLst>
          <pc:docMk/>
          <pc:sldMk cId="4114297524" sldId="1526"/>
        </pc:sldMkLst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4114297524" sldId="1526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4114297524" sldId="1526"/>
            <ac:spMk id="13" creationId="{66BB9711-3165-4C08-AB7C-04EEC0E837C5}"/>
          </ac:spMkLst>
        </pc:spChg>
      </pc:sldChg>
      <pc:sldChg chg="add del">
        <pc:chgData name="Michael Rimler" userId="46018f25-0a5e-4d19-8467-86bcaade6034" providerId="ADAL" clId="{0EEEC099-4007-4DBA-A53B-6A068E601A21}" dt="2020-07-27T15:17:24.271" v="2568" actId="2696"/>
        <pc:sldMkLst>
          <pc:docMk/>
          <pc:sldMk cId="163047777" sldId="1527"/>
        </pc:sldMkLst>
      </pc:sldChg>
      <pc:sldChg chg="modSp add del">
        <pc:chgData name="Michael Rimler" userId="46018f25-0a5e-4d19-8467-86bcaade6034" providerId="ADAL" clId="{0EEEC099-4007-4DBA-A53B-6A068E601A21}" dt="2020-07-22T12:21:15.346" v="1667" actId="2696"/>
        <pc:sldMkLst>
          <pc:docMk/>
          <pc:sldMk cId="3948729618" sldId="1527"/>
        </pc:sldMkLst>
        <pc:spChg chg="mod">
          <ac:chgData name="Michael Rimler" userId="46018f25-0a5e-4d19-8467-86bcaade6034" providerId="ADAL" clId="{0EEEC099-4007-4DBA-A53B-6A068E601A21}" dt="2020-07-22T11:59:38.574" v="1659" actId="20577"/>
          <ac:spMkLst>
            <pc:docMk/>
            <pc:sldMk cId="3948729618" sldId="1527"/>
            <ac:spMk id="5" creationId="{45E3E40A-88FB-4125-A040-B5AAA68388E4}"/>
          </ac:spMkLst>
        </pc:spChg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3948729618" sldId="1527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3948729618" sldId="1527"/>
            <ac:spMk id="13" creationId="{66BB9711-3165-4C08-AB7C-04EEC0E837C5}"/>
          </ac:spMkLst>
        </pc:spChg>
      </pc:sldChg>
      <pc:sldChg chg="modSp add del">
        <pc:chgData name="Michael Rimler" userId="46018f25-0a5e-4d19-8467-86bcaade6034" providerId="ADAL" clId="{0EEEC099-4007-4DBA-A53B-6A068E601A21}" dt="2020-07-22T12:21:15.362" v="1672" actId="2696"/>
        <pc:sldMkLst>
          <pc:docMk/>
          <pc:sldMk cId="1643215092" sldId="1528"/>
        </pc:sldMkLst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1643215092" sldId="1528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1643215092" sldId="1528"/>
            <ac:spMk id="13" creationId="{66BB9711-3165-4C08-AB7C-04EEC0E837C5}"/>
          </ac:spMkLst>
        </pc:spChg>
      </pc:sldChg>
      <pc:sldChg chg="add del">
        <pc:chgData name="Michael Rimler" userId="46018f25-0a5e-4d19-8467-86bcaade6034" providerId="ADAL" clId="{0EEEC099-4007-4DBA-A53B-6A068E601A21}" dt="2020-07-27T15:16:00.411" v="2493" actId="2696"/>
        <pc:sldMkLst>
          <pc:docMk/>
          <pc:sldMk cId="2457656976" sldId="1528"/>
        </pc:sldMkLst>
      </pc:sldChg>
      <pc:sldChg chg="add del">
        <pc:chgData name="Michael Rimler" userId="46018f25-0a5e-4d19-8467-86bcaade6034" providerId="ADAL" clId="{0EEEC099-4007-4DBA-A53B-6A068E601A21}" dt="2020-07-27T15:16:05.313" v="2494" actId="2696"/>
        <pc:sldMkLst>
          <pc:docMk/>
          <pc:sldMk cId="97704671" sldId="1529"/>
        </pc:sldMkLst>
      </pc:sldChg>
      <pc:sldChg chg="modSp add del">
        <pc:chgData name="Michael Rimler" userId="46018f25-0a5e-4d19-8467-86bcaade6034" providerId="ADAL" clId="{0EEEC099-4007-4DBA-A53B-6A068E601A21}" dt="2020-07-22T12:21:15.365" v="1673" actId="2696"/>
        <pc:sldMkLst>
          <pc:docMk/>
          <pc:sldMk cId="283582552" sldId="1529"/>
        </pc:sldMkLst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283582552" sldId="1529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283582552" sldId="1529"/>
            <ac:spMk id="13" creationId="{66BB9711-3165-4C08-AB7C-04EEC0E837C5}"/>
          </ac:spMkLst>
        </pc:spChg>
      </pc:sldChg>
      <pc:sldChg chg="modSp add del">
        <pc:chgData name="Michael Rimler" userId="46018f25-0a5e-4d19-8467-86bcaade6034" providerId="ADAL" clId="{0EEEC099-4007-4DBA-A53B-6A068E601A21}" dt="2020-07-22T12:21:15.372" v="1675" actId="2696"/>
        <pc:sldMkLst>
          <pc:docMk/>
          <pc:sldMk cId="1232756777" sldId="1530"/>
        </pc:sldMkLst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1232756777" sldId="1530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16T14:14:36.463" v="25"/>
          <ac:spMkLst>
            <pc:docMk/>
            <pc:sldMk cId="1232756777" sldId="1530"/>
            <ac:spMk id="13" creationId="{66BB9711-3165-4C08-AB7C-04EEC0E837C5}"/>
          </ac:spMkLst>
        </pc:spChg>
      </pc:sldChg>
      <pc:sldChg chg="add del">
        <pc:chgData name="Michael Rimler" userId="46018f25-0a5e-4d19-8467-86bcaade6034" providerId="ADAL" clId="{0EEEC099-4007-4DBA-A53B-6A068E601A21}" dt="2020-07-27T15:16:48.887" v="2553" actId="2696"/>
        <pc:sldMkLst>
          <pc:docMk/>
          <pc:sldMk cId="3603117058" sldId="1530"/>
        </pc:sldMkLst>
      </pc:sldChg>
      <pc:sldChg chg="add del">
        <pc:chgData name="Michael Rimler" userId="46018f25-0a5e-4d19-8467-86bcaade6034" providerId="ADAL" clId="{0EEEC099-4007-4DBA-A53B-6A068E601A21}" dt="2020-07-27T15:16:18.165" v="2495" actId="2696"/>
        <pc:sldMkLst>
          <pc:docMk/>
          <pc:sldMk cId="69302571" sldId="1534"/>
        </pc:sldMkLst>
      </pc:sldChg>
      <pc:sldChg chg="modSp add del">
        <pc:chgData name="Michael Rimler" userId="46018f25-0a5e-4d19-8467-86bcaade6034" providerId="ADAL" clId="{0EEEC099-4007-4DBA-A53B-6A068E601A21}" dt="2020-07-22T12:21:15.369" v="1674" actId="2696"/>
        <pc:sldMkLst>
          <pc:docMk/>
          <pc:sldMk cId="3564743116" sldId="1534"/>
        </pc:sldMkLst>
        <pc:spChg chg="mod">
          <ac:chgData name="Michael Rimler" userId="46018f25-0a5e-4d19-8467-86bcaade6034" providerId="ADAL" clId="{0EEEC099-4007-4DBA-A53B-6A068E601A21}" dt="2020-07-16T14:15:19.829" v="27"/>
          <ac:spMkLst>
            <pc:docMk/>
            <pc:sldMk cId="3564743116" sldId="1534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16T14:15:19.829" v="27"/>
          <ac:spMkLst>
            <pc:docMk/>
            <pc:sldMk cId="3564743116" sldId="1534"/>
            <ac:spMk id="13" creationId="{66BB9711-3165-4C08-AB7C-04EEC0E837C5}"/>
          </ac:spMkLst>
        </pc:spChg>
      </pc:sldChg>
      <pc:sldChg chg="addSp delSp modSp add ord modAnim">
        <pc:chgData name="Michael Rimler" userId="46018f25-0a5e-4d19-8467-86bcaade6034" providerId="ADAL" clId="{0EEEC099-4007-4DBA-A53B-6A068E601A21}" dt="2020-09-02T12:28:23.713" v="6659"/>
        <pc:sldMkLst>
          <pc:docMk/>
          <pc:sldMk cId="2771002676" sldId="1537"/>
        </pc:sldMkLst>
        <pc:spChg chg="del mod">
          <ac:chgData name="Michael Rimler" userId="46018f25-0a5e-4d19-8467-86bcaade6034" providerId="ADAL" clId="{0EEEC099-4007-4DBA-A53B-6A068E601A21}" dt="2020-07-22T11:22:21.938" v="445" actId="478"/>
          <ac:spMkLst>
            <pc:docMk/>
            <pc:sldMk cId="2771002676" sldId="1537"/>
            <ac:spMk id="2" creationId="{411DBBA8-6E73-4197-971D-8E23575A18FA}"/>
          </ac:spMkLst>
        </pc:spChg>
        <pc:spChg chg="mod">
          <ac:chgData name="Michael Rimler" userId="46018f25-0a5e-4d19-8467-86bcaade6034" providerId="ADAL" clId="{0EEEC099-4007-4DBA-A53B-6A068E601A21}" dt="2020-07-16T14:19:32.962" v="204" actId="20577"/>
          <ac:spMkLst>
            <pc:docMk/>
            <pc:sldMk cId="2771002676" sldId="1537"/>
            <ac:spMk id="3" creationId="{8E1181DE-B5BB-432C-BE1F-A94C4A71D839}"/>
          </ac:spMkLst>
        </pc:spChg>
        <pc:spChg chg="mod">
          <ac:chgData name="Michael Rimler" userId="46018f25-0a5e-4d19-8467-86bcaade6034" providerId="ADAL" clId="{0EEEC099-4007-4DBA-A53B-6A068E601A21}" dt="2020-07-16T14:15:58.050" v="69" actId="20577"/>
          <ac:spMkLst>
            <pc:docMk/>
            <pc:sldMk cId="2771002676" sldId="1537"/>
            <ac:spMk id="5" creationId="{45E3E40A-88FB-4125-A040-B5AAA68388E4}"/>
          </ac:spMkLst>
        </pc:spChg>
        <pc:spChg chg="add del mod">
          <ac:chgData name="Michael Rimler" userId="46018f25-0a5e-4d19-8467-86bcaade6034" providerId="ADAL" clId="{0EEEC099-4007-4DBA-A53B-6A068E601A21}" dt="2020-07-22T11:22:23.982" v="446" actId="478"/>
          <ac:spMkLst>
            <pc:docMk/>
            <pc:sldMk cId="2771002676" sldId="1537"/>
            <ac:spMk id="6" creationId="{B86CF5C0-A266-40DA-914E-3745034FD5D2}"/>
          </ac:spMkLst>
        </pc:spChg>
        <pc:spChg chg="add mod topLvl">
          <ac:chgData name="Michael Rimler" userId="46018f25-0a5e-4d19-8467-86bcaade6034" providerId="ADAL" clId="{0EEEC099-4007-4DBA-A53B-6A068E601A21}" dt="2020-07-29T10:26:30.563" v="3210" actId="164"/>
          <ac:spMkLst>
            <pc:docMk/>
            <pc:sldMk cId="2771002676" sldId="1537"/>
            <ac:spMk id="7" creationId="{98458EF1-C084-46EE-9C24-6F0C32999F85}"/>
          </ac:spMkLst>
        </pc:spChg>
        <pc:spChg chg="mod">
          <ac:chgData name="Michael Rimler" userId="46018f25-0a5e-4d19-8467-86bcaade6034" providerId="ADAL" clId="{0EEEC099-4007-4DBA-A53B-6A068E601A21}" dt="2020-07-16T14:14:08.711" v="13"/>
          <ac:spMkLst>
            <pc:docMk/>
            <pc:sldMk cId="2771002676" sldId="1537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16T14:14:08.711" v="13"/>
          <ac:spMkLst>
            <pc:docMk/>
            <pc:sldMk cId="2771002676" sldId="1537"/>
            <ac:spMk id="10" creationId="{7D303505-05BA-43E3-87C3-669BDED4EE89}"/>
          </ac:spMkLst>
        </pc:spChg>
        <pc:spChg chg="add mod topLvl">
          <ac:chgData name="Michael Rimler" userId="46018f25-0a5e-4d19-8467-86bcaade6034" providerId="ADAL" clId="{0EEEC099-4007-4DBA-A53B-6A068E601A21}" dt="2020-07-29T10:26:30.563" v="3210" actId="164"/>
          <ac:spMkLst>
            <pc:docMk/>
            <pc:sldMk cId="2771002676" sldId="1537"/>
            <ac:spMk id="12" creationId="{28B873BF-532E-4896-8441-2DB00925EC7A}"/>
          </ac:spMkLst>
        </pc:spChg>
        <pc:spChg chg="add mod topLvl">
          <ac:chgData name="Michael Rimler" userId="46018f25-0a5e-4d19-8467-86bcaade6034" providerId="ADAL" clId="{0EEEC099-4007-4DBA-A53B-6A068E601A21}" dt="2020-07-29T10:21:58.009" v="3061" actId="164"/>
          <ac:spMkLst>
            <pc:docMk/>
            <pc:sldMk cId="2771002676" sldId="1537"/>
            <ac:spMk id="13" creationId="{149C1FC3-0647-44B6-A877-E64EF6372CDE}"/>
          </ac:spMkLst>
        </pc:spChg>
        <pc:spChg chg="add mod topLvl">
          <ac:chgData name="Michael Rimler" userId="46018f25-0a5e-4d19-8467-86bcaade6034" providerId="ADAL" clId="{0EEEC099-4007-4DBA-A53B-6A068E601A21}" dt="2020-07-29T10:21:58.009" v="3061" actId="164"/>
          <ac:spMkLst>
            <pc:docMk/>
            <pc:sldMk cId="2771002676" sldId="1537"/>
            <ac:spMk id="14" creationId="{52BF2BA1-82BF-49FB-8336-FC64BDE3114A}"/>
          </ac:spMkLst>
        </pc:spChg>
        <pc:spChg chg="add del mod topLvl">
          <ac:chgData name="Michael Rimler" userId="46018f25-0a5e-4d19-8467-86bcaade6034" providerId="ADAL" clId="{0EEEC099-4007-4DBA-A53B-6A068E601A21}" dt="2020-09-01T13:00:26.223" v="6509" actId="164"/>
          <ac:spMkLst>
            <pc:docMk/>
            <pc:sldMk cId="2771002676" sldId="1537"/>
            <ac:spMk id="15" creationId="{D1F6B85A-CF06-4E17-9502-070E2E977BCA}"/>
          </ac:spMkLst>
        </pc:spChg>
        <pc:spChg chg="add mod topLvl">
          <ac:chgData name="Michael Rimler" userId="46018f25-0a5e-4d19-8467-86bcaade6034" providerId="ADAL" clId="{0EEEC099-4007-4DBA-A53B-6A068E601A21}" dt="2020-07-22T11:48:35.458" v="1480" actId="338"/>
          <ac:spMkLst>
            <pc:docMk/>
            <pc:sldMk cId="2771002676" sldId="1537"/>
            <ac:spMk id="16" creationId="{F98D8823-AA4A-4C16-90CF-DF9CE299CE32}"/>
          </ac:spMkLst>
        </pc:spChg>
        <pc:spChg chg="add mod topLvl">
          <ac:chgData name="Michael Rimler" userId="46018f25-0a5e-4d19-8467-86bcaade6034" providerId="ADAL" clId="{0EEEC099-4007-4DBA-A53B-6A068E601A21}" dt="2020-07-22T11:48:35.458" v="1480" actId="338"/>
          <ac:spMkLst>
            <pc:docMk/>
            <pc:sldMk cId="2771002676" sldId="1537"/>
            <ac:spMk id="17" creationId="{1656E487-23E3-456D-AAED-60662928F019}"/>
          </ac:spMkLst>
        </pc:spChg>
        <pc:spChg chg="add mod">
          <ac:chgData name="Michael Rimler" userId="46018f25-0a5e-4d19-8467-86bcaade6034" providerId="ADAL" clId="{0EEEC099-4007-4DBA-A53B-6A068E601A21}" dt="2020-07-22T11:47:11.504" v="1316" actId="164"/>
          <ac:spMkLst>
            <pc:docMk/>
            <pc:sldMk cId="2771002676" sldId="1537"/>
            <ac:spMk id="18" creationId="{E54310EC-77C2-4EAE-94C4-919C8F32D023}"/>
          </ac:spMkLst>
        </pc:spChg>
        <pc:spChg chg="add mod">
          <ac:chgData name="Michael Rimler" userId="46018f25-0a5e-4d19-8467-86bcaade6034" providerId="ADAL" clId="{0EEEC099-4007-4DBA-A53B-6A068E601A21}" dt="2020-07-22T11:47:11.504" v="1316" actId="164"/>
          <ac:spMkLst>
            <pc:docMk/>
            <pc:sldMk cId="2771002676" sldId="1537"/>
            <ac:spMk id="19" creationId="{101B6975-1EA6-4CD9-A47F-5C1DB421AE2B}"/>
          </ac:spMkLst>
        </pc:spChg>
        <pc:spChg chg="add del mod ord topLvl">
          <ac:chgData name="Michael Rimler" userId="46018f25-0a5e-4d19-8467-86bcaade6034" providerId="ADAL" clId="{0EEEC099-4007-4DBA-A53B-6A068E601A21}" dt="2020-09-01T13:02:45.182" v="6530" actId="171"/>
          <ac:spMkLst>
            <pc:docMk/>
            <pc:sldMk cId="2771002676" sldId="1537"/>
            <ac:spMk id="20" creationId="{378CAD45-B309-40F6-91E2-B49C803875BE}"/>
          </ac:spMkLst>
        </pc:spChg>
        <pc:spChg chg="add mod topLvl">
          <ac:chgData name="Michael Rimler" userId="46018f25-0a5e-4d19-8467-86bcaade6034" providerId="ADAL" clId="{0EEEC099-4007-4DBA-A53B-6A068E601A21}" dt="2020-09-02T12:27:15.004" v="6650" actId="165"/>
          <ac:spMkLst>
            <pc:docMk/>
            <pc:sldMk cId="2771002676" sldId="1537"/>
            <ac:spMk id="21" creationId="{77E6F126-EDCB-47F7-A707-4394DF0DE142}"/>
          </ac:spMkLst>
        </pc:spChg>
        <pc:spChg chg="add mod topLvl">
          <ac:chgData name="Michael Rimler" userId="46018f25-0a5e-4d19-8467-86bcaade6034" providerId="ADAL" clId="{0EEEC099-4007-4DBA-A53B-6A068E601A21}" dt="2020-09-02T12:27:15.004" v="6650" actId="165"/>
          <ac:spMkLst>
            <pc:docMk/>
            <pc:sldMk cId="2771002676" sldId="1537"/>
            <ac:spMk id="22" creationId="{DF8E9798-55A9-4601-B90E-1489AD1B70B6}"/>
          </ac:spMkLst>
        </pc:spChg>
        <pc:spChg chg="add mod topLvl">
          <ac:chgData name="Michael Rimler" userId="46018f25-0a5e-4d19-8467-86bcaade6034" providerId="ADAL" clId="{0EEEC099-4007-4DBA-A53B-6A068E601A21}" dt="2020-09-02T12:27:15.004" v="6650" actId="165"/>
          <ac:spMkLst>
            <pc:docMk/>
            <pc:sldMk cId="2771002676" sldId="1537"/>
            <ac:spMk id="23" creationId="{748B5398-6861-44D1-AAE8-CA08563012E5}"/>
          </ac:spMkLst>
        </pc:spChg>
        <pc:spChg chg="add mod topLvl">
          <ac:chgData name="Michael Rimler" userId="46018f25-0a5e-4d19-8467-86bcaade6034" providerId="ADAL" clId="{0EEEC099-4007-4DBA-A53B-6A068E601A21}" dt="2020-09-02T12:27:15.004" v="6650" actId="165"/>
          <ac:spMkLst>
            <pc:docMk/>
            <pc:sldMk cId="2771002676" sldId="1537"/>
            <ac:spMk id="24" creationId="{5464CF12-D7C4-4F82-BF0F-123B77E6E5EA}"/>
          </ac:spMkLst>
        </pc:spChg>
        <pc:spChg chg="add mod topLvl">
          <ac:chgData name="Michael Rimler" userId="46018f25-0a5e-4d19-8467-86bcaade6034" providerId="ADAL" clId="{0EEEC099-4007-4DBA-A53B-6A068E601A21}" dt="2020-09-02T12:27:15.004" v="6650" actId="165"/>
          <ac:spMkLst>
            <pc:docMk/>
            <pc:sldMk cId="2771002676" sldId="1537"/>
            <ac:spMk id="25" creationId="{A9145878-9AC0-40C7-B402-EDD5D523545C}"/>
          </ac:spMkLst>
        </pc:spChg>
        <pc:spChg chg="add del mod topLvl">
          <ac:chgData name="Michael Rimler" userId="46018f25-0a5e-4d19-8467-86bcaade6034" providerId="ADAL" clId="{0EEEC099-4007-4DBA-A53B-6A068E601A21}" dt="2020-09-01T13:04:03.992" v="6542" actId="165"/>
          <ac:spMkLst>
            <pc:docMk/>
            <pc:sldMk cId="2771002676" sldId="1537"/>
            <ac:spMk id="26" creationId="{46D05A00-9A63-4B3F-86D6-21A21445F633}"/>
          </ac:spMkLst>
        </pc:spChg>
        <pc:spChg chg="add del mod topLvl">
          <ac:chgData name="Michael Rimler" userId="46018f25-0a5e-4d19-8467-86bcaade6034" providerId="ADAL" clId="{0EEEC099-4007-4DBA-A53B-6A068E601A21}" dt="2020-09-01T13:02:58.219" v="6533" actId="164"/>
          <ac:spMkLst>
            <pc:docMk/>
            <pc:sldMk cId="2771002676" sldId="1537"/>
            <ac:spMk id="32" creationId="{D6AFBB06-51E5-4FA1-8FB6-7F40B54FF5AF}"/>
          </ac:spMkLst>
        </pc:spChg>
        <pc:spChg chg="mod topLvl">
          <ac:chgData name="Michael Rimler" userId="46018f25-0a5e-4d19-8467-86bcaade6034" providerId="ADAL" clId="{0EEEC099-4007-4DBA-A53B-6A068E601A21}" dt="2020-07-22T11:49:17.441" v="1531" actId="164"/>
          <ac:spMkLst>
            <pc:docMk/>
            <pc:sldMk cId="2771002676" sldId="1537"/>
            <ac:spMk id="33" creationId="{3BDE6E49-1D6B-4E12-8F08-B1DEE6C02679}"/>
          </ac:spMkLst>
        </pc:spChg>
        <pc:spChg chg="mod topLvl">
          <ac:chgData name="Michael Rimler" userId="46018f25-0a5e-4d19-8467-86bcaade6034" providerId="ADAL" clId="{0EEEC099-4007-4DBA-A53B-6A068E601A21}" dt="2020-07-22T11:49:17.441" v="1531" actId="164"/>
          <ac:spMkLst>
            <pc:docMk/>
            <pc:sldMk cId="2771002676" sldId="1537"/>
            <ac:spMk id="34" creationId="{C3EFAA1F-FA2E-4C3E-BCC1-02783C71CF85}"/>
          </ac:spMkLst>
        </pc:spChg>
        <pc:spChg chg="add mod">
          <ac:chgData name="Michael Rimler" userId="46018f25-0a5e-4d19-8467-86bcaade6034" providerId="ADAL" clId="{0EEEC099-4007-4DBA-A53B-6A068E601A21}" dt="2020-07-29T10:26:30.563" v="3210" actId="164"/>
          <ac:spMkLst>
            <pc:docMk/>
            <pc:sldMk cId="2771002676" sldId="1537"/>
            <ac:spMk id="36" creationId="{1BE9430C-516B-4EFA-9DDC-5D8E25E2C955}"/>
          </ac:spMkLst>
        </pc:spChg>
        <pc:spChg chg="add mod">
          <ac:chgData name="Michael Rimler" userId="46018f25-0a5e-4d19-8467-86bcaade6034" providerId="ADAL" clId="{0EEEC099-4007-4DBA-A53B-6A068E601A21}" dt="2020-07-29T10:25:19.606" v="3202" actId="164"/>
          <ac:spMkLst>
            <pc:docMk/>
            <pc:sldMk cId="2771002676" sldId="1537"/>
            <ac:spMk id="37" creationId="{F31F90EF-0D01-47E4-A31E-D007B297706F}"/>
          </ac:spMkLst>
        </pc:spChg>
        <pc:spChg chg="add mod">
          <ac:chgData name="Michael Rimler" userId="46018f25-0a5e-4d19-8467-86bcaade6034" providerId="ADAL" clId="{0EEEC099-4007-4DBA-A53B-6A068E601A21}" dt="2020-07-29T10:25:19.606" v="3202" actId="164"/>
          <ac:spMkLst>
            <pc:docMk/>
            <pc:sldMk cId="2771002676" sldId="1537"/>
            <ac:spMk id="38" creationId="{459D63CC-B737-4419-B25C-74AC290D3082}"/>
          </ac:spMkLst>
        </pc:spChg>
        <pc:spChg chg="add del mod">
          <ac:chgData name="Michael Rimler" userId="46018f25-0a5e-4d19-8467-86bcaade6034" providerId="ADAL" clId="{0EEEC099-4007-4DBA-A53B-6A068E601A21}" dt="2020-07-22T11:53:58.897" v="1623" actId="478"/>
          <ac:spMkLst>
            <pc:docMk/>
            <pc:sldMk cId="2771002676" sldId="1537"/>
            <ac:spMk id="39" creationId="{0EB4DC62-EE96-4282-87EC-A9052F980B7A}"/>
          </ac:spMkLst>
        </pc:spChg>
        <pc:spChg chg="add del mod topLvl">
          <ac:chgData name="Michael Rimler" userId="46018f25-0a5e-4d19-8467-86bcaade6034" providerId="ADAL" clId="{0EEEC099-4007-4DBA-A53B-6A068E601A21}" dt="2020-09-01T13:02:58.219" v="6533" actId="164"/>
          <ac:spMkLst>
            <pc:docMk/>
            <pc:sldMk cId="2771002676" sldId="1537"/>
            <ac:spMk id="40" creationId="{A94BE959-8477-4A11-8665-74B15DBAC666}"/>
          </ac:spMkLst>
        </pc:spChg>
        <pc:grpChg chg="add mod">
          <ac:chgData name="Michael Rimler" userId="46018f25-0a5e-4d19-8467-86bcaade6034" providerId="ADAL" clId="{0EEEC099-4007-4DBA-A53B-6A068E601A21}" dt="2020-07-29T10:26:35.279" v="3211" actId="12788"/>
          <ac:grpSpMkLst>
            <pc:docMk/>
            <pc:sldMk cId="2771002676" sldId="1537"/>
            <ac:grpSpMk id="2" creationId="{54A78496-643F-402E-8BFE-271DFA17A390}"/>
          </ac:grpSpMkLst>
        </pc:grpChg>
        <pc:grpChg chg="add mod">
          <ac:chgData name="Michael Rimler" userId="46018f25-0a5e-4d19-8467-86bcaade6034" providerId="ADAL" clId="{0EEEC099-4007-4DBA-A53B-6A068E601A21}" dt="2020-07-29T10:26:35.279" v="3211" actId="12788"/>
          <ac:grpSpMkLst>
            <pc:docMk/>
            <pc:sldMk cId="2771002676" sldId="1537"/>
            <ac:grpSpMk id="4" creationId="{7D438210-7CEC-4EC7-B95A-078C91D1581D}"/>
          </ac:grpSpMkLst>
        </pc:grpChg>
        <pc:grpChg chg="add del mod">
          <ac:chgData name="Michael Rimler" userId="46018f25-0a5e-4d19-8467-86bcaade6034" providerId="ADAL" clId="{0EEEC099-4007-4DBA-A53B-6A068E601A21}" dt="2020-09-01T13:00:26.223" v="6509" actId="164"/>
          <ac:grpSpMkLst>
            <pc:docMk/>
            <pc:sldMk cId="2771002676" sldId="1537"/>
            <ac:grpSpMk id="6" creationId="{396E51C1-220E-4933-AF77-176167609544}"/>
          </ac:grpSpMkLst>
        </pc:grpChg>
        <pc:grpChg chg="add del mod">
          <ac:chgData name="Michael Rimler" userId="46018f25-0a5e-4d19-8467-86bcaade6034" providerId="ADAL" clId="{0EEEC099-4007-4DBA-A53B-6A068E601A21}" dt="2020-09-01T13:01:58.960" v="6520"/>
          <ac:grpSpMkLst>
            <pc:docMk/>
            <pc:sldMk cId="2771002676" sldId="1537"/>
            <ac:grpSpMk id="11" creationId="{3B0DB3E5-3808-40AC-8DAA-9BBF9BE76EEA}"/>
          </ac:grpSpMkLst>
        </pc:grpChg>
        <pc:grpChg chg="add del mod">
          <ac:chgData name="Michael Rimler" userId="46018f25-0a5e-4d19-8467-86bcaade6034" providerId="ADAL" clId="{0EEEC099-4007-4DBA-A53B-6A068E601A21}" dt="2020-09-01T13:02:27.578" v="6523" actId="165"/>
          <ac:grpSpMkLst>
            <pc:docMk/>
            <pc:sldMk cId="2771002676" sldId="1537"/>
            <ac:grpSpMk id="18" creationId="{97D05D7F-8B6B-4AC0-8461-61BC144598F2}"/>
          </ac:grpSpMkLst>
        </pc:grpChg>
        <pc:grpChg chg="add del mod">
          <ac:chgData name="Michael Rimler" userId="46018f25-0a5e-4d19-8467-86bcaade6034" providerId="ADAL" clId="{0EEEC099-4007-4DBA-A53B-6A068E601A21}" dt="2020-07-29T10:28:03.966" v="3218" actId="165"/>
          <ac:grpSpMkLst>
            <pc:docMk/>
            <pc:sldMk cId="2771002676" sldId="1537"/>
            <ac:grpSpMk id="18" creationId="{D0F0DA41-B3E8-4B40-A28F-7848CDE0102A}"/>
          </ac:grpSpMkLst>
        </pc:grpChg>
        <pc:grpChg chg="add del mod">
          <ac:chgData name="Michael Rimler" userId="46018f25-0a5e-4d19-8467-86bcaade6034" providerId="ADAL" clId="{0EEEC099-4007-4DBA-A53B-6A068E601A21}" dt="2020-09-01T13:00:49.162" v="6512" actId="165"/>
          <ac:grpSpMkLst>
            <pc:docMk/>
            <pc:sldMk cId="2771002676" sldId="1537"/>
            <ac:grpSpMk id="19" creationId="{C8C808A7-D4B8-43C0-9C4A-55B6E91CC8B8}"/>
          </ac:grpSpMkLst>
        </pc:grpChg>
        <pc:grpChg chg="add del mod">
          <ac:chgData name="Michael Rimler" userId="46018f25-0a5e-4d19-8467-86bcaade6034" providerId="ADAL" clId="{0EEEC099-4007-4DBA-A53B-6A068E601A21}" dt="2020-07-22T11:49:13.025" v="1530" actId="478"/>
          <ac:grpSpMkLst>
            <pc:docMk/>
            <pc:sldMk cId="2771002676" sldId="1537"/>
            <ac:grpSpMk id="27" creationId="{C9F0EA3B-9B92-472E-ADAC-99BA20A110F4}"/>
          </ac:grpSpMkLst>
        </pc:grpChg>
        <pc:grpChg chg="add del mod">
          <ac:chgData name="Michael Rimler" userId="46018f25-0a5e-4d19-8467-86bcaade6034" providerId="ADAL" clId="{0EEEC099-4007-4DBA-A53B-6A068E601A21}" dt="2020-09-01T13:03:12.557" v="6535" actId="165"/>
          <ac:grpSpMkLst>
            <pc:docMk/>
            <pc:sldMk cId="2771002676" sldId="1537"/>
            <ac:grpSpMk id="27" creationId="{DEF88A75-FA3B-4291-9AFC-D352F4CC1D9F}"/>
          </ac:grpSpMkLst>
        </pc:grpChg>
        <pc:grpChg chg="add del mod">
          <ac:chgData name="Michael Rimler" userId="46018f25-0a5e-4d19-8467-86bcaade6034" providerId="ADAL" clId="{0EEEC099-4007-4DBA-A53B-6A068E601A21}" dt="2020-07-22T11:48:01.056" v="1472" actId="165"/>
          <ac:grpSpMkLst>
            <pc:docMk/>
            <pc:sldMk cId="2771002676" sldId="1537"/>
            <ac:grpSpMk id="28" creationId="{43F3DCE6-9A7E-4D7A-9616-D6A932D7C9C9}"/>
          </ac:grpSpMkLst>
        </pc:grpChg>
        <pc:grpChg chg="add del mod">
          <ac:chgData name="Michael Rimler" userId="46018f25-0a5e-4d19-8467-86bcaade6034" providerId="ADAL" clId="{0EEEC099-4007-4DBA-A53B-6A068E601A21}" dt="2020-07-22T11:49:41.426" v="1534" actId="165"/>
          <ac:grpSpMkLst>
            <pc:docMk/>
            <pc:sldMk cId="2771002676" sldId="1537"/>
            <ac:grpSpMk id="29" creationId="{985826C4-65E1-40DD-9EB7-0C486E30D7BE}"/>
          </ac:grpSpMkLst>
        </pc:grpChg>
        <pc:grpChg chg="add mod">
          <ac:chgData name="Michael Rimler" userId="46018f25-0a5e-4d19-8467-86bcaade6034" providerId="ADAL" clId="{0EEEC099-4007-4DBA-A53B-6A068E601A21}" dt="2020-09-01T13:02:58.219" v="6533" actId="164"/>
          <ac:grpSpMkLst>
            <pc:docMk/>
            <pc:sldMk cId="2771002676" sldId="1537"/>
            <ac:grpSpMk id="29" creationId="{CD8336B5-AFE8-4B54-B7F6-C5E9EFD69D0D}"/>
          </ac:grpSpMkLst>
        </pc:grpChg>
        <pc:grpChg chg="add del mod topLvl">
          <ac:chgData name="Michael Rimler" userId="46018f25-0a5e-4d19-8467-86bcaade6034" providerId="ADAL" clId="{0EEEC099-4007-4DBA-A53B-6A068E601A21}" dt="2020-09-02T12:27:15.004" v="6650" actId="165"/>
          <ac:grpSpMkLst>
            <pc:docMk/>
            <pc:sldMk cId="2771002676" sldId="1537"/>
            <ac:grpSpMk id="30" creationId="{5A2EE739-ED11-4836-8FFD-2C15D931EBC1}"/>
          </ac:grpSpMkLst>
        </pc:grpChg>
        <pc:grpChg chg="add del mod">
          <ac:chgData name="Michael Rimler" userId="46018f25-0a5e-4d19-8467-86bcaade6034" providerId="ADAL" clId="{0EEEC099-4007-4DBA-A53B-6A068E601A21}" dt="2020-07-29T10:26:58.582" v="3212" actId="165"/>
          <ac:grpSpMkLst>
            <pc:docMk/>
            <pc:sldMk cId="2771002676" sldId="1537"/>
            <ac:grpSpMk id="30" creationId="{5A8DC0C3-8A83-44CD-9BF3-7E2390DB3F41}"/>
          </ac:grpSpMkLst>
        </pc:grpChg>
        <pc:grpChg chg="add del mod">
          <ac:chgData name="Michael Rimler" userId="46018f25-0a5e-4d19-8467-86bcaade6034" providerId="ADAL" clId="{0EEEC099-4007-4DBA-A53B-6A068E601A21}" dt="2020-07-29T10:45:44.609" v="3456" actId="1037"/>
          <ac:grpSpMkLst>
            <pc:docMk/>
            <pc:sldMk cId="2771002676" sldId="1537"/>
            <ac:grpSpMk id="31" creationId="{36F01DE0-5025-48D0-B980-A05D85C3E432}"/>
          </ac:grpSpMkLst>
        </pc:grpChg>
        <pc:grpChg chg="add del mod">
          <ac:chgData name="Michael Rimler" userId="46018f25-0a5e-4d19-8467-86bcaade6034" providerId="ADAL" clId="{0EEEC099-4007-4DBA-A53B-6A068E601A21}" dt="2020-07-22T11:48:59.210" v="1527" actId="165"/>
          <ac:grpSpMkLst>
            <pc:docMk/>
            <pc:sldMk cId="2771002676" sldId="1537"/>
            <ac:grpSpMk id="32" creationId="{48A184B2-577C-4F69-B6EB-C470692D1E0D}"/>
          </ac:grpSpMkLst>
        </pc:grpChg>
        <pc:grpChg chg="add del mod topLvl">
          <ac:chgData name="Michael Rimler" userId="46018f25-0a5e-4d19-8467-86bcaade6034" providerId="ADAL" clId="{0EEEC099-4007-4DBA-A53B-6A068E601A21}" dt="2020-09-01T13:02:27.578" v="6523" actId="165"/>
          <ac:grpSpMkLst>
            <pc:docMk/>
            <pc:sldMk cId="2771002676" sldId="1537"/>
            <ac:grpSpMk id="35" creationId="{A0B417F2-EFEF-4DDD-B30C-49D199159763}"/>
          </ac:grpSpMkLst>
        </pc:grpChg>
        <pc:grpChg chg="add del mod">
          <ac:chgData name="Michael Rimler" userId="46018f25-0a5e-4d19-8467-86bcaade6034" providerId="ADAL" clId="{0EEEC099-4007-4DBA-A53B-6A068E601A21}" dt="2020-09-01T13:04:03.992" v="6542" actId="165"/>
          <ac:grpSpMkLst>
            <pc:docMk/>
            <pc:sldMk cId="2771002676" sldId="1537"/>
            <ac:grpSpMk id="41" creationId="{892AE098-6F73-45ED-85F9-C82EBAD37AE7}"/>
          </ac:grpSpMkLst>
        </pc:grpChg>
        <pc:picChg chg="del">
          <ac:chgData name="Michael Rimler" userId="46018f25-0a5e-4d19-8467-86bcaade6034" providerId="ADAL" clId="{0EEEC099-4007-4DBA-A53B-6A068E601A21}" dt="2020-07-29T10:51:57.248" v="3787" actId="478"/>
          <ac:picMkLst>
            <pc:docMk/>
            <pc:sldMk cId="2771002676" sldId="1537"/>
            <ac:picMk id="11" creationId="{6237668C-754E-4CCC-A692-844BF19FDAD1}"/>
          </ac:picMkLst>
        </pc:picChg>
        <pc:cxnChg chg="add del mod">
          <ac:chgData name="Michael Rimler" userId="46018f25-0a5e-4d19-8467-86bcaade6034" providerId="ADAL" clId="{0EEEC099-4007-4DBA-A53B-6A068E601A21}" dt="2020-09-01T13:02:58.219" v="6533" actId="164"/>
          <ac:cxnSpMkLst>
            <pc:docMk/>
            <pc:sldMk cId="2771002676" sldId="1537"/>
            <ac:cxnSpMk id="28" creationId="{BAAC8397-1BC2-4991-859E-D19D21168E0A}"/>
          </ac:cxnSpMkLst>
        </pc:cxnChg>
        <pc:cxnChg chg="add del mod topLvl">
          <ac:chgData name="Michael Rimler" userId="46018f25-0a5e-4d19-8467-86bcaade6034" providerId="ADAL" clId="{0EEEC099-4007-4DBA-A53B-6A068E601A21}" dt="2020-09-01T13:02:58.219" v="6533" actId="164"/>
          <ac:cxnSpMkLst>
            <pc:docMk/>
            <pc:sldMk cId="2771002676" sldId="1537"/>
            <ac:cxnSpMk id="39" creationId="{3608D66F-ECB2-4B5B-BED3-B1FD457FD640}"/>
          </ac:cxnSpMkLst>
        </pc:cxnChg>
      </pc:sldChg>
      <pc:sldChg chg="delSp modSp add ord modAnim">
        <pc:chgData name="Michael Rimler" userId="46018f25-0a5e-4d19-8467-86bcaade6034" providerId="ADAL" clId="{0EEEC099-4007-4DBA-A53B-6A068E601A21}" dt="2020-09-02T12:19:13.586" v="6553"/>
        <pc:sldMkLst>
          <pc:docMk/>
          <pc:sldMk cId="3418098909" sldId="1538"/>
        </pc:sldMkLst>
        <pc:spChg chg="mod">
          <ac:chgData name="Michael Rimler" userId="46018f25-0a5e-4d19-8467-86bcaade6034" providerId="ADAL" clId="{0EEEC099-4007-4DBA-A53B-6A068E601A21}" dt="2020-07-29T10:36:40.531" v="3265" actId="20577"/>
          <ac:spMkLst>
            <pc:docMk/>
            <pc:sldMk cId="3418098909" sldId="1538"/>
            <ac:spMk id="3" creationId="{8E1181DE-B5BB-432C-BE1F-A94C4A71D839}"/>
          </ac:spMkLst>
        </pc:spChg>
        <pc:spChg chg="mod">
          <ac:chgData name="Michael Rimler" userId="46018f25-0a5e-4d19-8467-86bcaade6034" providerId="ADAL" clId="{0EEEC099-4007-4DBA-A53B-6A068E601A21}" dt="2020-07-16T14:20:28.586" v="226" actId="20577"/>
          <ac:spMkLst>
            <pc:docMk/>
            <pc:sldMk cId="3418098909" sldId="1538"/>
            <ac:spMk id="5" creationId="{45E3E40A-88FB-4125-A040-B5AAA68388E4}"/>
          </ac:spMkLst>
        </pc:spChg>
        <pc:spChg chg="mod">
          <ac:chgData name="Michael Rimler" userId="46018f25-0a5e-4d19-8467-86bcaade6034" providerId="ADAL" clId="{0EEEC099-4007-4DBA-A53B-6A068E601A21}" dt="2020-07-16T14:14:10.538" v="14"/>
          <ac:spMkLst>
            <pc:docMk/>
            <pc:sldMk cId="3418098909" sldId="1538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16T14:14:10.538" v="14"/>
          <ac:spMkLst>
            <pc:docMk/>
            <pc:sldMk cId="3418098909" sldId="1538"/>
            <ac:spMk id="10" creationId="{7D303505-05BA-43E3-87C3-669BDED4EE89}"/>
          </ac:spMkLst>
        </pc:spChg>
        <pc:picChg chg="del">
          <ac:chgData name="Michael Rimler" userId="46018f25-0a5e-4d19-8467-86bcaade6034" providerId="ADAL" clId="{0EEEC099-4007-4DBA-A53B-6A068E601A21}" dt="2020-07-29T10:52:00.054" v="3788" actId="478"/>
          <ac:picMkLst>
            <pc:docMk/>
            <pc:sldMk cId="3418098909" sldId="1538"/>
            <ac:picMk id="11" creationId="{6237668C-754E-4CCC-A692-844BF19FDAD1}"/>
          </ac:picMkLst>
        </pc:picChg>
      </pc:sldChg>
      <pc:sldChg chg="add del ord">
        <pc:chgData name="Michael Rimler" userId="46018f25-0a5e-4d19-8467-86bcaade6034" providerId="ADAL" clId="{0EEEC099-4007-4DBA-A53B-6A068E601A21}" dt="2020-07-22T11:23:56.124" v="461" actId="2696"/>
        <pc:sldMkLst>
          <pc:docMk/>
          <pc:sldMk cId="2098883631" sldId="1545"/>
        </pc:sldMkLst>
      </pc:sldChg>
      <pc:sldChg chg="modSp add del ord">
        <pc:chgData name="Michael Rimler" userId="46018f25-0a5e-4d19-8467-86bcaade6034" providerId="ADAL" clId="{0EEEC099-4007-4DBA-A53B-6A068E601A21}" dt="2020-07-22T11:59:13.554" v="1656" actId="2696"/>
        <pc:sldMkLst>
          <pc:docMk/>
          <pc:sldMk cId="3265755649" sldId="1551"/>
        </pc:sldMkLst>
        <pc:spChg chg="mod">
          <ac:chgData name="Michael Rimler" userId="46018f25-0a5e-4d19-8467-86bcaade6034" providerId="ADAL" clId="{0EEEC099-4007-4DBA-A53B-6A068E601A21}" dt="2020-07-16T14:16:09.403" v="70"/>
          <ac:spMkLst>
            <pc:docMk/>
            <pc:sldMk cId="3265755649" sldId="1551"/>
            <ac:spMk id="6" creationId="{00000000-0000-0000-0000-000000000000}"/>
          </ac:spMkLst>
        </pc:spChg>
        <pc:spChg chg="mod">
          <ac:chgData name="Michael Rimler" userId="46018f25-0a5e-4d19-8467-86bcaade6034" providerId="ADAL" clId="{0EEEC099-4007-4DBA-A53B-6A068E601A21}" dt="2020-07-16T14:16:09.403" v="70"/>
          <ac:spMkLst>
            <pc:docMk/>
            <pc:sldMk cId="3265755649" sldId="1551"/>
            <ac:spMk id="7" creationId="{00000000-0000-0000-0000-000000000000}"/>
          </ac:spMkLst>
        </pc:spChg>
        <pc:graphicFrameChg chg="mod">
          <ac:chgData name="Michael Rimler" userId="46018f25-0a5e-4d19-8467-86bcaade6034" providerId="ADAL" clId="{0EEEC099-4007-4DBA-A53B-6A068E601A21}" dt="2020-07-16T14:17:30.129" v="166" actId="20577"/>
          <ac:graphicFrameMkLst>
            <pc:docMk/>
            <pc:sldMk cId="3265755649" sldId="1551"/>
            <ac:graphicFrameMk id="15" creationId="{680D3651-EBB7-4DD9-AF2A-E9102AA49C4B}"/>
          </ac:graphicFrameMkLst>
        </pc:graphicFrameChg>
      </pc:sldChg>
      <pc:sldChg chg="modSp add del ord">
        <pc:chgData name="Michael Rimler" userId="46018f25-0a5e-4d19-8467-86bcaade6034" providerId="ADAL" clId="{0EEEC099-4007-4DBA-A53B-6A068E601A21}" dt="2020-07-27T16:23:51.475" v="3002" actId="2696"/>
        <pc:sldMkLst>
          <pc:docMk/>
          <pc:sldMk cId="321212044" sldId="1552"/>
        </pc:sldMkLst>
        <pc:spChg chg="mod">
          <ac:chgData name="Michael Rimler" userId="46018f25-0a5e-4d19-8467-86bcaade6034" providerId="ADAL" clId="{0EEEC099-4007-4DBA-A53B-6A068E601A21}" dt="2020-07-16T14:20:45.382" v="243"/>
          <ac:spMkLst>
            <pc:docMk/>
            <pc:sldMk cId="321212044" sldId="1552"/>
            <ac:spMk id="2" creationId="{411DBBA8-6E73-4197-971D-8E23575A18FA}"/>
          </ac:spMkLst>
        </pc:spChg>
      </pc:sldChg>
      <pc:sldChg chg="modSp add del ord">
        <pc:chgData name="Michael Rimler" userId="46018f25-0a5e-4d19-8467-86bcaade6034" providerId="ADAL" clId="{0EEEC099-4007-4DBA-A53B-6A068E601A21}" dt="2020-07-27T16:23:37.946" v="3001" actId="2696"/>
        <pc:sldMkLst>
          <pc:docMk/>
          <pc:sldMk cId="3697777082" sldId="1553"/>
        </pc:sldMkLst>
        <pc:spChg chg="mod">
          <ac:chgData name="Michael Rimler" userId="46018f25-0a5e-4d19-8467-86bcaade6034" providerId="ADAL" clId="{0EEEC099-4007-4DBA-A53B-6A068E601A21}" dt="2020-07-22T12:20:07.025" v="1664" actId="6549"/>
          <ac:spMkLst>
            <pc:docMk/>
            <pc:sldMk cId="3697777082" sldId="1553"/>
            <ac:spMk id="2" creationId="{411DBBA8-6E73-4197-971D-8E23575A18FA}"/>
          </ac:spMkLst>
        </pc:spChg>
        <pc:spChg chg="mod">
          <ac:chgData name="Michael Rimler" userId="46018f25-0a5e-4d19-8467-86bcaade6034" providerId="ADAL" clId="{0EEEC099-4007-4DBA-A53B-6A068E601A21}" dt="2020-07-16T14:21:03.179" v="251" actId="20577"/>
          <ac:spMkLst>
            <pc:docMk/>
            <pc:sldMk cId="3697777082" sldId="1553"/>
            <ac:spMk id="3" creationId="{8E1181DE-B5BB-432C-BE1F-A94C4A71D839}"/>
          </ac:spMkLst>
        </pc:spChg>
      </pc:sldChg>
      <pc:sldChg chg="addSp delSp modSp add ord modAnim">
        <pc:chgData name="Michael Rimler" userId="46018f25-0a5e-4d19-8467-86bcaade6034" providerId="ADAL" clId="{0EEEC099-4007-4DBA-A53B-6A068E601A21}" dt="2020-09-02T12:25:19.644" v="6648"/>
        <pc:sldMkLst>
          <pc:docMk/>
          <pc:sldMk cId="1507060327" sldId="1554"/>
        </pc:sldMkLst>
        <pc:spChg chg="del mod">
          <ac:chgData name="Michael Rimler" userId="46018f25-0a5e-4d19-8467-86bcaade6034" providerId="ADAL" clId="{0EEEC099-4007-4DBA-A53B-6A068E601A21}" dt="2020-07-29T10:55:21.509" v="3983" actId="478"/>
          <ac:spMkLst>
            <pc:docMk/>
            <pc:sldMk cId="1507060327" sldId="1554"/>
            <ac:spMk id="2" creationId="{411DBBA8-6E73-4197-971D-8E23575A18FA}"/>
          </ac:spMkLst>
        </pc:spChg>
        <pc:spChg chg="mod">
          <ac:chgData name="Michael Rimler" userId="46018f25-0a5e-4d19-8467-86bcaade6034" providerId="ADAL" clId="{0EEEC099-4007-4DBA-A53B-6A068E601A21}" dt="2020-07-29T10:53:44.522" v="3848" actId="20577"/>
          <ac:spMkLst>
            <pc:docMk/>
            <pc:sldMk cId="1507060327" sldId="1554"/>
            <ac:spMk id="3" creationId="{8E1181DE-B5BB-432C-BE1F-A94C4A71D839}"/>
          </ac:spMkLst>
        </pc:spChg>
        <pc:spChg chg="mod">
          <ac:chgData name="Michael Rimler" userId="46018f25-0a5e-4d19-8467-86bcaade6034" providerId="ADAL" clId="{0EEEC099-4007-4DBA-A53B-6A068E601A21}" dt="2020-07-29T10:53:31.695" v="3817" actId="20577"/>
          <ac:spMkLst>
            <pc:docMk/>
            <pc:sldMk cId="1507060327" sldId="1554"/>
            <ac:spMk id="5" creationId="{45E3E40A-88FB-4125-A040-B5AAA68388E4}"/>
          </ac:spMkLst>
        </pc:spChg>
        <pc:spChg chg="add del mod ord">
          <ac:chgData name="Michael Rimler" userId="46018f25-0a5e-4d19-8467-86bcaade6034" providerId="ADAL" clId="{0EEEC099-4007-4DBA-A53B-6A068E601A21}" dt="2020-07-29T11:11:17.551" v="4677" actId="20577"/>
          <ac:spMkLst>
            <pc:docMk/>
            <pc:sldMk cId="1507060327" sldId="1554"/>
            <ac:spMk id="6" creationId="{F6EC50C3-520C-497F-8B25-94E629E5F7D0}"/>
          </ac:spMkLst>
        </pc:spChg>
        <pc:spChg chg="add del mod">
          <ac:chgData name="Michael Rimler" userId="46018f25-0a5e-4d19-8467-86bcaade6034" providerId="ADAL" clId="{0EEEC099-4007-4DBA-A53B-6A068E601A21}" dt="2020-07-29T10:56:15.922" v="3998"/>
          <ac:spMkLst>
            <pc:docMk/>
            <pc:sldMk cId="1507060327" sldId="1554"/>
            <ac:spMk id="10" creationId="{04C6EC51-3405-4A7B-A228-87DE6C62D1AA}"/>
          </ac:spMkLst>
        </pc:spChg>
        <pc:spChg chg="add mod">
          <ac:chgData name="Michael Rimler" userId="46018f25-0a5e-4d19-8467-86bcaade6034" providerId="ADAL" clId="{0EEEC099-4007-4DBA-A53B-6A068E601A21}" dt="2020-09-02T12:23:19.765" v="6646" actId="207"/>
          <ac:spMkLst>
            <pc:docMk/>
            <pc:sldMk cId="1507060327" sldId="1554"/>
            <ac:spMk id="10" creationId="{3C3C39BA-9919-4853-B9BA-2381546B6DDD}"/>
          </ac:spMkLst>
        </pc:spChg>
        <pc:picChg chg="add del mod">
          <ac:chgData name="Michael Rimler" userId="46018f25-0a5e-4d19-8467-86bcaade6034" providerId="ADAL" clId="{0EEEC099-4007-4DBA-A53B-6A068E601A21}" dt="2020-07-29T11:01:02.153" v="4147" actId="478"/>
          <ac:picMkLst>
            <pc:docMk/>
            <pc:sldMk cId="1507060327" sldId="1554"/>
            <ac:picMk id="7" creationId="{161F94AD-DB9E-4455-ADF7-E07F89625058}"/>
          </ac:picMkLst>
        </pc:picChg>
        <pc:picChg chg="del">
          <ac:chgData name="Michael Rimler" userId="46018f25-0a5e-4d19-8467-86bcaade6034" providerId="ADAL" clId="{0EEEC099-4007-4DBA-A53B-6A068E601A21}" dt="2020-07-29T10:52:14.518" v="3793" actId="478"/>
          <ac:picMkLst>
            <pc:docMk/>
            <pc:sldMk cId="1507060327" sldId="1554"/>
            <ac:picMk id="11" creationId="{803F875A-15E0-4575-9C76-FB68B2ECBE95}"/>
          </ac:picMkLst>
        </pc:picChg>
        <pc:picChg chg="add mod">
          <ac:chgData name="Michael Rimler" userId="46018f25-0a5e-4d19-8467-86bcaade6034" providerId="ADAL" clId="{0EEEC099-4007-4DBA-A53B-6A068E601A21}" dt="2020-07-29T11:01:14.517" v="4164" actId="1036"/>
          <ac:picMkLst>
            <pc:docMk/>
            <pc:sldMk cId="1507060327" sldId="1554"/>
            <ac:picMk id="12" creationId="{00C06C7F-EDF1-4A7E-8A75-77C7E38F62B5}"/>
          </ac:picMkLst>
        </pc:picChg>
      </pc:sldChg>
      <pc:sldChg chg="modSp add ord">
        <pc:chgData name="Michael Rimler" userId="46018f25-0a5e-4d19-8467-86bcaade6034" providerId="ADAL" clId="{0EEEC099-4007-4DBA-A53B-6A068E601A21}" dt="2020-07-29T10:53:15.230" v="3803" actId="20577"/>
        <pc:sldMkLst>
          <pc:docMk/>
          <pc:sldMk cId="3182464768" sldId="1555"/>
        </pc:sldMkLst>
        <pc:spChg chg="mod">
          <ac:chgData name="Michael Rimler" userId="46018f25-0a5e-4d19-8467-86bcaade6034" providerId="ADAL" clId="{0EEEC099-4007-4DBA-A53B-6A068E601A21}" dt="2020-07-16T14:21:55.321" v="295" actId="20577"/>
          <ac:spMkLst>
            <pc:docMk/>
            <pc:sldMk cId="3182464768" sldId="1555"/>
            <ac:spMk id="2" creationId="{00000000-0000-0000-0000-000000000000}"/>
          </ac:spMkLst>
        </pc:spChg>
        <pc:spChg chg="mod">
          <ac:chgData name="Michael Rimler" userId="46018f25-0a5e-4d19-8467-86bcaade6034" providerId="ADAL" clId="{0EEEC099-4007-4DBA-A53B-6A068E601A21}" dt="2020-07-29T10:53:15.230" v="3803" actId="20577"/>
          <ac:spMkLst>
            <pc:docMk/>
            <pc:sldMk cId="3182464768" sldId="1555"/>
            <ac:spMk id="3" creationId="{00000000-0000-0000-0000-000000000000}"/>
          </ac:spMkLst>
        </pc:spChg>
      </pc:sldChg>
      <pc:sldChg chg="addSp delSp modSp add ord modAnim">
        <pc:chgData name="Michael Rimler" userId="46018f25-0a5e-4d19-8467-86bcaade6034" providerId="ADAL" clId="{0EEEC099-4007-4DBA-A53B-6A068E601A21}" dt="2020-09-02T14:44:32.558" v="6671" actId="20577"/>
        <pc:sldMkLst>
          <pc:docMk/>
          <pc:sldMk cId="1957472972" sldId="1556"/>
        </pc:sldMkLst>
        <pc:spChg chg="mod">
          <ac:chgData name="Michael Rimler" userId="46018f25-0a5e-4d19-8467-86bcaade6034" providerId="ADAL" clId="{0EEEC099-4007-4DBA-A53B-6A068E601A21}" dt="2020-09-02T14:44:32.558" v="6671" actId="20577"/>
          <ac:spMkLst>
            <pc:docMk/>
            <pc:sldMk cId="1957472972" sldId="1556"/>
            <ac:spMk id="2" creationId="{411DBBA8-6E73-4197-971D-8E23575A18FA}"/>
          </ac:spMkLst>
        </pc:spChg>
        <pc:spChg chg="mod">
          <ac:chgData name="Michael Rimler" userId="46018f25-0a5e-4d19-8467-86bcaade6034" providerId="ADAL" clId="{0EEEC099-4007-4DBA-A53B-6A068E601A21}" dt="2020-07-29T11:08:47.271" v="4666" actId="2711"/>
          <ac:spMkLst>
            <pc:docMk/>
            <pc:sldMk cId="1957472972" sldId="1556"/>
            <ac:spMk id="3" creationId="{8E1181DE-B5BB-432C-BE1F-A94C4A71D839}"/>
          </ac:spMkLst>
        </pc:spChg>
        <pc:spChg chg="add del mod">
          <ac:chgData name="Michael Rimler" userId="46018f25-0a5e-4d19-8467-86bcaade6034" providerId="ADAL" clId="{0EEEC099-4007-4DBA-A53B-6A068E601A21}" dt="2020-07-30T18:32:30.321" v="4949" actId="478"/>
          <ac:spMkLst>
            <pc:docMk/>
            <pc:sldMk cId="1957472972" sldId="1556"/>
            <ac:spMk id="4" creationId="{9F3BF05F-EFCD-4799-B6F5-1C213386EEA3}"/>
          </ac:spMkLst>
        </pc:spChg>
        <pc:spChg chg="mod">
          <ac:chgData name="Michael Rimler" userId="46018f25-0a5e-4d19-8467-86bcaade6034" providerId="ADAL" clId="{0EEEC099-4007-4DBA-A53B-6A068E601A21}" dt="2020-07-29T11:08:26.162" v="4627" actId="6549"/>
          <ac:spMkLst>
            <pc:docMk/>
            <pc:sldMk cId="1957472972" sldId="1556"/>
            <ac:spMk id="5" creationId="{45E3E40A-88FB-4125-A040-B5AAA68388E4}"/>
          </ac:spMkLst>
        </pc:spChg>
        <pc:spChg chg="add mod">
          <ac:chgData name="Michael Rimler" userId="46018f25-0a5e-4d19-8467-86bcaade6034" providerId="ADAL" clId="{0EEEC099-4007-4DBA-A53B-6A068E601A21}" dt="2020-08-05T11:08:17.178" v="6080" actId="12788"/>
          <ac:spMkLst>
            <pc:docMk/>
            <pc:sldMk cId="1957472972" sldId="1556"/>
            <ac:spMk id="11" creationId="{2826DF4B-4D8B-4064-8FC8-D778DA8679C9}"/>
          </ac:spMkLst>
        </pc:spChg>
        <pc:picChg chg="add mod modCrop">
          <ac:chgData name="Michael Rimler" userId="46018f25-0a5e-4d19-8467-86bcaade6034" providerId="ADAL" clId="{0EEEC099-4007-4DBA-A53B-6A068E601A21}" dt="2020-07-29T11:09:21.778" v="4670" actId="732"/>
          <ac:picMkLst>
            <pc:docMk/>
            <pc:sldMk cId="1957472972" sldId="1556"/>
            <ac:picMk id="10" creationId="{FE779781-B37F-49CC-A996-5C3E92747189}"/>
          </ac:picMkLst>
        </pc:picChg>
        <pc:picChg chg="del">
          <ac:chgData name="Michael Rimler" userId="46018f25-0a5e-4d19-8467-86bcaade6034" providerId="ADAL" clId="{0EEEC099-4007-4DBA-A53B-6A068E601A21}" dt="2020-07-29T10:52:16.881" v="3794" actId="478"/>
          <ac:picMkLst>
            <pc:docMk/>
            <pc:sldMk cId="1957472972" sldId="1556"/>
            <ac:picMk id="11" creationId="{803F875A-15E0-4575-9C76-FB68B2ECBE95}"/>
          </ac:picMkLst>
        </pc:picChg>
      </pc:sldChg>
      <pc:sldChg chg="modSp add del">
        <pc:chgData name="Michael Rimler" userId="46018f25-0a5e-4d19-8467-86bcaade6034" providerId="ADAL" clId="{0EEEC099-4007-4DBA-A53B-6A068E601A21}" dt="2020-07-22T11:23:53.063" v="459" actId="2696"/>
        <pc:sldMkLst>
          <pc:docMk/>
          <pc:sldMk cId="1330667534" sldId="1557"/>
        </pc:sldMkLst>
        <pc:spChg chg="mod">
          <ac:chgData name="Michael Rimler" userId="46018f25-0a5e-4d19-8467-86bcaade6034" providerId="ADAL" clId="{0EEEC099-4007-4DBA-A53B-6A068E601A21}" dt="2020-07-22T11:22:54.647" v="458" actId="14100"/>
          <ac:spMkLst>
            <pc:docMk/>
            <pc:sldMk cId="1330667534" sldId="1557"/>
            <ac:spMk id="5" creationId="{45E3E40A-88FB-4125-A040-B5AAA68388E4}"/>
          </ac:spMkLst>
        </pc:spChg>
      </pc:sldChg>
      <pc:sldChg chg="addSp delSp modSp add modAnim">
        <pc:chgData name="Michael Rimler" userId="46018f25-0a5e-4d19-8467-86bcaade6034" providerId="ADAL" clId="{0EEEC099-4007-4DBA-A53B-6A068E601A21}" dt="2020-09-02T14:22:06.218" v="6670" actId="20577"/>
        <pc:sldMkLst>
          <pc:docMk/>
          <pc:sldMk cId="2809736034" sldId="1566"/>
        </pc:sldMkLst>
        <pc:spChg chg="del mod">
          <ac:chgData name="Michael Rimler" userId="46018f25-0a5e-4d19-8467-86bcaade6034" providerId="ADAL" clId="{0EEEC099-4007-4DBA-A53B-6A068E601A21}" dt="2020-07-22T11:30:03.536" v="659" actId="478"/>
          <ac:spMkLst>
            <pc:docMk/>
            <pc:sldMk cId="2809736034" sldId="1566"/>
            <ac:spMk id="2" creationId="{00000000-0000-0000-0000-000000000000}"/>
          </ac:spMkLst>
        </pc:spChg>
        <pc:spChg chg="add mod">
          <ac:chgData name="Michael Rimler" userId="46018f25-0a5e-4d19-8467-86bcaade6034" providerId="ADAL" clId="{0EEEC099-4007-4DBA-A53B-6A068E601A21}" dt="2020-09-02T12:29:26.294" v="6665" actId="164"/>
          <ac:spMkLst>
            <pc:docMk/>
            <pc:sldMk cId="2809736034" sldId="1566"/>
            <ac:spMk id="4" creationId="{1E3320CA-EAEE-4450-8299-011F71355FAC}"/>
          </ac:spMkLst>
        </pc:spChg>
        <pc:spChg chg="mod">
          <ac:chgData name="Michael Rimler" userId="46018f25-0a5e-4d19-8467-86bcaade6034" providerId="ADAL" clId="{0EEEC099-4007-4DBA-A53B-6A068E601A21}" dt="2020-07-23T12:06:36.371" v="1750" actId="20577"/>
          <ac:spMkLst>
            <pc:docMk/>
            <pc:sldMk cId="2809736034" sldId="1566"/>
            <ac:spMk id="5" creationId="{00000000-0000-0000-0000-000000000000}"/>
          </ac:spMkLst>
        </pc:spChg>
        <pc:spChg chg="mod">
          <ac:chgData name="Michael Rimler" userId="46018f25-0a5e-4d19-8467-86bcaade6034" providerId="ADAL" clId="{0EEEC099-4007-4DBA-A53B-6A068E601A21}" dt="2020-07-22T11:23:54.927" v="460"/>
          <ac:spMkLst>
            <pc:docMk/>
            <pc:sldMk cId="2809736034" sldId="1566"/>
            <ac:spMk id="6" creationId="{00000000-0000-0000-0000-000000000000}"/>
          </ac:spMkLst>
        </pc:spChg>
        <pc:spChg chg="mod">
          <ac:chgData name="Michael Rimler" userId="46018f25-0a5e-4d19-8467-86bcaade6034" providerId="ADAL" clId="{0EEEC099-4007-4DBA-A53B-6A068E601A21}" dt="2020-07-22T11:23:54.927" v="460"/>
          <ac:spMkLst>
            <pc:docMk/>
            <pc:sldMk cId="2809736034" sldId="1566"/>
            <ac:spMk id="7" creationId="{00000000-0000-0000-0000-000000000000}"/>
          </ac:spMkLst>
        </pc:spChg>
        <pc:spChg chg="add mod">
          <ac:chgData name="Michael Rimler" userId="46018f25-0a5e-4d19-8467-86bcaade6034" providerId="ADAL" clId="{0EEEC099-4007-4DBA-A53B-6A068E601A21}" dt="2020-09-02T12:29:26.294" v="6665" actId="164"/>
          <ac:spMkLst>
            <pc:docMk/>
            <pc:sldMk cId="2809736034" sldId="1566"/>
            <ac:spMk id="9" creationId="{AA7ADD81-FAB1-4809-9BAE-F8AA97D078E9}"/>
          </ac:spMkLst>
        </pc:spChg>
        <pc:spChg chg="add mod">
          <ac:chgData name="Michael Rimler" userId="46018f25-0a5e-4d19-8467-86bcaade6034" providerId="ADAL" clId="{0EEEC099-4007-4DBA-A53B-6A068E601A21}" dt="2020-09-02T12:29:14.146" v="6660" actId="164"/>
          <ac:spMkLst>
            <pc:docMk/>
            <pc:sldMk cId="2809736034" sldId="1566"/>
            <ac:spMk id="11" creationId="{D7D89BBE-0A26-4D68-A97E-2DB2B8FBBB3F}"/>
          </ac:spMkLst>
        </pc:spChg>
        <pc:spChg chg="add mod">
          <ac:chgData name="Michael Rimler" userId="46018f25-0a5e-4d19-8467-86bcaade6034" providerId="ADAL" clId="{0EEEC099-4007-4DBA-A53B-6A068E601A21}" dt="2020-09-02T12:29:14.146" v="6660" actId="164"/>
          <ac:spMkLst>
            <pc:docMk/>
            <pc:sldMk cId="2809736034" sldId="1566"/>
            <ac:spMk id="12" creationId="{AD4C0BCA-44EB-4E84-82DD-3F3037069E05}"/>
          </ac:spMkLst>
        </pc:spChg>
        <pc:spChg chg="add del mod">
          <ac:chgData name="Michael Rimler" userId="46018f25-0a5e-4d19-8467-86bcaade6034" providerId="ADAL" clId="{0EEEC099-4007-4DBA-A53B-6A068E601A21}" dt="2020-07-22T11:32:52.023" v="714" actId="478"/>
          <ac:spMkLst>
            <pc:docMk/>
            <pc:sldMk cId="2809736034" sldId="1566"/>
            <ac:spMk id="13" creationId="{2D312204-1CF0-47A1-AB23-5B184E26582D}"/>
          </ac:spMkLst>
        </pc:spChg>
        <pc:spChg chg="add del mod">
          <ac:chgData name="Michael Rimler" userId="46018f25-0a5e-4d19-8467-86bcaade6034" providerId="ADAL" clId="{0EEEC099-4007-4DBA-A53B-6A068E601A21}" dt="2020-07-22T11:32:52.023" v="714" actId="478"/>
          <ac:spMkLst>
            <pc:docMk/>
            <pc:sldMk cId="2809736034" sldId="1566"/>
            <ac:spMk id="14" creationId="{06AE1932-1A71-49BA-B927-16635FA6B50E}"/>
          </ac:spMkLst>
        </pc:spChg>
        <pc:spChg chg="mod">
          <ac:chgData name="Michael Rimler" userId="46018f25-0a5e-4d19-8467-86bcaade6034" providerId="ADAL" clId="{0EEEC099-4007-4DBA-A53B-6A068E601A21}" dt="2020-09-02T14:22:06.218" v="6670" actId="20577"/>
          <ac:spMkLst>
            <pc:docMk/>
            <pc:sldMk cId="2809736034" sldId="1566"/>
            <ac:spMk id="15" creationId="{CA03A93C-40E2-4B32-839C-FFFF6ED77C5F}"/>
          </ac:spMkLst>
        </pc:spChg>
        <pc:spChg chg="add del mod">
          <ac:chgData name="Michael Rimler" userId="46018f25-0a5e-4d19-8467-86bcaade6034" providerId="ADAL" clId="{0EEEC099-4007-4DBA-A53B-6A068E601A21}" dt="2020-07-22T11:30:06.477" v="660" actId="478"/>
          <ac:spMkLst>
            <pc:docMk/>
            <pc:sldMk cId="2809736034" sldId="1566"/>
            <ac:spMk id="16" creationId="{8056FB8E-F1DD-4459-949B-3EF026B99617}"/>
          </ac:spMkLst>
        </pc:spChg>
        <pc:spChg chg="add mod ord">
          <ac:chgData name="Michael Rimler" userId="46018f25-0a5e-4d19-8467-86bcaade6034" providerId="ADAL" clId="{0EEEC099-4007-4DBA-A53B-6A068E601A21}" dt="2020-09-02T12:29:29.656" v="6666" actId="164"/>
          <ac:spMkLst>
            <pc:docMk/>
            <pc:sldMk cId="2809736034" sldId="1566"/>
            <ac:spMk id="17" creationId="{C2BF9EF2-5998-45E8-8B84-4DCB2F72293D}"/>
          </ac:spMkLst>
        </pc:spChg>
        <pc:spChg chg="add mod ord">
          <ac:chgData name="Michael Rimler" userId="46018f25-0a5e-4d19-8467-86bcaade6034" providerId="ADAL" clId="{0EEEC099-4007-4DBA-A53B-6A068E601A21}" dt="2020-09-02T12:29:29.656" v="6666" actId="164"/>
          <ac:spMkLst>
            <pc:docMk/>
            <pc:sldMk cId="2809736034" sldId="1566"/>
            <ac:spMk id="18" creationId="{BCAB9015-C516-496C-9B8D-72A6284F22E3}"/>
          </ac:spMkLst>
        </pc:spChg>
        <pc:grpChg chg="add mod">
          <ac:chgData name="Michael Rimler" userId="46018f25-0a5e-4d19-8467-86bcaade6034" providerId="ADAL" clId="{0EEEC099-4007-4DBA-A53B-6A068E601A21}" dt="2020-09-02T12:29:14.146" v="6660" actId="164"/>
          <ac:grpSpMkLst>
            <pc:docMk/>
            <pc:sldMk cId="2809736034" sldId="1566"/>
            <ac:grpSpMk id="2" creationId="{FABEC7EF-C756-4A06-B24E-6939C7528828}"/>
          </ac:grpSpMkLst>
        </pc:grpChg>
        <pc:grpChg chg="add mod">
          <ac:chgData name="Michael Rimler" userId="46018f25-0a5e-4d19-8467-86bcaade6034" providerId="ADAL" clId="{0EEEC099-4007-4DBA-A53B-6A068E601A21}" dt="2020-09-02T12:29:26.294" v="6665" actId="164"/>
          <ac:grpSpMkLst>
            <pc:docMk/>
            <pc:sldMk cId="2809736034" sldId="1566"/>
            <ac:grpSpMk id="10" creationId="{399856F7-CE9F-4C29-8253-1DD2BEE0A786}"/>
          </ac:grpSpMkLst>
        </pc:grpChg>
        <pc:grpChg chg="add mod">
          <ac:chgData name="Michael Rimler" userId="46018f25-0a5e-4d19-8467-86bcaade6034" providerId="ADAL" clId="{0EEEC099-4007-4DBA-A53B-6A068E601A21}" dt="2020-09-02T12:29:29.656" v="6666" actId="164"/>
          <ac:grpSpMkLst>
            <pc:docMk/>
            <pc:sldMk cId="2809736034" sldId="1566"/>
            <ac:grpSpMk id="13" creationId="{7158A672-E849-4AE7-B57A-4EB65B137D7F}"/>
          </ac:grpSpMkLst>
        </pc:grpChg>
      </pc:sldChg>
      <pc:sldChg chg="modSp add del">
        <pc:chgData name="Michael Rimler" userId="46018f25-0a5e-4d19-8467-86bcaade6034" providerId="ADAL" clId="{0EEEC099-4007-4DBA-A53B-6A068E601A21}" dt="2020-07-22T11:58:51.082" v="1644" actId="2696"/>
        <pc:sldMkLst>
          <pc:docMk/>
          <pc:sldMk cId="3654685212" sldId="1567"/>
        </pc:sldMkLst>
        <pc:spChg chg="mod">
          <ac:chgData name="Michael Rimler" userId="46018f25-0a5e-4d19-8467-86bcaade6034" providerId="ADAL" clId="{0EEEC099-4007-4DBA-A53B-6A068E601A21}" dt="2020-07-22T11:57:48.521" v="1643" actId="20577"/>
          <ac:spMkLst>
            <pc:docMk/>
            <pc:sldMk cId="3654685212" sldId="1567"/>
            <ac:spMk id="3" creationId="{8E1181DE-B5BB-432C-BE1F-A94C4A71D839}"/>
          </ac:spMkLst>
        </pc:spChg>
        <pc:spChg chg="mod">
          <ac:chgData name="Michael Rimler" userId="46018f25-0a5e-4d19-8467-86bcaade6034" providerId="ADAL" clId="{0EEEC099-4007-4DBA-A53B-6A068E601A21}" dt="2020-07-22T11:57:35.409" v="1626"/>
          <ac:spMkLst>
            <pc:docMk/>
            <pc:sldMk cId="3654685212" sldId="1567"/>
            <ac:spMk id="9" creationId="{3AB57730-D792-4D94-8D71-9DC690130877}"/>
          </ac:spMkLst>
        </pc:spChg>
        <pc:spChg chg="mod">
          <ac:chgData name="Michael Rimler" userId="46018f25-0a5e-4d19-8467-86bcaade6034" providerId="ADAL" clId="{0EEEC099-4007-4DBA-A53B-6A068E601A21}" dt="2020-07-22T11:57:35.409" v="1626"/>
          <ac:spMkLst>
            <pc:docMk/>
            <pc:sldMk cId="3654685212" sldId="1567"/>
            <ac:spMk id="13" creationId="{66BB9711-3165-4C08-AB7C-04EEC0E837C5}"/>
          </ac:spMkLst>
        </pc:spChg>
      </pc:sldChg>
      <pc:sldChg chg="modSp add del">
        <pc:chgData name="Michael Rimler" userId="46018f25-0a5e-4d19-8467-86bcaade6034" providerId="ADAL" clId="{0EEEC099-4007-4DBA-A53B-6A068E601A21}" dt="2020-07-22T12:22:54.704" v="1735" actId="2696"/>
        <pc:sldMkLst>
          <pc:docMk/>
          <pc:sldMk cId="4072515056" sldId="1567"/>
        </pc:sldMkLst>
        <pc:spChg chg="mod">
          <ac:chgData name="Michael Rimler" userId="46018f25-0a5e-4d19-8467-86bcaade6034" providerId="ADAL" clId="{0EEEC099-4007-4DBA-A53B-6A068E601A21}" dt="2020-07-22T11:59:06.488" v="1655" actId="20577"/>
          <ac:spMkLst>
            <pc:docMk/>
            <pc:sldMk cId="4072515056" sldId="1567"/>
            <ac:spMk id="2" creationId="{4596F2B3-7434-4C35-B7D0-78858BD2F493}"/>
          </ac:spMkLst>
        </pc:spChg>
      </pc:sldChg>
      <pc:sldChg chg="modSp add">
        <pc:chgData name="Michael Rimler" userId="46018f25-0a5e-4d19-8467-86bcaade6034" providerId="ADAL" clId="{0EEEC099-4007-4DBA-A53B-6A068E601A21}" dt="2020-07-22T12:21:38.464" v="1695" actId="6549"/>
        <pc:sldMkLst>
          <pc:docMk/>
          <pc:sldMk cId="1254129878" sldId="1568"/>
        </pc:sldMkLst>
        <pc:spChg chg="mod">
          <ac:chgData name="Michael Rimler" userId="46018f25-0a5e-4d19-8467-86bcaade6034" providerId="ADAL" clId="{0EEEC099-4007-4DBA-A53B-6A068E601A21}" dt="2020-07-22T12:21:38.464" v="1695" actId="6549"/>
          <ac:spMkLst>
            <pc:docMk/>
            <pc:sldMk cId="1254129878" sldId="1568"/>
            <ac:spMk id="2" creationId="{00000000-0000-0000-0000-000000000000}"/>
          </ac:spMkLst>
        </pc:spChg>
        <pc:spChg chg="mod">
          <ac:chgData name="Michael Rimler" userId="46018f25-0a5e-4d19-8467-86bcaade6034" providerId="ADAL" clId="{0EEEC099-4007-4DBA-A53B-6A068E601A21}" dt="2020-07-22T12:21:35.008" v="1694" actId="20577"/>
          <ac:spMkLst>
            <pc:docMk/>
            <pc:sldMk cId="1254129878" sldId="1568"/>
            <ac:spMk id="3" creationId="{00000000-0000-0000-0000-000000000000}"/>
          </ac:spMkLst>
        </pc:spChg>
      </pc:sldChg>
      <pc:sldChg chg="modSp add">
        <pc:chgData name="Michael Rimler" userId="46018f25-0a5e-4d19-8467-86bcaade6034" providerId="ADAL" clId="{0EEEC099-4007-4DBA-A53B-6A068E601A21}" dt="2020-07-22T12:21:58.522" v="1725" actId="20577"/>
        <pc:sldMkLst>
          <pc:docMk/>
          <pc:sldMk cId="1699071229" sldId="1569"/>
        </pc:sldMkLst>
        <pc:spChg chg="mod">
          <ac:chgData name="Michael Rimler" userId="46018f25-0a5e-4d19-8467-86bcaade6034" providerId="ADAL" clId="{0EEEC099-4007-4DBA-A53B-6A068E601A21}" dt="2020-07-22T12:21:58.522" v="1725" actId="20577"/>
          <ac:spMkLst>
            <pc:docMk/>
            <pc:sldMk cId="1699071229" sldId="1569"/>
            <ac:spMk id="3" creationId="{00000000-0000-0000-0000-000000000000}"/>
          </ac:spMkLst>
        </pc:spChg>
      </pc:sldChg>
      <pc:sldChg chg="delSp modSp add del ord">
        <pc:chgData name="Michael Rimler" userId="46018f25-0a5e-4d19-8467-86bcaade6034" providerId="ADAL" clId="{0EEEC099-4007-4DBA-A53B-6A068E601A21}" dt="2020-07-29T10:44:35.187" v="3363" actId="2696"/>
        <pc:sldMkLst>
          <pc:docMk/>
          <pc:sldMk cId="2564628466" sldId="1570"/>
        </pc:sldMkLst>
        <pc:spChg chg="del mod">
          <ac:chgData name="Michael Rimler" userId="46018f25-0a5e-4d19-8467-86bcaade6034" providerId="ADAL" clId="{0EEEC099-4007-4DBA-A53B-6A068E601A21}" dt="2020-07-22T12:22:30.623" v="1730" actId="478"/>
          <ac:spMkLst>
            <pc:docMk/>
            <pc:sldMk cId="2564628466" sldId="1570"/>
            <ac:spMk id="7" creationId="{98458EF1-C084-46EE-9C24-6F0C32999F85}"/>
          </ac:spMkLst>
        </pc:spChg>
        <pc:spChg chg="del mod">
          <ac:chgData name="Michael Rimler" userId="46018f25-0a5e-4d19-8467-86bcaade6034" providerId="ADAL" clId="{0EEEC099-4007-4DBA-A53B-6A068E601A21}" dt="2020-07-22T12:22:30.623" v="1730" actId="478"/>
          <ac:spMkLst>
            <pc:docMk/>
            <pc:sldMk cId="2564628466" sldId="1570"/>
            <ac:spMk id="12" creationId="{28B873BF-532E-4896-8441-2DB00925EC7A}"/>
          </ac:spMkLst>
        </pc:spChg>
        <pc:spChg chg="del mod">
          <ac:chgData name="Michael Rimler" userId="46018f25-0a5e-4d19-8467-86bcaade6034" providerId="ADAL" clId="{0EEEC099-4007-4DBA-A53B-6A068E601A21}" dt="2020-07-22T12:22:30.623" v="1730" actId="478"/>
          <ac:spMkLst>
            <pc:docMk/>
            <pc:sldMk cId="2564628466" sldId="1570"/>
            <ac:spMk id="13" creationId="{149C1FC3-0647-44B6-A877-E64EF6372CDE}"/>
          </ac:spMkLst>
        </pc:spChg>
        <pc:spChg chg="del">
          <ac:chgData name="Michael Rimler" userId="46018f25-0a5e-4d19-8467-86bcaade6034" providerId="ADAL" clId="{0EEEC099-4007-4DBA-A53B-6A068E601A21}" dt="2020-07-22T12:22:30.623" v="1730" actId="478"/>
          <ac:spMkLst>
            <pc:docMk/>
            <pc:sldMk cId="2564628466" sldId="1570"/>
            <ac:spMk id="14" creationId="{52BF2BA1-82BF-49FB-8336-FC64BDE3114A}"/>
          </ac:spMkLst>
        </pc:spChg>
        <pc:spChg chg="del mod">
          <ac:chgData name="Michael Rimler" userId="46018f25-0a5e-4d19-8467-86bcaade6034" providerId="ADAL" clId="{0EEEC099-4007-4DBA-A53B-6A068E601A21}" dt="2020-07-22T12:22:30.623" v="1730" actId="478"/>
          <ac:spMkLst>
            <pc:docMk/>
            <pc:sldMk cId="2564628466" sldId="1570"/>
            <ac:spMk id="15" creationId="{D1F6B85A-CF06-4E17-9502-070E2E977BCA}"/>
          </ac:spMkLst>
        </pc:spChg>
        <pc:spChg chg="del mod">
          <ac:chgData name="Michael Rimler" userId="46018f25-0a5e-4d19-8467-86bcaade6034" providerId="ADAL" clId="{0EEEC099-4007-4DBA-A53B-6A068E601A21}" dt="2020-07-22T12:22:30.623" v="1730" actId="478"/>
          <ac:spMkLst>
            <pc:docMk/>
            <pc:sldMk cId="2564628466" sldId="1570"/>
            <ac:spMk id="36" creationId="{1BE9430C-516B-4EFA-9DDC-5D8E25E2C955}"/>
          </ac:spMkLst>
        </pc:spChg>
        <pc:spChg chg="del mod">
          <ac:chgData name="Michael Rimler" userId="46018f25-0a5e-4d19-8467-86bcaade6034" providerId="ADAL" clId="{0EEEC099-4007-4DBA-A53B-6A068E601A21}" dt="2020-07-22T12:22:30.623" v="1730" actId="478"/>
          <ac:spMkLst>
            <pc:docMk/>
            <pc:sldMk cId="2564628466" sldId="1570"/>
            <ac:spMk id="37" creationId="{F31F90EF-0D01-47E4-A31E-D007B297706F}"/>
          </ac:spMkLst>
        </pc:spChg>
        <pc:spChg chg="del mod">
          <ac:chgData name="Michael Rimler" userId="46018f25-0a5e-4d19-8467-86bcaade6034" providerId="ADAL" clId="{0EEEC099-4007-4DBA-A53B-6A068E601A21}" dt="2020-07-22T12:22:30.623" v="1730" actId="478"/>
          <ac:spMkLst>
            <pc:docMk/>
            <pc:sldMk cId="2564628466" sldId="1570"/>
            <ac:spMk id="38" creationId="{459D63CC-B737-4419-B25C-74AC290D3082}"/>
          </ac:spMkLst>
        </pc:spChg>
        <pc:grpChg chg="mod">
          <ac:chgData name="Michael Rimler" userId="46018f25-0a5e-4d19-8467-86bcaade6034" providerId="ADAL" clId="{0EEEC099-4007-4DBA-A53B-6A068E601A21}" dt="2020-07-22T12:22:37.709" v="1731" actId="1076"/>
          <ac:grpSpMkLst>
            <pc:docMk/>
            <pc:sldMk cId="2564628466" sldId="1570"/>
            <ac:grpSpMk id="30" creationId="{5A8DC0C3-8A83-44CD-9BF3-7E2390DB3F41}"/>
          </ac:grpSpMkLst>
        </pc:grpChg>
        <pc:grpChg chg="del mod">
          <ac:chgData name="Michael Rimler" userId="46018f25-0a5e-4d19-8467-86bcaade6034" providerId="ADAL" clId="{0EEEC099-4007-4DBA-A53B-6A068E601A21}" dt="2020-07-22T12:22:30.623" v="1730" actId="478"/>
          <ac:grpSpMkLst>
            <pc:docMk/>
            <pc:sldMk cId="2564628466" sldId="1570"/>
            <ac:grpSpMk id="31" creationId="{36F01DE0-5025-48D0-B980-A05D85C3E432}"/>
          </ac:grpSpMkLst>
        </pc:grpChg>
        <pc:grpChg chg="mod">
          <ac:chgData name="Michael Rimler" userId="46018f25-0a5e-4d19-8467-86bcaade6034" providerId="ADAL" clId="{0EEEC099-4007-4DBA-A53B-6A068E601A21}" dt="2020-07-22T12:22:37.709" v="1731" actId="1076"/>
          <ac:grpSpMkLst>
            <pc:docMk/>
            <pc:sldMk cId="2564628466" sldId="1570"/>
            <ac:grpSpMk id="35" creationId="{A0B417F2-EFEF-4DDD-B30C-49D199159763}"/>
          </ac:grpSpMkLst>
        </pc:grpChg>
      </pc:sldChg>
      <pc:sldChg chg="addSp delSp modSp add ord modAnim">
        <pc:chgData name="Michael Rimler" userId="46018f25-0a5e-4d19-8467-86bcaade6034" providerId="ADAL" clId="{0EEEC099-4007-4DBA-A53B-6A068E601A21}" dt="2020-09-02T12:19:48.651" v="6559"/>
        <pc:sldMkLst>
          <pc:docMk/>
          <pc:sldMk cId="2031780423" sldId="1571"/>
        </pc:sldMkLst>
        <pc:spChg chg="del">
          <ac:chgData name="Michael Rimler" userId="46018f25-0a5e-4d19-8467-86bcaade6034" providerId="ADAL" clId="{0EEEC099-4007-4DBA-A53B-6A068E601A21}" dt="2020-07-27T13:48:54.331" v="1754" actId="478"/>
          <ac:spMkLst>
            <pc:docMk/>
            <pc:sldMk cId="2031780423" sldId="1571"/>
            <ac:spMk id="2" creationId="{411DBBA8-6E73-4197-971D-8E23575A18FA}"/>
          </ac:spMkLst>
        </pc:spChg>
        <pc:spChg chg="mod">
          <ac:chgData name="Michael Rimler" userId="46018f25-0a5e-4d19-8467-86bcaade6034" providerId="ADAL" clId="{0EEEC099-4007-4DBA-A53B-6A068E601A21}" dt="2020-07-27T13:52:32.566" v="2029" actId="20577"/>
          <ac:spMkLst>
            <pc:docMk/>
            <pc:sldMk cId="2031780423" sldId="1571"/>
            <ac:spMk id="3" creationId="{8E1181DE-B5BB-432C-BE1F-A94C4A71D839}"/>
          </ac:spMkLst>
        </pc:spChg>
        <pc:spChg chg="mod">
          <ac:chgData name="Michael Rimler" userId="46018f25-0a5e-4d19-8467-86bcaade6034" providerId="ADAL" clId="{0EEEC099-4007-4DBA-A53B-6A068E601A21}" dt="2020-07-27T15:17:08.283" v="2567" actId="20577"/>
          <ac:spMkLst>
            <pc:docMk/>
            <pc:sldMk cId="2031780423" sldId="1571"/>
            <ac:spMk id="5" creationId="{45E3E40A-88FB-4125-A040-B5AAA68388E4}"/>
          </ac:spMkLst>
        </pc:spChg>
        <pc:spChg chg="add del mod">
          <ac:chgData name="Michael Rimler" userId="46018f25-0a5e-4d19-8467-86bcaade6034" providerId="ADAL" clId="{0EEEC099-4007-4DBA-A53B-6A068E601A21}" dt="2020-07-27T13:48:56.832" v="1755" actId="478"/>
          <ac:spMkLst>
            <pc:docMk/>
            <pc:sldMk cId="2031780423" sldId="1571"/>
            <ac:spMk id="6" creationId="{B0F997D1-1AAA-4ED4-8409-EB84603869BD}"/>
          </ac:spMkLst>
        </pc:spChg>
        <pc:spChg chg="add del mod">
          <ac:chgData name="Michael Rimler" userId="46018f25-0a5e-4d19-8467-86bcaade6034" providerId="ADAL" clId="{0EEEC099-4007-4DBA-A53B-6A068E601A21}" dt="2020-07-27T15:03:26.820" v="2362" actId="1036"/>
          <ac:spMkLst>
            <pc:docMk/>
            <pc:sldMk cId="2031780423" sldId="1571"/>
            <ac:spMk id="12" creationId="{E2976493-7E1B-41D4-8F67-14D3B26B8CEE}"/>
          </ac:spMkLst>
        </pc:spChg>
        <pc:spChg chg="add mod">
          <ac:chgData name="Michael Rimler" userId="46018f25-0a5e-4d19-8467-86bcaade6034" providerId="ADAL" clId="{0EEEC099-4007-4DBA-A53B-6A068E601A21}" dt="2020-09-02T12:19:35.041" v="6554" actId="164"/>
          <ac:spMkLst>
            <pc:docMk/>
            <pc:sldMk cId="2031780423" sldId="1571"/>
            <ac:spMk id="13" creationId="{FB2E4377-FF1E-451D-B1EC-64FE6B09CC68}"/>
          </ac:spMkLst>
        </pc:spChg>
        <pc:spChg chg="add mod">
          <ac:chgData name="Michael Rimler" userId="46018f25-0a5e-4d19-8467-86bcaade6034" providerId="ADAL" clId="{0EEEC099-4007-4DBA-A53B-6A068E601A21}" dt="2020-09-02T12:19:35.041" v="6554" actId="164"/>
          <ac:spMkLst>
            <pc:docMk/>
            <pc:sldMk cId="2031780423" sldId="1571"/>
            <ac:spMk id="14" creationId="{75EDDF26-E5B4-4E57-BEBB-F9C44CD12EED}"/>
          </ac:spMkLst>
        </pc:spChg>
        <pc:spChg chg="add mod">
          <ac:chgData name="Michael Rimler" userId="46018f25-0a5e-4d19-8467-86bcaade6034" providerId="ADAL" clId="{0EEEC099-4007-4DBA-A53B-6A068E601A21}" dt="2020-09-02T12:19:37.965" v="6555" actId="164"/>
          <ac:spMkLst>
            <pc:docMk/>
            <pc:sldMk cId="2031780423" sldId="1571"/>
            <ac:spMk id="15" creationId="{07043552-78F1-4B46-8875-748B8B8061DB}"/>
          </ac:spMkLst>
        </pc:spChg>
        <pc:spChg chg="add mod">
          <ac:chgData name="Michael Rimler" userId="46018f25-0a5e-4d19-8467-86bcaade6034" providerId="ADAL" clId="{0EEEC099-4007-4DBA-A53B-6A068E601A21}" dt="2020-09-02T12:19:37.965" v="6555" actId="164"/>
          <ac:spMkLst>
            <pc:docMk/>
            <pc:sldMk cId="2031780423" sldId="1571"/>
            <ac:spMk id="16" creationId="{D0A5328E-E241-4DB6-AC20-C7D9DA18DAFF}"/>
          </ac:spMkLst>
        </pc:spChg>
        <pc:spChg chg="add del mod">
          <ac:chgData name="Michael Rimler" userId="46018f25-0a5e-4d19-8467-86bcaade6034" providerId="ADAL" clId="{0EEEC099-4007-4DBA-A53B-6A068E601A21}" dt="2020-07-27T13:56:37.943" v="2209" actId="478"/>
          <ac:spMkLst>
            <pc:docMk/>
            <pc:sldMk cId="2031780423" sldId="1571"/>
            <ac:spMk id="17" creationId="{2A548E08-4BC4-41BB-992E-B96A26635C08}"/>
          </ac:spMkLst>
        </pc:spChg>
        <pc:spChg chg="add del mod">
          <ac:chgData name="Michael Rimler" userId="46018f25-0a5e-4d19-8467-86bcaade6034" providerId="ADAL" clId="{0EEEC099-4007-4DBA-A53B-6A068E601A21}" dt="2020-07-27T13:56:25.582" v="2193" actId="478"/>
          <ac:spMkLst>
            <pc:docMk/>
            <pc:sldMk cId="2031780423" sldId="1571"/>
            <ac:spMk id="18" creationId="{26709268-509D-4134-A319-B5A6C2806D9F}"/>
          </ac:spMkLst>
        </pc:spChg>
        <pc:spChg chg="add del mod">
          <ac:chgData name="Michael Rimler" userId="46018f25-0a5e-4d19-8467-86bcaade6034" providerId="ADAL" clId="{0EEEC099-4007-4DBA-A53B-6A068E601A21}" dt="2020-07-27T13:56:34.054" v="2207" actId="478"/>
          <ac:spMkLst>
            <pc:docMk/>
            <pc:sldMk cId="2031780423" sldId="1571"/>
            <ac:spMk id="19" creationId="{5653DDCB-88F3-4E8E-908D-540DF1710F5A}"/>
          </ac:spMkLst>
        </pc:spChg>
        <pc:spChg chg="add mod">
          <ac:chgData name="Michael Rimler" userId="46018f25-0a5e-4d19-8467-86bcaade6034" providerId="ADAL" clId="{0EEEC099-4007-4DBA-A53B-6A068E601A21}" dt="2020-07-29T10:36:19.631" v="3256" actId="207"/>
          <ac:spMkLst>
            <pc:docMk/>
            <pc:sldMk cId="2031780423" sldId="1571"/>
            <ac:spMk id="20" creationId="{8BD7E7A0-763F-4739-8530-3517AC87E4AA}"/>
          </ac:spMkLst>
        </pc:spChg>
        <pc:grpChg chg="add mod">
          <ac:chgData name="Michael Rimler" userId="46018f25-0a5e-4d19-8467-86bcaade6034" providerId="ADAL" clId="{0EEEC099-4007-4DBA-A53B-6A068E601A21}" dt="2020-09-02T12:19:35.041" v="6554" actId="164"/>
          <ac:grpSpMkLst>
            <pc:docMk/>
            <pc:sldMk cId="2031780423" sldId="1571"/>
            <ac:grpSpMk id="2" creationId="{37532116-F6D8-40B3-8594-88D4CFF910A0}"/>
          </ac:grpSpMkLst>
        </pc:grpChg>
        <pc:grpChg chg="add mod">
          <ac:chgData name="Michael Rimler" userId="46018f25-0a5e-4d19-8467-86bcaade6034" providerId="ADAL" clId="{0EEEC099-4007-4DBA-A53B-6A068E601A21}" dt="2020-09-02T12:19:37.965" v="6555" actId="164"/>
          <ac:grpSpMkLst>
            <pc:docMk/>
            <pc:sldMk cId="2031780423" sldId="1571"/>
            <ac:grpSpMk id="4" creationId="{35637432-DD3B-401A-A1A5-10B57D46904A}"/>
          </ac:grpSpMkLst>
        </pc:grpChg>
        <pc:picChg chg="del">
          <ac:chgData name="Michael Rimler" userId="46018f25-0a5e-4d19-8467-86bcaade6034" providerId="ADAL" clId="{0EEEC099-4007-4DBA-A53B-6A068E601A21}" dt="2020-07-29T10:52:02.328" v="3789" actId="478"/>
          <ac:picMkLst>
            <pc:docMk/>
            <pc:sldMk cId="2031780423" sldId="1571"/>
            <ac:picMk id="11" creationId="{6237668C-754E-4CCC-A692-844BF19FDAD1}"/>
          </ac:picMkLst>
        </pc:picChg>
      </pc:sldChg>
      <pc:sldChg chg="addSp delSp modSp add modNotesTx">
        <pc:chgData name="Michael Rimler" userId="46018f25-0a5e-4d19-8467-86bcaade6034" providerId="ADAL" clId="{0EEEC099-4007-4DBA-A53B-6A068E601A21}" dt="2020-07-29T12:27:10.457" v="4800" actId="20577"/>
        <pc:sldMkLst>
          <pc:docMk/>
          <pc:sldMk cId="1053864387" sldId="1572"/>
        </pc:sldMkLst>
        <pc:spChg chg="del">
          <ac:chgData name="Michael Rimler" userId="46018f25-0a5e-4d19-8467-86bcaade6034" providerId="ADAL" clId="{0EEEC099-4007-4DBA-A53B-6A068E601A21}" dt="2020-07-27T15:09:44.982" v="2449" actId="478"/>
          <ac:spMkLst>
            <pc:docMk/>
            <pc:sldMk cId="1053864387" sldId="1572"/>
            <ac:spMk id="2" creationId="{411DBBA8-6E73-4197-971D-8E23575A18FA}"/>
          </ac:spMkLst>
        </pc:spChg>
        <pc:spChg chg="mod">
          <ac:chgData name="Michael Rimler" userId="46018f25-0a5e-4d19-8467-86bcaade6034" providerId="ADAL" clId="{0EEEC099-4007-4DBA-A53B-6A068E601A21}" dt="2020-07-29T10:41:40.131" v="3320" actId="20577"/>
          <ac:spMkLst>
            <pc:docMk/>
            <pc:sldMk cId="1053864387" sldId="1572"/>
            <ac:spMk id="3" creationId="{8E1181DE-B5BB-432C-BE1F-A94C4A71D839}"/>
          </ac:spMkLst>
        </pc:spChg>
        <pc:spChg chg="add del mod">
          <ac:chgData name="Michael Rimler" userId="46018f25-0a5e-4d19-8467-86bcaade6034" providerId="ADAL" clId="{0EEEC099-4007-4DBA-A53B-6A068E601A21}" dt="2020-07-27T15:09:46.242" v="2450" actId="478"/>
          <ac:spMkLst>
            <pc:docMk/>
            <pc:sldMk cId="1053864387" sldId="1572"/>
            <ac:spMk id="6" creationId="{D901371A-AC81-48FD-9FBE-D0A977A6C7BC}"/>
          </ac:spMkLst>
        </pc:spChg>
        <pc:spChg chg="del">
          <ac:chgData name="Michael Rimler" userId="46018f25-0a5e-4d19-8467-86bcaade6034" providerId="ADAL" clId="{0EEEC099-4007-4DBA-A53B-6A068E601A21}" dt="2020-07-27T15:09:43.195" v="2448" actId="478"/>
          <ac:spMkLst>
            <pc:docMk/>
            <pc:sldMk cId="1053864387" sldId="1572"/>
            <ac:spMk id="7" creationId="{BEFA1BD2-E7AD-497D-B7B0-CCCFDE0064A0}"/>
          </ac:spMkLst>
        </pc:spChg>
        <pc:picChg chg="del">
          <ac:chgData name="Michael Rimler" userId="46018f25-0a5e-4d19-8467-86bcaade6034" providerId="ADAL" clId="{0EEEC099-4007-4DBA-A53B-6A068E601A21}" dt="2020-07-27T15:09:41.842" v="2447" actId="478"/>
          <ac:picMkLst>
            <pc:docMk/>
            <pc:sldMk cId="1053864387" sldId="1572"/>
            <ac:picMk id="10" creationId="{D1196F26-5825-48BD-BF38-7E1C2AA340D3}"/>
          </ac:picMkLst>
        </pc:picChg>
        <pc:picChg chg="del">
          <ac:chgData name="Michael Rimler" userId="46018f25-0a5e-4d19-8467-86bcaade6034" providerId="ADAL" clId="{0EEEC099-4007-4DBA-A53B-6A068E601A21}" dt="2020-07-29T10:52:08.481" v="3791" actId="478"/>
          <ac:picMkLst>
            <pc:docMk/>
            <pc:sldMk cId="1053864387" sldId="1572"/>
            <ac:picMk id="11" creationId="{803F875A-15E0-4575-9C76-FB68B2ECBE95}"/>
          </ac:picMkLst>
        </pc:picChg>
        <pc:picChg chg="add mod">
          <ac:chgData name="Michael Rimler" userId="46018f25-0a5e-4d19-8467-86bcaade6034" providerId="ADAL" clId="{0EEEC099-4007-4DBA-A53B-6A068E601A21}" dt="2020-07-27T15:15:32.834" v="2490" actId="1035"/>
          <ac:picMkLst>
            <pc:docMk/>
            <pc:sldMk cId="1053864387" sldId="1572"/>
            <ac:picMk id="12" creationId="{EF116278-B86B-4BB2-B5A2-5E9F80BC7908}"/>
          </ac:picMkLst>
        </pc:picChg>
        <pc:picChg chg="add del mod">
          <ac:chgData name="Michael Rimler" userId="46018f25-0a5e-4d19-8467-86bcaade6034" providerId="ADAL" clId="{0EEEC099-4007-4DBA-A53B-6A068E601A21}" dt="2020-07-27T15:12:34.435" v="2460" actId="478"/>
          <ac:picMkLst>
            <pc:docMk/>
            <pc:sldMk cId="1053864387" sldId="1572"/>
            <ac:picMk id="14" creationId="{AEBD2E99-D2BC-4F22-A9F7-85095265613C}"/>
          </ac:picMkLst>
        </pc:picChg>
        <pc:picChg chg="add mod ord">
          <ac:chgData name="Michael Rimler" userId="46018f25-0a5e-4d19-8467-86bcaade6034" providerId="ADAL" clId="{0EEEC099-4007-4DBA-A53B-6A068E601A21}" dt="2020-07-27T15:15:34.759" v="2491" actId="1076"/>
          <ac:picMkLst>
            <pc:docMk/>
            <pc:sldMk cId="1053864387" sldId="1572"/>
            <ac:picMk id="15" creationId="{8FB3F6C6-B315-4298-BAB6-B6221027500C}"/>
          </ac:picMkLst>
        </pc:picChg>
        <pc:picChg chg="add mod">
          <ac:chgData name="Michael Rimler" userId="46018f25-0a5e-4d19-8467-86bcaade6034" providerId="ADAL" clId="{0EEEC099-4007-4DBA-A53B-6A068E601A21}" dt="2020-07-27T15:15:36.757" v="2492" actId="1076"/>
          <ac:picMkLst>
            <pc:docMk/>
            <pc:sldMk cId="1053864387" sldId="1572"/>
            <ac:picMk id="16" creationId="{3667CCCD-B9BB-491C-B967-48C203FF2C88}"/>
          </ac:picMkLst>
        </pc:picChg>
      </pc:sldChg>
      <pc:sldChg chg="add del">
        <pc:chgData name="Michael Rimler" userId="46018f25-0a5e-4d19-8467-86bcaade6034" providerId="ADAL" clId="{0EEEC099-4007-4DBA-A53B-6A068E601A21}" dt="2020-07-27T15:09:37.659" v="2445"/>
        <pc:sldMkLst>
          <pc:docMk/>
          <pc:sldMk cId="2773323622" sldId="1572"/>
        </pc:sldMkLst>
      </pc:sldChg>
      <pc:sldChg chg="delSp modSp add del">
        <pc:chgData name="Michael Rimler" userId="46018f25-0a5e-4d19-8467-86bcaade6034" providerId="ADAL" clId="{0EEEC099-4007-4DBA-A53B-6A068E601A21}" dt="2020-07-29T10:45:54.314" v="3458" actId="2696"/>
        <pc:sldMkLst>
          <pc:docMk/>
          <pc:sldMk cId="1261074134" sldId="1573"/>
        </pc:sldMkLst>
        <pc:spChg chg="del">
          <ac:chgData name="Michael Rimler" userId="46018f25-0a5e-4d19-8467-86bcaade6034" providerId="ADAL" clId="{0EEEC099-4007-4DBA-A53B-6A068E601A21}" dt="2020-07-29T10:44:42.008" v="3364" actId="478"/>
          <ac:spMkLst>
            <pc:docMk/>
            <pc:sldMk cId="1261074134" sldId="1573"/>
            <ac:spMk id="15" creationId="{D1F6B85A-CF06-4E17-9502-070E2E977BCA}"/>
          </ac:spMkLst>
        </pc:spChg>
        <pc:spChg chg="mod">
          <ac:chgData name="Michael Rimler" userId="46018f25-0a5e-4d19-8467-86bcaade6034" providerId="ADAL" clId="{0EEEC099-4007-4DBA-A53B-6A068E601A21}" dt="2020-07-29T10:45:00.647" v="3420" actId="1035"/>
          <ac:spMkLst>
            <pc:docMk/>
            <pc:sldMk cId="1261074134" sldId="1573"/>
            <ac:spMk id="26" creationId="{46D05A00-9A63-4B3F-86D6-21A21445F633}"/>
          </ac:spMkLst>
        </pc:spChg>
        <pc:spChg chg="del">
          <ac:chgData name="Michael Rimler" userId="46018f25-0a5e-4d19-8467-86bcaade6034" providerId="ADAL" clId="{0EEEC099-4007-4DBA-A53B-6A068E601A21}" dt="2020-07-29T10:44:47.592" v="3365" actId="478"/>
          <ac:spMkLst>
            <pc:docMk/>
            <pc:sldMk cId="1261074134" sldId="1573"/>
            <ac:spMk id="32" creationId="{D6AFBB06-51E5-4FA1-8FB6-7F40B54FF5AF}"/>
          </ac:spMkLst>
        </pc:spChg>
        <pc:spChg chg="del">
          <ac:chgData name="Michael Rimler" userId="46018f25-0a5e-4d19-8467-86bcaade6034" providerId="ADAL" clId="{0EEEC099-4007-4DBA-A53B-6A068E601A21}" dt="2020-07-29T10:44:47.592" v="3365" actId="478"/>
          <ac:spMkLst>
            <pc:docMk/>
            <pc:sldMk cId="1261074134" sldId="1573"/>
            <ac:spMk id="40" creationId="{A94BE959-8477-4A11-8665-74B15DBAC666}"/>
          </ac:spMkLst>
        </pc:spChg>
        <pc:grpChg chg="del">
          <ac:chgData name="Michael Rimler" userId="46018f25-0a5e-4d19-8467-86bcaade6034" providerId="ADAL" clId="{0EEEC099-4007-4DBA-A53B-6A068E601A21}" dt="2020-07-29T10:44:42.008" v="3364" actId="478"/>
          <ac:grpSpMkLst>
            <pc:docMk/>
            <pc:sldMk cId="1261074134" sldId="1573"/>
            <ac:grpSpMk id="6" creationId="{396E51C1-220E-4933-AF77-176167609544}"/>
          </ac:grpSpMkLst>
        </pc:grpChg>
        <pc:grpChg chg="mod">
          <ac:chgData name="Michael Rimler" userId="46018f25-0a5e-4d19-8467-86bcaade6034" providerId="ADAL" clId="{0EEEC099-4007-4DBA-A53B-6A068E601A21}" dt="2020-07-29T10:45:00.647" v="3420" actId="1035"/>
          <ac:grpSpMkLst>
            <pc:docMk/>
            <pc:sldMk cId="1261074134" sldId="1573"/>
            <ac:grpSpMk id="19" creationId="{C8C808A7-D4B8-43C0-9C4A-55B6E91CC8B8}"/>
          </ac:grpSpMkLst>
        </pc:grpChg>
        <pc:grpChg chg="del">
          <ac:chgData name="Michael Rimler" userId="46018f25-0a5e-4d19-8467-86bcaade6034" providerId="ADAL" clId="{0EEEC099-4007-4DBA-A53B-6A068E601A21}" dt="2020-07-29T10:44:42.008" v="3364" actId="478"/>
          <ac:grpSpMkLst>
            <pc:docMk/>
            <pc:sldMk cId="1261074134" sldId="1573"/>
            <ac:grpSpMk id="31" creationId="{36F01DE0-5025-48D0-B980-A05D85C3E432}"/>
          </ac:grpSpMkLst>
        </pc:grpChg>
        <pc:grpChg chg="mod">
          <ac:chgData name="Michael Rimler" userId="46018f25-0a5e-4d19-8467-86bcaade6034" providerId="ADAL" clId="{0EEEC099-4007-4DBA-A53B-6A068E601A21}" dt="2020-07-29T10:45:00.647" v="3420" actId="1035"/>
          <ac:grpSpMkLst>
            <pc:docMk/>
            <pc:sldMk cId="1261074134" sldId="1573"/>
            <ac:grpSpMk id="35" creationId="{A0B417F2-EFEF-4DDD-B30C-49D199159763}"/>
          </ac:grpSpMkLst>
        </pc:grpChg>
        <pc:cxnChg chg="del">
          <ac:chgData name="Michael Rimler" userId="46018f25-0a5e-4d19-8467-86bcaade6034" providerId="ADAL" clId="{0EEEC099-4007-4DBA-A53B-6A068E601A21}" dt="2020-07-29T10:44:47.592" v="3365" actId="478"/>
          <ac:cxnSpMkLst>
            <pc:docMk/>
            <pc:sldMk cId="1261074134" sldId="1573"/>
            <ac:cxnSpMk id="28" creationId="{BAAC8397-1BC2-4991-859E-D19D21168E0A}"/>
          </ac:cxnSpMkLst>
        </pc:cxnChg>
        <pc:cxnChg chg="del">
          <ac:chgData name="Michael Rimler" userId="46018f25-0a5e-4d19-8467-86bcaade6034" providerId="ADAL" clId="{0EEEC099-4007-4DBA-A53B-6A068E601A21}" dt="2020-07-29T10:44:47.592" v="3365" actId="478"/>
          <ac:cxnSpMkLst>
            <pc:docMk/>
            <pc:sldMk cId="1261074134" sldId="1573"/>
            <ac:cxnSpMk id="39" creationId="{3608D66F-ECB2-4B5B-BED3-B1FD457FD640}"/>
          </ac:cxnSpMkLst>
        </pc:cxnChg>
      </pc:sldChg>
      <pc:sldChg chg="addSp delSp modSp add modAnim">
        <pc:chgData name="Michael Rimler" userId="46018f25-0a5e-4d19-8467-86bcaade6034" providerId="ADAL" clId="{0EEEC099-4007-4DBA-A53B-6A068E601A21}" dt="2020-09-02T12:21:13.457" v="6572"/>
        <pc:sldMkLst>
          <pc:docMk/>
          <pc:sldMk cId="2381880638" sldId="1574"/>
        </pc:sldMkLst>
        <pc:spChg chg="mod">
          <ac:chgData name="Michael Rimler" userId="46018f25-0a5e-4d19-8467-86bcaade6034" providerId="ADAL" clId="{0EEEC099-4007-4DBA-A53B-6A068E601A21}" dt="2020-07-29T10:46:18.837" v="3513" actId="20577"/>
          <ac:spMkLst>
            <pc:docMk/>
            <pc:sldMk cId="2381880638" sldId="1574"/>
            <ac:spMk id="3" creationId="{8E1181DE-B5BB-432C-BE1F-A94C4A71D839}"/>
          </ac:spMkLst>
        </pc:spChg>
        <pc:spChg chg="del">
          <ac:chgData name="Michael Rimler" userId="46018f25-0a5e-4d19-8467-86bcaade6034" providerId="ADAL" clId="{0EEEC099-4007-4DBA-A53B-6A068E601A21}" dt="2020-07-29T10:46:03.464" v="3459" actId="478"/>
          <ac:spMkLst>
            <pc:docMk/>
            <pc:sldMk cId="2381880638" sldId="1574"/>
            <ac:spMk id="15" creationId="{D1F6B85A-CF06-4E17-9502-070E2E977BCA}"/>
          </ac:spMkLst>
        </pc:spChg>
        <pc:spChg chg="add mod">
          <ac:chgData name="Michael Rimler" userId="46018f25-0a5e-4d19-8467-86bcaade6034" providerId="ADAL" clId="{0EEEC099-4007-4DBA-A53B-6A068E601A21}" dt="2020-07-29T11:10:51.244" v="4676" actId="12789"/>
          <ac:spMkLst>
            <pc:docMk/>
            <pc:sldMk cId="2381880638" sldId="1574"/>
            <ac:spMk id="18" creationId="{2B72686D-8B6A-479E-9B22-38345C17BB38}"/>
          </ac:spMkLst>
        </pc:spChg>
        <pc:spChg chg="mod">
          <ac:chgData name="Michael Rimler" userId="46018f25-0a5e-4d19-8467-86bcaade6034" providerId="ADAL" clId="{0EEEC099-4007-4DBA-A53B-6A068E601A21}" dt="2020-07-29T10:46:12.301" v="3501" actId="1035"/>
          <ac:spMkLst>
            <pc:docMk/>
            <pc:sldMk cId="2381880638" sldId="1574"/>
            <ac:spMk id="26" creationId="{46D05A00-9A63-4B3F-86D6-21A21445F633}"/>
          </ac:spMkLst>
        </pc:spChg>
        <pc:spChg chg="del">
          <ac:chgData name="Michael Rimler" userId="46018f25-0a5e-4d19-8467-86bcaade6034" providerId="ADAL" clId="{0EEEC099-4007-4DBA-A53B-6A068E601A21}" dt="2020-07-29T10:46:03.464" v="3459" actId="478"/>
          <ac:spMkLst>
            <pc:docMk/>
            <pc:sldMk cId="2381880638" sldId="1574"/>
            <ac:spMk id="32" creationId="{D6AFBB06-51E5-4FA1-8FB6-7F40B54FF5AF}"/>
          </ac:spMkLst>
        </pc:spChg>
        <pc:spChg chg="del">
          <ac:chgData name="Michael Rimler" userId="46018f25-0a5e-4d19-8467-86bcaade6034" providerId="ADAL" clId="{0EEEC099-4007-4DBA-A53B-6A068E601A21}" dt="2020-07-29T10:46:03.464" v="3459" actId="478"/>
          <ac:spMkLst>
            <pc:docMk/>
            <pc:sldMk cId="2381880638" sldId="1574"/>
            <ac:spMk id="40" creationId="{A94BE959-8477-4A11-8665-74B15DBAC666}"/>
          </ac:spMkLst>
        </pc:spChg>
        <pc:spChg chg="add mod">
          <ac:chgData name="Michael Rimler" userId="46018f25-0a5e-4d19-8467-86bcaade6034" providerId="ADAL" clId="{0EEEC099-4007-4DBA-A53B-6A068E601A21}" dt="2020-07-29T11:10:51.244" v="4676" actId="12789"/>
          <ac:spMkLst>
            <pc:docMk/>
            <pc:sldMk cId="2381880638" sldId="1574"/>
            <ac:spMk id="41" creationId="{DCFC9B23-1712-4D55-BF0A-62576D48CD1F}"/>
          </ac:spMkLst>
        </pc:spChg>
        <pc:spChg chg="mod topLvl">
          <ac:chgData name="Michael Rimler" userId="46018f25-0a5e-4d19-8467-86bcaade6034" providerId="ADAL" clId="{0EEEC099-4007-4DBA-A53B-6A068E601A21}" dt="2020-07-29T11:10:51.244" v="4676" actId="12789"/>
          <ac:spMkLst>
            <pc:docMk/>
            <pc:sldMk cId="2381880638" sldId="1574"/>
            <ac:spMk id="43" creationId="{00B35895-84B3-4B8B-9C29-0B5834521D32}"/>
          </ac:spMkLst>
        </pc:spChg>
        <pc:spChg chg="del mod topLvl">
          <ac:chgData name="Michael Rimler" userId="46018f25-0a5e-4d19-8467-86bcaade6034" providerId="ADAL" clId="{0EEEC099-4007-4DBA-A53B-6A068E601A21}" dt="2020-07-29T10:48:01.013" v="3614" actId="478"/>
          <ac:spMkLst>
            <pc:docMk/>
            <pc:sldMk cId="2381880638" sldId="1574"/>
            <ac:spMk id="44" creationId="{B37326C2-3B31-4390-BD42-3DE23A1D5AEA}"/>
          </ac:spMkLst>
        </pc:spChg>
        <pc:grpChg chg="del">
          <ac:chgData name="Michael Rimler" userId="46018f25-0a5e-4d19-8467-86bcaade6034" providerId="ADAL" clId="{0EEEC099-4007-4DBA-A53B-6A068E601A21}" dt="2020-07-29T10:46:03.464" v="3459" actId="478"/>
          <ac:grpSpMkLst>
            <pc:docMk/>
            <pc:sldMk cId="2381880638" sldId="1574"/>
            <ac:grpSpMk id="6" creationId="{396E51C1-220E-4933-AF77-176167609544}"/>
          </ac:grpSpMkLst>
        </pc:grpChg>
        <pc:grpChg chg="mod">
          <ac:chgData name="Michael Rimler" userId="46018f25-0a5e-4d19-8467-86bcaade6034" providerId="ADAL" clId="{0EEEC099-4007-4DBA-A53B-6A068E601A21}" dt="2020-07-29T10:46:12.301" v="3501" actId="1035"/>
          <ac:grpSpMkLst>
            <pc:docMk/>
            <pc:sldMk cId="2381880638" sldId="1574"/>
            <ac:grpSpMk id="19" creationId="{C8C808A7-D4B8-43C0-9C4A-55B6E91CC8B8}"/>
          </ac:grpSpMkLst>
        </pc:grpChg>
        <pc:grpChg chg="del">
          <ac:chgData name="Michael Rimler" userId="46018f25-0a5e-4d19-8467-86bcaade6034" providerId="ADAL" clId="{0EEEC099-4007-4DBA-A53B-6A068E601A21}" dt="2020-07-29T10:46:03.464" v="3459" actId="478"/>
          <ac:grpSpMkLst>
            <pc:docMk/>
            <pc:sldMk cId="2381880638" sldId="1574"/>
            <ac:grpSpMk id="31" creationId="{36F01DE0-5025-48D0-B980-A05D85C3E432}"/>
          </ac:grpSpMkLst>
        </pc:grpChg>
        <pc:grpChg chg="mod">
          <ac:chgData name="Michael Rimler" userId="46018f25-0a5e-4d19-8467-86bcaade6034" providerId="ADAL" clId="{0EEEC099-4007-4DBA-A53B-6A068E601A21}" dt="2020-07-29T10:46:12.301" v="3501" actId="1035"/>
          <ac:grpSpMkLst>
            <pc:docMk/>
            <pc:sldMk cId="2381880638" sldId="1574"/>
            <ac:grpSpMk id="35" creationId="{A0B417F2-EFEF-4DDD-B30C-49D199159763}"/>
          </ac:grpSpMkLst>
        </pc:grpChg>
        <pc:grpChg chg="add del mod">
          <ac:chgData name="Michael Rimler" userId="46018f25-0a5e-4d19-8467-86bcaade6034" providerId="ADAL" clId="{0EEEC099-4007-4DBA-A53B-6A068E601A21}" dt="2020-07-29T10:47:58.402" v="3613" actId="165"/>
          <ac:grpSpMkLst>
            <pc:docMk/>
            <pc:sldMk cId="2381880638" sldId="1574"/>
            <ac:grpSpMk id="42" creationId="{9ADADB6F-418F-4F36-B5ED-11E63A8835C5}"/>
          </ac:grpSpMkLst>
        </pc:grpChg>
        <pc:picChg chg="del">
          <ac:chgData name="Michael Rimler" userId="46018f25-0a5e-4d19-8467-86bcaade6034" providerId="ADAL" clId="{0EEEC099-4007-4DBA-A53B-6A068E601A21}" dt="2020-07-29T10:52:11.838" v="3792" actId="478"/>
          <ac:picMkLst>
            <pc:docMk/>
            <pc:sldMk cId="2381880638" sldId="1574"/>
            <ac:picMk id="11" creationId="{6237668C-754E-4CCC-A692-844BF19FDAD1}"/>
          </ac:picMkLst>
        </pc:picChg>
        <pc:cxnChg chg="del">
          <ac:chgData name="Michael Rimler" userId="46018f25-0a5e-4d19-8467-86bcaade6034" providerId="ADAL" clId="{0EEEC099-4007-4DBA-A53B-6A068E601A21}" dt="2020-07-29T10:46:03.464" v="3459" actId="478"/>
          <ac:cxnSpMkLst>
            <pc:docMk/>
            <pc:sldMk cId="2381880638" sldId="1574"/>
            <ac:cxnSpMk id="28" creationId="{BAAC8397-1BC2-4991-859E-D19D21168E0A}"/>
          </ac:cxnSpMkLst>
        </pc:cxnChg>
        <pc:cxnChg chg="del">
          <ac:chgData name="Michael Rimler" userId="46018f25-0a5e-4d19-8467-86bcaade6034" providerId="ADAL" clId="{0EEEC099-4007-4DBA-A53B-6A068E601A21}" dt="2020-07-29T10:46:03.464" v="3459" actId="478"/>
          <ac:cxnSpMkLst>
            <pc:docMk/>
            <pc:sldMk cId="2381880638" sldId="1574"/>
            <ac:cxnSpMk id="39" creationId="{3608D66F-ECB2-4B5B-BED3-B1FD457FD640}"/>
          </ac:cxnSpMkLst>
        </pc:cxnChg>
      </pc:sldChg>
      <pc:sldChg chg="modSp add del">
        <pc:chgData name="Michael Rimler" userId="46018f25-0a5e-4d19-8467-86bcaade6034" providerId="ADAL" clId="{0EEEC099-4007-4DBA-A53B-6A068E601A21}" dt="2020-07-30T18:52:53.074" v="5752" actId="2696"/>
        <pc:sldMkLst>
          <pc:docMk/>
          <pc:sldMk cId="832742081" sldId="1575"/>
        </pc:sldMkLst>
        <pc:spChg chg="mod">
          <ac:chgData name="Michael Rimler" userId="46018f25-0a5e-4d19-8467-86bcaade6034" providerId="ADAL" clId="{0EEEC099-4007-4DBA-A53B-6A068E601A21}" dt="2020-07-30T18:52:45.034" v="5751" actId="6549"/>
          <ac:spMkLst>
            <pc:docMk/>
            <pc:sldMk cId="832742081" sldId="1575"/>
            <ac:spMk id="2" creationId="{411DBBA8-6E73-4197-971D-8E23575A18FA}"/>
          </ac:spMkLst>
        </pc:spChg>
      </pc:sldChg>
      <pc:sldChg chg="addSp modSp add del">
        <pc:chgData name="Michael Rimler" userId="46018f25-0a5e-4d19-8467-86bcaade6034" providerId="ADAL" clId="{0EEEC099-4007-4DBA-A53B-6A068E601A21}" dt="2020-07-30T18:28:48.320" v="4852" actId="2696"/>
        <pc:sldMkLst>
          <pc:docMk/>
          <pc:sldMk cId="2232582637" sldId="1575"/>
        </pc:sldMkLst>
        <pc:spChg chg="mod">
          <ac:chgData name="Michael Rimler" userId="46018f25-0a5e-4d19-8467-86bcaade6034" providerId="ADAL" clId="{0EEEC099-4007-4DBA-A53B-6A068E601A21}" dt="2020-07-30T18:28:29.334" v="4851" actId="164"/>
          <ac:spMkLst>
            <pc:docMk/>
            <pc:sldMk cId="2232582637" sldId="1575"/>
            <ac:spMk id="4" creationId="{3C1687FF-43D6-49E9-94AE-B8DE390FA71D}"/>
          </ac:spMkLst>
        </pc:spChg>
        <pc:spChg chg="mod">
          <ac:chgData name="Michael Rimler" userId="46018f25-0a5e-4d19-8467-86bcaade6034" providerId="ADAL" clId="{0EEEC099-4007-4DBA-A53B-6A068E601A21}" dt="2020-07-30T18:28:29.334" v="4851" actId="164"/>
          <ac:spMkLst>
            <pc:docMk/>
            <pc:sldMk cId="2232582637" sldId="1575"/>
            <ac:spMk id="14" creationId="{9C6391D0-6FB7-4BC3-996C-FF8ADDD7EEEF}"/>
          </ac:spMkLst>
        </pc:spChg>
        <pc:spChg chg="mod">
          <ac:chgData name="Michael Rimler" userId="46018f25-0a5e-4d19-8467-86bcaade6034" providerId="ADAL" clId="{0EEEC099-4007-4DBA-A53B-6A068E601A21}" dt="2020-07-30T18:28:29.334" v="4851" actId="164"/>
          <ac:spMkLst>
            <pc:docMk/>
            <pc:sldMk cId="2232582637" sldId="1575"/>
            <ac:spMk id="15" creationId="{2AF3918F-6559-4FC3-B81A-87989B0E49AB}"/>
          </ac:spMkLst>
        </pc:spChg>
        <pc:spChg chg="mod">
          <ac:chgData name="Michael Rimler" userId="46018f25-0a5e-4d19-8467-86bcaade6034" providerId="ADAL" clId="{0EEEC099-4007-4DBA-A53B-6A068E601A21}" dt="2020-07-30T18:28:29.334" v="4851" actId="164"/>
          <ac:spMkLst>
            <pc:docMk/>
            <pc:sldMk cId="2232582637" sldId="1575"/>
            <ac:spMk id="16" creationId="{EF4F7264-A06D-44B5-A3E5-26DD9E4055F8}"/>
          </ac:spMkLst>
        </pc:spChg>
        <pc:spChg chg="mod">
          <ac:chgData name="Michael Rimler" userId="46018f25-0a5e-4d19-8467-86bcaade6034" providerId="ADAL" clId="{0EEEC099-4007-4DBA-A53B-6A068E601A21}" dt="2020-07-30T18:28:29.334" v="4851" actId="164"/>
          <ac:spMkLst>
            <pc:docMk/>
            <pc:sldMk cId="2232582637" sldId="1575"/>
            <ac:spMk id="17" creationId="{B738A788-64FA-4F68-BDB2-3B76F750D0B8}"/>
          </ac:spMkLst>
        </pc:spChg>
        <pc:spChg chg="mod">
          <ac:chgData name="Michael Rimler" userId="46018f25-0a5e-4d19-8467-86bcaade6034" providerId="ADAL" clId="{0EEEC099-4007-4DBA-A53B-6A068E601A21}" dt="2020-07-30T18:28:29.334" v="4851" actId="164"/>
          <ac:spMkLst>
            <pc:docMk/>
            <pc:sldMk cId="2232582637" sldId="1575"/>
            <ac:spMk id="18" creationId="{D6BE3D5C-9443-4976-8F27-18E27C238CF6}"/>
          </ac:spMkLst>
        </pc:spChg>
        <pc:spChg chg="mod">
          <ac:chgData name="Michael Rimler" userId="46018f25-0a5e-4d19-8467-86bcaade6034" providerId="ADAL" clId="{0EEEC099-4007-4DBA-A53B-6A068E601A21}" dt="2020-07-30T18:28:29.334" v="4851" actId="164"/>
          <ac:spMkLst>
            <pc:docMk/>
            <pc:sldMk cId="2232582637" sldId="1575"/>
            <ac:spMk id="19" creationId="{8A541880-32CA-4FC3-AEAC-37AFC68CAF05}"/>
          </ac:spMkLst>
        </pc:spChg>
        <pc:spChg chg="mod">
          <ac:chgData name="Michael Rimler" userId="46018f25-0a5e-4d19-8467-86bcaade6034" providerId="ADAL" clId="{0EEEC099-4007-4DBA-A53B-6A068E601A21}" dt="2020-07-30T18:28:29.334" v="4851" actId="164"/>
          <ac:spMkLst>
            <pc:docMk/>
            <pc:sldMk cId="2232582637" sldId="1575"/>
            <ac:spMk id="20" creationId="{E6C0978A-B8F7-43CB-BCE9-7C07FEABCF1A}"/>
          </ac:spMkLst>
        </pc:spChg>
        <pc:spChg chg="mod">
          <ac:chgData name="Michael Rimler" userId="46018f25-0a5e-4d19-8467-86bcaade6034" providerId="ADAL" clId="{0EEEC099-4007-4DBA-A53B-6A068E601A21}" dt="2020-07-30T18:28:29.334" v="4851" actId="164"/>
          <ac:spMkLst>
            <pc:docMk/>
            <pc:sldMk cId="2232582637" sldId="1575"/>
            <ac:spMk id="21" creationId="{5150E375-E103-4F1A-924B-DA348B966E3B}"/>
          </ac:spMkLst>
        </pc:spChg>
        <pc:spChg chg="mod">
          <ac:chgData name="Michael Rimler" userId="46018f25-0a5e-4d19-8467-86bcaade6034" providerId="ADAL" clId="{0EEEC099-4007-4DBA-A53B-6A068E601A21}" dt="2020-07-30T18:28:29.334" v="4851" actId="164"/>
          <ac:spMkLst>
            <pc:docMk/>
            <pc:sldMk cId="2232582637" sldId="1575"/>
            <ac:spMk id="22" creationId="{1811F56F-D9F0-455E-9C97-81AA400992AE}"/>
          </ac:spMkLst>
        </pc:spChg>
        <pc:spChg chg="mod">
          <ac:chgData name="Michael Rimler" userId="46018f25-0a5e-4d19-8467-86bcaade6034" providerId="ADAL" clId="{0EEEC099-4007-4DBA-A53B-6A068E601A21}" dt="2020-07-30T18:28:29.334" v="4851" actId="164"/>
          <ac:spMkLst>
            <pc:docMk/>
            <pc:sldMk cId="2232582637" sldId="1575"/>
            <ac:spMk id="24" creationId="{78CE2DF6-D346-4F37-B8CF-DF8230617C9B}"/>
          </ac:spMkLst>
        </pc:spChg>
        <pc:spChg chg="mod">
          <ac:chgData name="Michael Rimler" userId="46018f25-0a5e-4d19-8467-86bcaade6034" providerId="ADAL" clId="{0EEEC099-4007-4DBA-A53B-6A068E601A21}" dt="2020-07-30T18:28:29.334" v="4851" actId="164"/>
          <ac:spMkLst>
            <pc:docMk/>
            <pc:sldMk cId="2232582637" sldId="1575"/>
            <ac:spMk id="49" creationId="{C6A5D314-1A2D-4B4B-A13B-EDBCA4D43B1C}"/>
          </ac:spMkLst>
        </pc:spChg>
        <pc:spChg chg="mod">
          <ac:chgData name="Michael Rimler" userId="46018f25-0a5e-4d19-8467-86bcaade6034" providerId="ADAL" clId="{0EEEC099-4007-4DBA-A53B-6A068E601A21}" dt="2020-07-30T18:28:29.334" v="4851" actId="164"/>
          <ac:spMkLst>
            <pc:docMk/>
            <pc:sldMk cId="2232582637" sldId="1575"/>
            <ac:spMk id="50" creationId="{1218E2D5-61BB-46B6-8B1F-A9CA231604F7}"/>
          </ac:spMkLst>
        </pc:spChg>
        <pc:spChg chg="mod">
          <ac:chgData name="Michael Rimler" userId="46018f25-0a5e-4d19-8467-86bcaade6034" providerId="ADAL" clId="{0EEEC099-4007-4DBA-A53B-6A068E601A21}" dt="2020-07-30T18:28:29.334" v="4851" actId="164"/>
          <ac:spMkLst>
            <pc:docMk/>
            <pc:sldMk cId="2232582637" sldId="1575"/>
            <ac:spMk id="51" creationId="{E8EA6415-5BEF-4BF8-9A96-E76026ECCD1F}"/>
          </ac:spMkLst>
        </pc:spChg>
        <pc:grpChg chg="add mod">
          <ac:chgData name="Michael Rimler" userId="46018f25-0a5e-4d19-8467-86bcaade6034" providerId="ADAL" clId="{0EEEC099-4007-4DBA-A53B-6A068E601A21}" dt="2020-07-30T18:28:29.334" v="4851" actId="164"/>
          <ac:grpSpMkLst>
            <pc:docMk/>
            <pc:sldMk cId="2232582637" sldId="1575"/>
            <ac:grpSpMk id="2" creationId="{9DED5E36-C60D-4583-A9D5-633A9DFF549B}"/>
          </ac:grpSpMkLst>
        </pc:grpChg>
      </pc:sldChg>
      <pc:sldChg chg="addSp delSp modSp add delAnim modAnim">
        <pc:chgData name="Michael Rimler" userId="46018f25-0a5e-4d19-8467-86bcaade6034" providerId="ADAL" clId="{0EEEC099-4007-4DBA-A53B-6A068E601A21}" dt="2020-08-05T11:06:59.907" v="6024" actId="14100"/>
        <pc:sldMkLst>
          <pc:docMk/>
          <pc:sldMk cId="4005238298" sldId="1576"/>
        </pc:sldMkLst>
        <pc:spChg chg="del mod">
          <ac:chgData name="Michael Rimler" userId="46018f25-0a5e-4d19-8467-86bcaade6034" providerId="ADAL" clId="{0EEEC099-4007-4DBA-A53B-6A068E601A21}" dt="2020-07-30T18:40:45.800" v="5555" actId="478"/>
          <ac:spMkLst>
            <pc:docMk/>
            <pc:sldMk cId="4005238298" sldId="1576"/>
            <ac:spMk id="2" creationId="{411DBBA8-6E73-4197-971D-8E23575A18FA}"/>
          </ac:spMkLst>
        </pc:spChg>
        <pc:spChg chg="add del mod">
          <ac:chgData name="Michael Rimler" userId="46018f25-0a5e-4d19-8467-86bcaade6034" providerId="ADAL" clId="{0EEEC099-4007-4DBA-A53B-6A068E601A21}" dt="2020-08-05T11:05:00.188" v="5971" actId="478"/>
          <ac:spMkLst>
            <pc:docMk/>
            <pc:sldMk cId="4005238298" sldId="1576"/>
            <ac:spMk id="2" creationId="{E6F4D91D-5287-479A-A0D7-5A9C3943FD30}"/>
          </ac:spMkLst>
        </pc:spChg>
        <pc:spChg chg="add del mod">
          <ac:chgData name="Michael Rimler" userId="46018f25-0a5e-4d19-8467-86bcaade6034" providerId="ADAL" clId="{0EEEC099-4007-4DBA-A53B-6A068E601A21}" dt="2020-07-30T18:40:49.124" v="5556" actId="478"/>
          <ac:spMkLst>
            <pc:docMk/>
            <pc:sldMk cId="4005238298" sldId="1576"/>
            <ac:spMk id="6" creationId="{88D7D9D0-40F9-4651-861C-0DDBFB7062A2}"/>
          </ac:spMkLst>
        </pc:spChg>
        <pc:spChg chg="add mod">
          <ac:chgData name="Michael Rimler" userId="46018f25-0a5e-4d19-8467-86bcaade6034" providerId="ADAL" clId="{0EEEC099-4007-4DBA-A53B-6A068E601A21}" dt="2020-08-05T11:00:20.892" v="5823" actId="14100"/>
          <ac:spMkLst>
            <pc:docMk/>
            <pc:sldMk cId="4005238298" sldId="1576"/>
            <ac:spMk id="17" creationId="{2C6761FF-A494-4708-B08F-758B73A849E5}"/>
          </ac:spMkLst>
        </pc:spChg>
        <pc:picChg chg="add mod">
          <ac:chgData name="Michael Rimler" userId="46018f25-0a5e-4d19-8467-86bcaade6034" providerId="ADAL" clId="{0EEEC099-4007-4DBA-A53B-6A068E601A21}" dt="2020-08-05T11:05:34.510" v="6011" actId="552"/>
          <ac:picMkLst>
            <pc:docMk/>
            <pc:sldMk cId="4005238298" sldId="1576"/>
            <ac:picMk id="7" creationId="{7A1B41AC-8CC7-43EA-9637-A86863F01C60}"/>
          </ac:picMkLst>
        </pc:picChg>
        <pc:picChg chg="del">
          <ac:chgData name="Michael Rimler" userId="46018f25-0a5e-4d19-8467-86bcaade6034" providerId="ADAL" clId="{0EEEC099-4007-4DBA-A53B-6A068E601A21}" dt="2020-07-30T18:40:39.295" v="5553" actId="478"/>
          <ac:picMkLst>
            <pc:docMk/>
            <pc:sldMk cId="4005238298" sldId="1576"/>
            <ac:picMk id="10" creationId="{FE779781-B37F-49CC-A996-5C3E92747189}"/>
          </ac:picMkLst>
        </pc:picChg>
        <pc:picChg chg="add mod">
          <ac:chgData name="Michael Rimler" userId="46018f25-0a5e-4d19-8467-86bcaade6034" providerId="ADAL" clId="{0EEEC099-4007-4DBA-A53B-6A068E601A21}" dt="2020-08-05T11:05:12.432" v="6009" actId="14100"/>
          <ac:picMkLst>
            <pc:docMk/>
            <pc:sldMk cId="4005238298" sldId="1576"/>
            <ac:picMk id="11" creationId="{B4947B0E-70B6-4604-BEF6-BCC6F08B76C5}"/>
          </ac:picMkLst>
        </pc:picChg>
        <pc:picChg chg="add mod">
          <ac:chgData name="Michael Rimler" userId="46018f25-0a5e-4d19-8467-86bcaade6034" providerId="ADAL" clId="{0EEEC099-4007-4DBA-A53B-6A068E601A21}" dt="2020-08-05T11:05:40.463" v="6013" actId="14100"/>
          <ac:picMkLst>
            <pc:docMk/>
            <pc:sldMk cId="4005238298" sldId="1576"/>
            <ac:picMk id="12" creationId="{39D1DA95-2306-498E-B030-49E0BFCB46E7}"/>
          </ac:picMkLst>
        </pc:picChg>
        <pc:picChg chg="add mod">
          <ac:chgData name="Michael Rimler" userId="46018f25-0a5e-4d19-8467-86bcaade6034" providerId="ADAL" clId="{0EEEC099-4007-4DBA-A53B-6A068E601A21}" dt="2020-08-05T11:03:56.098" v="5914" actId="1076"/>
          <ac:picMkLst>
            <pc:docMk/>
            <pc:sldMk cId="4005238298" sldId="1576"/>
            <ac:picMk id="14" creationId="{8640DDC7-AAC4-4EAB-B285-BB520F9A7871}"/>
          </ac:picMkLst>
        </pc:picChg>
        <pc:picChg chg="add mod">
          <ac:chgData name="Michael Rimler" userId="46018f25-0a5e-4d19-8467-86bcaade6034" providerId="ADAL" clId="{0EEEC099-4007-4DBA-A53B-6A068E601A21}" dt="2020-08-05T11:04:00.983" v="5915" actId="1076"/>
          <ac:picMkLst>
            <pc:docMk/>
            <pc:sldMk cId="4005238298" sldId="1576"/>
            <ac:picMk id="15" creationId="{A0FFC0CF-46AE-4702-99BA-517D4286FC26}"/>
          </ac:picMkLst>
        </pc:picChg>
        <pc:picChg chg="add">
          <ac:chgData name="Michael Rimler" userId="46018f25-0a5e-4d19-8467-86bcaade6034" providerId="ADAL" clId="{0EEEC099-4007-4DBA-A53B-6A068E601A21}" dt="2020-07-30T18:46:04.366" v="5619"/>
          <ac:picMkLst>
            <pc:docMk/>
            <pc:sldMk cId="4005238298" sldId="1576"/>
            <ac:picMk id="16" creationId="{4AE3F56C-95B8-46F3-8BE6-40D09BBF874B}"/>
          </ac:picMkLst>
        </pc:picChg>
        <pc:cxnChg chg="add mod">
          <ac:chgData name="Michael Rimler" userId="46018f25-0a5e-4d19-8467-86bcaade6034" providerId="ADAL" clId="{0EEEC099-4007-4DBA-A53B-6A068E601A21}" dt="2020-08-05T11:04:28.896" v="5919" actId="14100"/>
          <ac:cxnSpMkLst>
            <pc:docMk/>
            <pc:sldMk cId="4005238298" sldId="1576"/>
            <ac:cxnSpMk id="19" creationId="{12848EF3-E534-4677-8C4A-0E31FB2C482E}"/>
          </ac:cxnSpMkLst>
        </pc:cxnChg>
        <pc:cxnChg chg="add mod">
          <ac:chgData name="Michael Rimler" userId="46018f25-0a5e-4d19-8467-86bcaade6034" providerId="ADAL" clId="{0EEEC099-4007-4DBA-A53B-6A068E601A21}" dt="2020-08-05T11:06:52.176" v="6022" actId="14100"/>
          <ac:cxnSpMkLst>
            <pc:docMk/>
            <pc:sldMk cId="4005238298" sldId="1576"/>
            <ac:cxnSpMk id="20" creationId="{BA1A8B97-2E1C-4F0E-AF30-C47B163E636B}"/>
          </ac:cxnSpMkLst>
        </pc:cxnChg>
        <pc:cxnChg chg="add mod">
          <ac:chgData name="Michael Rimler" userId="46018f25-0a5e-4d19-8467-86bcaade6034" providerId="ADAL" clId="{0EEEC099-4007-4DBA-A53B-6A068E601A21}" dt="2020-08-05T11:06:59.907" v="6024" actId="14100"/>
          <ac:cxnSpMkLst>
            <pc:docMk/>
            <pc:sldMk cId="4005238298" sldId="1576"/>
            <ac:cxnSpMk id="23" creationId="{24B049D1-DC29-44B6-A62A-6A657278EC8E}"/>
          </ac:cxnSpMkLst>
        </pc:cxnChg>
        <pc:cxnChg chg="add mod">
          <ac:chgData name="Michael Rimler" userId="46018f25-0a5e-4d19-8467-86bcaade6034" providerId="ADAL" clId="{0EEEC099-4007-4DBA-A53B-6A068E601A21}" dt="2020-08-05T11:04:06.768" v="5918" actId="14100"/>
          <ac:cxnSpMkLst>
            <pc:docMk/>
            <pc:sldMk cId="4005238298" sldId="1576"/>
            <ac:cxnSpMk id="26" creationId="{980BD057-8F3C-43D2-AB30-0C97AB70F0EE}"/>
          </ac:cxnSpMkLst>
        </pc:cxnChg>
        <pc:cxnChg chg="add mod">
          <ac:chgData name="Michael Rimler" userId="46018f25-0a5e-4d19-8467-86bcaade6034" providerId="ADAL" clId="{0EEEC099-4007-4DBA-A53B-6A068E601A21}" dt="2020-08-05T11:06:44.155" v="6020" actId="14100"/>
          <ac:cxnSpMkLst>
            <pc:docMk/>
            <pc:sldMk cId="4005238298" sldId="1576"/>
            <ac:cxnSpMk id="31" creationId="{59A53BD6-AFB1-4B9A-8789-95985B658603}"/>
          </ac:cxnSpMkLst>
        </pc:cxnChg>
      </pc:sldChg>
      <pc:sldChg chg="addSp delSp modSp add">
        <pc:chgData name="Michael Rimler" userId="46018f25-0a5e-4d19-8467-86bcaade6034" providerId="ADAL" clId="{0EEEC099-4007-4DBA-A53B-6A068E601A21}" dt="2020-08-28T10:16:18.267" v="6508" actId="1035"/>
        <pc:sldMkLst>
          <pc:docMk/>
          <pc:sldMk cId="1167902132" sldId="1577"/>
        </pc:sldMkLst>
        <pc:spChg chg="del">
          <ac:chgData name="Michael Rimler" userId="46018f25-0a5e-4d19-8467-86bcaade6034" providerId="ADAL" clId="{0EEEC099-4007-4DBA-A53B-6A068E601A21}" dt="2020-08-28T10:02:45.974" v="6167" actId="478"/>
          <ac:spMkLst>
            <pc:docMk/>
            <pc:sldMk cId="1167902132" sldId="1577"/>
            <ac:spMk id="2" creationId="{411DBBA8-6E73-4197-971D-8E23575A18FA}"/>
          </ac:spMkLst>
        </pc:spChg>
        <pc:spChg chg="mod">
          <ac:chgData name="Michael Rimler" userId="46018f25-0a5e-4d19-8467-86bcaade6034" providerId="ADAL" clId="{0EEEC099-4007-4DBA-A53B-6A068E601A21}" dt="2020-08-28T10:02:43.683" v="6166" actId="6549"/>
          <ac:spMkLst>
            <pc:docMk/>
            <pc:sldMk cId="1167902132" sldId="1577"/>
            <ac:spMk id="3" creationId="{8E1181DE-B5BB-432C-BE1F-A94C4A71D839}"/>
          </ac:spMkLst>
        </pc:spChg>
        <pc:spChg chg="mod">
          <ac:chgData name="Michael Rimler" userId="46018f25-0a5e-4d19-8467-86bcaade6034" providerId="ADAL" clId="{0EEEC099-4007-4DBA-A53B-6A068E601A21}" dt="2020-08-28T10:02:37.659" v="6165" actId="20577"/>
          <ac:spMkLst>
            <pc:docMk/>
            <pc:sldMk cId="1167902132" sldId="1577"/>
            <ac:spMk id="5" creationId="{45E3E40A-88FB-4125-A040-B5AAA68388E4}"/>
          </ac:spMkLst>
        </pc:spChg>
        <pc:spChg chg="add del mod">
          <ac:chgData name="Michael Rimler" userId="46018f25-0a5e-4d19-8467-86bcaade6034" providerId="ADAL" clId="{0EEEC099-4007-4DBA-A53B-6A068E601A21}" dt="2020-08-28T10:02:48.562" v="6168" actId="478"/>
          <ac:spMkLst>
            <pc:docMk/>
            <pc:sldMk cId="1167902132" sldId="1577"/>
            <ac:spMk id="6" creationId="{77344268-88A0-42F8-B901-8D4C4A3F9EA9}"/>
          </ac:spMkLst>
        </pc:spChg>
        <pc:spChg chg="mod">
          <ac:chgData name="Michael Rimler" userId="46018f25-0a5e-4d19-8467-86bcaade6034" providerId="ADAL" clId="{0EEEC099-4007-4DBA-A53B-6A068E601A21}" dt="2020-08-28T10:07:43.326" v="6294" actId="108"/>
          <ac:spMkLst>
            <pc:docMk/>
            <pc:sldMk cId="1167902132" sldId="1577"/>
            <ac:spMk id="9" creationId="{3AB57730-D792-4D94-8D71-9DC690130877}"/>
          </ac:spMkLst>
        </pc:spChg>
        <pc:spChg chg="add mod topLvl">
          <ac:chgData name="Michael Rimler" userId="46018f25-0a5e-4d19-8467-86bcaade6034" providerId="ADAL" clId="{0EEEC099-4007-4DBA-A53B-6A068E601A21}" dt="2020-08-28T10:11:37.892" v="6350" actId="207"/>
          <ac:spMkLst>
            <pc:docMk/>
            <pc:sldMk cId="1167902132" sldId="1577"/>
            <ac:spMk id="15" creationId="{22A860CC-5DD7-4FD9-8862-3D0503ACB3DB}"/>
          </ac:spMkLst>
        </pc:spChg>
        <pc:spChg chg="add mod topLvl">
          <ac:chgData name="Michael Rimler" userId="46018f25-0a5e-4d19-8467-86bcaade6034" providerId="ADAL" clId="{0EEEC099-4007-4DBA-A53B-6A068E601A21}" dt="2020-08-28T10:11:45.124" v="6352" actId="207"/>
          <ac:spMkLst>
            <pc:docMk/>
            <pc:sldMk cId="1167902132" sldId="1577"/>
            <ac:spMk id="16" creationId="{9D1EE58B-7634-44E4-AE68-9DAAAB28358E}"/>
          </ac:spMkLst>
        </pc:spChg>
        <pc:spChg chg="add mod topLvl">
          <ac:chgData name="Michael Rimler" userId="46018f25-0a5e-4d19-8467-86bcaade6034" providerId="ADAL" clId="{0EEEC099-4007-4DBA-A53B-6A068E601A21}" dt="2020-08-28T10:11:41.791" v="6351" actId="207"/>
          <ac:spMkLst>
            <pc:docMk/>
            <pc:sldMk cId="1167902132" sldId="1577"/>
            <ac:spMk id="17" creationId="{52DB679A-5C24-41DB-8E87-75904A55521A}"/>
          </ac:spMkLst>
        </pc:spChg>
        <pc:spChg chg="add del mod">
          <ac:chgData name="Michael Rimler" userId="46018f25-0a5e-4d19-8467-86bcaade6034" providerId="ADAL" clId="{0EEEC099-4007-4DBA-A53B-6A068E601A21}" dt="2020-08-28T10:11:29.427" v="6349" actId="478"/>
          <ac:spMkLst>
            <pc:docMk/>
            <pc:sldMk cId="1167902132" sldId="1577"/>
            <ac:spMk id="23" creationId="{B7CEE7FD-FA4D-4765-9467-B45FF5158B3D}"/>
          </ac:spMkLst>
        </pc:spChg>
        <pc:spChg chg="add del mod">
          <ac:chgData name="Michael Rimler" userId="46018f25-0a5e-4d19-8467-86bcaade6034" providerId="ADAL" clId="{0EEEC099-4007-4DBA-A53B-6A068E601A21}" dt="2020-08-28T10:11:29.427" v="6349" actId="478"/>
          <ac:spMkLst>
            <pc:docMk/>
            <pc:sldMk cId="1167902132" sldId="1577"/>
            <ac:spMk id="24" creationId="{92796028-2363-43FE-9DD2-97E895E4DF87}"/>
          </ac:spMkLst>
        </pc:spChg>
        <pc:spChg chg="add mod topLvl">
          <ac:chgData name="Michael Rimler" userId="46018f25-0a5e-4d19-8467-86bcaade6034" providerId="ADAL" clId="{0EEEC099-4007-4DBA-A53B-6A068E601A21}" dt="2020-08-28T10:16:18.267" v="6508" actId="1035"/>
          <ac:spMkLst>
            <pc:docMk/>
            <pc:sldMk cId="1167902132" sldId="1577"/>
            <ac:spMk id="25" creationId="{356C8E55-9E12-44BE-B3FA-2D469160B7ED}"/>
          </ac:spMkLst>
        </pc:spChg>
        <pc:spChg chg="add mod topLvl">
          <ac:chgData name="Michael Rimler" userId="46018f25-0a5e-4d19-8467-86bcaade6034" providerId="ADAL" clId="{0EEEC099-4007-4DBA-A53B-6A068E601A21}" dt="2020-08-28T10:16:18.267" v="6508" actId="1035"/>
          <ac:spMkLst>
            <pc:docMk/>
            <pc:sldMk cId="1167902132" sldId="1577"/>
            <ac:spMk id="27" creationId="{1048D3E6-FBD2-40DB-AA92-D15BEAA60DAC}"/>
          </ac:spMkLst>
        </pc:spChg>
        <pc:grpChg chg="add del mod">
          <ac:chgData name="Michael Rimler" userId="46018f25-0a5e-4d19-8467-86bcaade6034" providerId="ADAL" clId="{0EEEC099-4007-4DBA-A53B-6A068E601A21}" dt="2020-08-28T10:08:17.878" v="6296" actId="165"/>
          <ac:grpSpMkLst>
            <pc:docMk/>
            <pc:sldMk cId="1167902132" sldId="1577"/>
            <ac:grpSpMk id="7" creationId="{E2882844-57D8-4E0D-A238-EACD9D79BB5B}"/>
          </ac:grpSpMkLst>
        </pc:grpChg>
        <pc:grpChg chg="add del mod">
          <ac:chgData name="Michael Rimler" userId="46018f25-0a5e-4d19-8467-86bcaade6034" providerId="ADAL" clId="{0EEEC099-4007-4DBA-A53B-6A068E601A21}" dt="2020-08-28T10:08:24.341" v="6298" actId="165"/>
          <ac:grpSpMkLst>
            <pc:docMk/>
            <pc:sldMk cId="1167902132" sldId="1577"/>
            <ac:grpSpMk id="18" creationId="{B5AF0D1A-18CB-4BD1-99F7-90552C9B8C19}"/>
          </ac:grpSpMkLst>
        </pc:grpChg>
        <pc:grpChg chg="add del mod">
          <ac:chgData name="Michael Rimler" userId="46018f25-0a5e-4d19-8467-86bcaade6034" providerId="ADAL" clId="{0EEEC099-4007-4DBA-A53B-6A068E601A21}" dt="2020-08-28T10:08:20.342" v="6297" actId="165"/>
          <ac:grpSpMkLst>
            <pc:docMk/>
            <pc:sldMk cId="1167902132" sldId="1577"/>
            <ac:grpSpMk id="19" creationId="{FEADC7C6-5FC0-4DB2-B85A-6B81E598218D}"/>
          </ac:grpSpMkLst>
        </pc:grpChg>
        <pc:grpChg chg="add mod">
          <ac:chgData name="Michael Rimler" userId="46018f25-0a5e-4d19-8467-86bcaade6034" providerId="ADAL" clId="{0EEEC099-4007-4DBA-A53B-6A068E601A21}" dt="2020-08-28T10:14:45.833" v="6476" actId="1038"/>
          <ac:grpSpMkLst>
            <pc:docMk/>
            <pc:sldMk cId="1167902132" sldId="1577"/>
            <ac:grpSpMk id="20" creationId="{AB18A528-8984-408F-A73C-DD68D88F96BC}"/>
          </ac:grpSpMkLst>
        </pc:grpChg>
        <pc:grpChg chg="add mod">
          <ac:chgData name="Michael Rimler" userId="46018f25-0a5e-4d19-8467-86bcaade6034" providerId="ADAL" clId="{0EEEC099-4007-4DBA-A53B-6A068E601A21}" dt="2020-08-28T10:14:45.833" v="6476" actId="1038"/>
          <ac:grpSpMkLst>
            <pc:docMk/>
            <pc:sldMk cId="1167902132" sldId="1577"/>
            <ac:grpSpMk id="21" creationId="{416D28EE-B1D2-4AD5-A21F-CF8C914737AD}"/>
          </ac:grpSpMkLst>
        </pc:grpChg>
        <pc:grpChg chg="add mod">
          <ac:chgData name="Michael Rimler" userId="46018f25-0a5e-4d19-8467-86bcaade6034" providerId="ADAL" clId="{0EEEC099-4007-4DBA-A53B-6A068E601A21}" dt="2020-08-28T10:14:45.833" v="6476" actId="1038"/>
          <ac:grpSpMkLst>
            <pc:docMk/>
            <pc:sldMk cId="1167902132" sldId="1577"/>
            <ac:grpSpMk id="22" creationId="{5FAFAEAD-C638-4CDB-B57E-9CCED63F6F77}"/>
          </ac:grpSpMkLst>
        </pc:grpChg>
        <pc:grpChg chg="add mod">
          <ac:chgData name="Michael Rimler" userId="46018f25-0a5e-4d19-8467-86bcaade6034" providerId="ADAL" clId="{0EEEC099-4007-4DBA-A53B-6A068E601A21}" dt="2020-08-28T10:14:45.833" v="6476" actId="1038"/>
          <ac:grpSpMkLst>
            <pc:docMk/>
            <pc:sldMk cId="1167902132" sldId="1577"/>
            <ac:grpSpMk id="26" creationId="{16C4C3AF-22DC-4EEC-910D-52072EDB5E76}"/>
          </ac:grpSpMkLst>
        </pc:grpChg>
        <pc:grpChg chg="add del mod">
          <ac:chgData name="Michael Rimler" userId="46018f25-0a5e-4d19-8467-86bcaade6034" providerId="ADAL" clId="{0EEEC099-4007-4DBA-A53B-6A068E601A21}" dt="2020-08-28T10:16:00.472" v="6495" actId="165"/>
          <ac:grpSpMkLst>
            <pc:docMk/>
            <pc:sldMk cId="1167902132" sldId="1577"/>
            <ac:grpSpMk id="28" creationId="{094F4CCA-15E9-4D7B-87B5-2B5BC0964581}"/>
          </ac:grpSpMkLst>
        </pc:grpChg>
        <pc:picChg chg="add del">
          <ac:chgData name="Michael Rimler" userId="46018f25-0a5e-4d19-8467-86bcaade6034" providerId="ADAL" clId="{0EEEC099-4007-4DBA-A53B-6A068E601A21}" dt="2020-08-28T10:03:17.194" v="6170" actId="478"/>
          <ac:picMkLst>
            <pc:docMk/>
            <pc:sldMk cId="1167902132" sldId="1577"/>
            <ac:picMk id="11" creationId="{4255A635-96CB-4A7C-982F-75D60BBE8D46}"/>
          </ac:picMkLst>
        </pc:picChg>
        <pc:picChg chg="add mod topLvl">
          <ac:chgData name="Michael Rimler" userId="46018f25-0a5e-4d19-8467-86bcaade6034" providerId="ADAL" clId="{0EEEC099-4007-4DBA-A53B-6A068E601A21}" dt="2020-08-28T10:10:01.924" v="6332" actId="1076"/>
          <ac:picMkLst>
            <pc:docMk/>
            <pc:sldMk cId="1167902132" sldId="1577"/>
            <ac:picMk id="12" creationId="{2B41969D-0C93-4EB1-B3CB-7B4F8A948694}"/>
          </ac:picMkLst>
        </pc:picChg>
        <pc:picChg chg="add mod topLvl">
          <ac:chgData name="Michael Rimler" userId="46018f25-0a5e-4d19-8467-86bcaade6034" providerId="ADAL" clId="{0EEEC099-4007-4DBA-A53B-6A068E601A21}" dt="2020-08-28T10:09:35.139" v="6320" actId="338"/>
          <ac:picMkLst>
            <pc:docMk/>
            <pc:sldMk cId="1167902132" sldId="1577"/>
            <ac:picMk id="13" creationId="{A7EF5834-A3D6-43DC-AB97-F7693A3FC21E}"/>
          </ac:picMkLst>
        </pc:picChg>
        <pc:picChg chg="add mod topLvl">
          <ac:chgData name="Michael Rimler" userId="46018f25-0a5e-4d19-8467-86bcaade6034" providerId="ADAL" clId="{0EEEC099-4007-4DBA-A53B-6A068E601A21}" dt="2020-08-28T10:09:31.854" v="6319" actId="338"/>
          <ac:picMkLst>
            <pc:docMk/>
            <pc:sldMk cId="1167902132" sldId="1577"/>
            <ac:picMk id="14" creationId="{A88753DC-D000-4512-B208-7EF57F1EEE44}"/>
          </ac:picMkLst>
        </pc:picChg>
      </pc:sldChg>
      <pc:sldChg chg="del">
        <pc:chgData name="Michael Rimler" userId="46018f25-0a5e-4d19-8467-86bcaade6034" providerId="ADAL" clId="{0EEEC099-4007-4DBA-A53B-6A068E601A21}" dt="2020-07-16T14:13:07.613" v="8" actId="2696"/>
        <pc:sldMkLst>
          <pc:docMk/>
          <pc:sldMk cId="1635150189" sldId="2196"/>
        </pc:sldMkLst>
      </pc:sldChg>
      <pc:sldChg chg="del">
        <pc:chgData name="Michael Rimler" userId="46018f25-0a5e-4d19-8467-86bcaade6034" providerId="ADAL" clId="{0EEEC099-4007-4DBA-A53B-6A068E601A21}" dt="2020-07-16T14:13:07.577" v="5" actId="2696"/>
        <pc:sldMkLst>
          <pc:docMk/>
          <pc:sldMk cId="1431875136" sldId="2197"/>
        </pc:sldMkLst>
      </pc:sldChg>
      <pc:sldChg chg="del">
        <pc:chgData name="Michael Rimler" userId="46018f25-0a5e-4d19-8467-86bcaade6034" providerId="ADAL" clId="{0EEEC099-4007-4DBA-A53B-6A068E601A21}" dt="2020-07-16T14:13:07.622" v="9" actId="2696"/>
        <pc:sldMkLst>
          <pc:docMk/>
          <pc:sldMk cId="2806564356" sldId="2198"/>
        </pc:sldMkLst>
      </pc:sldChg>
      <pc:sldChg chg="del">
        <pc:chgData name="Michael Rimler" userId="46018f25-0a5e-4d19-8467-86bcaade6034" providerId="ADAL" clId="{0EEEC099-4007-4DBA-A53B-6A068E601A21}" dt="2020-07-16T14:13:07.631" v="10" actId="2696"/>
        <pc:sldMkLst>
          <pc:docMk/>
          <pc:sldMk cId="823706920" sldId="2199"/>
        </pc:sldMkLst>
      </pc:sldChg>
      <pc:sldChg chg="del">
        <pc:chgData name="Michael Rimler" userId="46018f25-0a5e-4d19-8467-86bcaade6034" providerId="ADAL" clId="{0EEEC099-4007-4DBA-A53B-6A068E601A21}" dt="2020-07-16T14:13:07.654" v="12" actId="2696"/>
        <pc:sldMkLst>
          <pc:docMk/>
          <pc:sldMk cId="3671502550" sldId="2200"/>
        </pc:sldMkLst>
      </pc:sldChg>
      <pc:sldChg chg="del">
        <pc:chgData name="Michael Rimler" userId="46018f25-0a5e-4d19-8467-86bcaade6034" providerId="ADAL" clId="{0EEEC099-4007-4DBA-A53B-6A068E601A21}" dt="2020-07-16T14:13:07.644" v="11" actId="2696"/>
        <pc:sldMkLst>
          <pc:docMk/>
          <pc:sldMk cId="3358823305" sldId="2203"/>
        </pc:sldMkLst>
      </pc:sldChg>
    </pc:docChg>
  </pc:docChgLst>
  <pc:docChgLst>
    <pc:chgData name="Michael Rimler" userId="46018f25-0a5e-4d19-8467-86bcaade6034" providerId="ADAL" clId="{2D9DF600-FBCB-4A5A-93EE-FC3E332ACEE5}"/>
    <pc:docChg chg="undo redo custSel addSld modSld">
      <pc:chgData name="Michael Rimler" userId="46018f25-0a5e-4d19-8467-86bcaade6034" providerId="ADAL" clId="{2D9DF600-FBCB-4A5A-93EE-FC3E332ACEE5}" dt="2020-10-01T01:22:41.479" v="1266" actId="12788"/>
      <pc:docMkLst>
        <pc:docMk/>
      </pc:docMkLst>
      <pc:sldChg chg="addSp delSp modSp">
        <pc:chgData name="Michael Rimler" userId="46018f25-0a5e-4d19-8467-86bcaade6034" providerId="ADAL" clId="{2D9DF600-FBCB-4A5A-93EE-FC3E332ACEE5}" dt="2020-09-25T13:22:09.180" v="1083" actId="14100"/>
        <pc:sldMkLst>
          <pc:docMk/>
          <pc:sldMk cId="2771002676" sldId="1537"/>
        </pc:sldMkLst>
        <pc:spChg chg="add mod">
          <ac:chgData name="Michael Rimler" userId="46018f25-0a5e-4d19-8467-86bcaade6034" providerId="ADAL" clId="{2D9DF600-FBCB-4A5A-93EE-FC3E332ACEE5}" dt="2020-09-21T08:59:00.462" v="532" actId="164"/>
          <ac:spMkLst>
            <pc:docMk/>
            <pc:sldMk cId="2771002676" sldId="1537"/>
            <ac:spMk id="2" creationId="{C289DD47-E6C7-4A49-AA31-A8355530D23C}"/>
          </ac:spMkLst>
        </pc:spChg>
        <pc:spChg chg="add mod">
          <ac:chgData name="Michael Rimler" userId="46018f25-0a5e-4d19-8467-86bcaade6034" providerId="ADAL" clId="{2D9DF600-FBCB-4A5A-93EE-FC3E332ACEE5}" dt="2020-09-25T13:13:12.675" v="1009" actId="1036"/>
          <ac:spMkLst>
            <pc:docMk/>
            <pc:sldMk cId="2771002676" sldId="1537"/>
            <ac:spMk id="6" creationId="{B6445078-0D32-4CE4-8A7F-D4BB3B80591E}"/>
          </ac:spMkLst>
        </pc:spChg>
        <pc:spChg chg="mod">
          <ac:chgData name="Michael Rimler" userId="46018f25-0a5e-4d19-8467-86bcaade6034" providerId="ADAL" clId="{2D9DF600-FBCB-4A5A-93EE-FC3E332ACEE5}" dt="2020-09-21T08:57:48.205" v="495" actId="208"/>
          <ac:spMkLst>
            <pc:docMk/>
            <pc:sldMk cId="2771002676" sldId="1537"/>
            <ac:spMk id="33" creationId="{3BDE6E49-1D6B-4E12-8F08-B1DEE6C02679}"/>
          </ac:spMkLst>
        </pc:spChg>
        <pc:spChg chg="add mod">
          <ac:chgData name="Michael Rimler" userId="46018f25-0a5e-4d19-8467-86bcaade6034" providerId="ADAL" clId="{2D9DF600-FBCB-4A5A-93EE-FC3E332ACEE5}" dt="2020-09-21T09:07:54.717" v="586" actId="1038"/>
          <ac:spMkLst>
            <pc:docMk/>
            <pc:sldMk cId="2771002676" sldId="1537"/>
            <ac:spMk id="51" creationId="{4683EEA2-7131-474A-A743-7355902B7613}"/>
          </ac:spMkLst>
        </pc:spChg>
        <pc:spChg chg="add mod">
          <ac:chgData name="Michael Rimler" userId="46018f25-0a5e-4d19-8467-86bcaade6034" providerId="ADAL" clId="{2D9DF600-FBCB-4A5A-93EE-FC3E332ACEE5}" dt="2020-09-21T09:07:45.450" v="585" actId="1036"/>
          <ac:spMkLst>
            <pc:docMk/>
            <pc:sldMk cId="2771002676" sldId="1537"/>
            <ac:spMk id="52" creationId="{B8C036D0-DA0A-4C24-960C-8493B9460021}"/>
          </ac:spMkLst>
        </pc:spChg>
        <pc:spChg chg="mod">
          <ac:chgData name="Michael Rimler" userId="46018f25-0a5e-4d19-8467-86bcaade6034" providerId="ADAL" clId="{2D9DF600-FBCB-4A5A-93EE-FC3E332ACEE5}" dt="2020-09-25T13:22:09.180" v="1083" actId="14100"/>
          <ac:spMkLst>
            <pc:docMk/>
            <pc:sldMk cId="2771002676" sldId="1537"/>
            <ac:spMk id="54" creationId="{BFD8F793-FF54-467F-9CD2-C761AC2882A6}"/>
          </ac:spMkLst>
        </pc:spChg>
        <pc:spChg chg="mod">
          <ac:chgData name="Michael Rimler" userId="46018f25-0a5e-4d19-8467-86bcaade6034" providerId="ADAL" clId="{2D9DF600-FBCB-4A5A-93EE-FC3E332ACEE5}" dt="2020-09-25T13:21:59.967" v="1064" actId="14100"/>
          <ac:spMkLst>
            <pc:docMk/>
            <pc:sldMk cId="2771002676" sldId="1537"/>
            <ac:spMk id="55" creationId="{42B6BEB3-63BD-47D4-8E39-3C7BD45C41AC}"/>
          </ac:spMkLst>
        </pc:spChg>
        <pc:spChg chg="mod">
          <ac:chgData name="Michael Rimler" userId="46018f25-0a5e-4d19-8467-86bcaade6034" providerId="ADAL" clId="{2D9DF600-FBCB-4A5A-93EE-FC3E332ACEE5}" dt="2020-09-22T23:09:34.654" v="989" actId="14100"/>
          <ac:spMkLst>
            <pc:docMk/>
            <pc:sldMk cId="2771002676" sldId="1537"/>
            <ac:spMk id="61" creationId="{2562BC6C-560C-430E-91E6-A5E7F921C885}"/>
          </ac:spMkLst>
        </pc:spChg>
        <pc:spChg chg="mod">
          <ac:chgData name="Michael Rimler" userId="46018f25-0a5e-4d19-8467-86bcaade6034" providerId="ADAL" clId="{2D9DF600-FBCB-4A5A-93EE-FC3E332ACEE5}" dt="2020-09-22T23:09:20.180" v="988" actId="465"/>
          <ac:spMkLst>
            <pc:docMk/>
            <pc:sldMk cId="2771002676" sldId="1537"/>
            <ac:spMk id="62" creationId="{A222288D-39EA-415F-B7DB-857C4B14835D}"/>
          </ac:spMkLst>
        </pc:spChg>
        <pc:spChg chg="mod topLvl">
          <ac:chgData name="Michael Rimler" userId="46018f25-0a5e-4d19-8467-86bcaade6034" providerId="ADAL" clId="{2D9DF600-FBCB-4A5A-93EE-FC3E332ACEE5}" dt="2020-09-21T09:06:56.270" v="581" actId="164"/>
          <ac:spMkLst>
            <pc:docMk/>
            <pc:sldMk cId="2771002676" sldId="1537"/>
            <ac:spMk id="90" creationId="{6E34A34C-5159-4CB5-8688-BABD38F90659}"/>
          </ac:spMkLst>
        </pc:spChg>
        <pc:spChg chg="mod">
          <ac:chgData name="Michael Rimler" userId="46018f25-0a5e-4d19-8467-86bcaade6034" providerId="ADAL" clId="{2D9DF600-FBCB-4A5A-93EE-FC3E332ACEE5}" dt="2020-09-21T08:57:48.205" v="495" actId="208"/>
          <ac:spMkLst>
            <pc:docMk/>
            <pc:sldMk cId="2771002676" sldId="1537"/>
            <ac:spMk id="91" creationId="{2AE2940F-5D6E-4149-955B-CDC7D10E6D2E}"/>
          </ac:spMkLst>
        </pc:spChg>
        <pc:spChg chg="mod topLvl">
          <ac:chgData name="Michael Rimler" userId="46018f25-0a5e-4d19-8467-86bcaade6034" providerId="ADAL" clId="{2D9DF600-FBCB-4A5A-93EE-FC3E332ACEE5}" dt="2020-09-21T09:06:56.270" v="581" actId="164"/>
          <ac:spMkLst>
            <pc:docMk/>
            <pc:sldMk cId="2771002676" sldId="1537"/>
            <ac:spMk id="94" creationId="{6CB2F269-7ADB-4487-AB2B-3BE37CDCDB77}"/>
          </ac:spMkLst>
        </pc:spChg>
        <pc:spChg chg="mod topLvl">
          <ac:chgData name="Michael Rimler" userId="46018f25-0a5e-4d19-8467-86bcaade6034" providerId="ADAL" clId="{2D9DF600-FBCB-4A5A-93EE-FC3E332ACEE5}" dt="2020-09-21T09:06:56.270" v="581" actId="164"/>
          <ac:spMkLst>
            <pc:docMk/>
            <pc:sldMk cId="2771002676" sldId="1537"/>
            <ac:spMk id="97" creationId="{9622BF95-6A50-48BF-9DE1-764A1C117E1D}"/>
          </ac:spMkLst>
        </pc:spChg>
        <pc:grpChg chg="add mod">
          <ac:chgData name="Michael Rimler" userId="46018f25-0a5e-4d19-8467-86bcaade6034" providerId="ADAL" clId="{2D9DF600-FBCB-4A5A-93EE-FC3E332ACEE5}" dt="2020-09-22T23:09:20.180" v="988" actId="465"/>
          <ac:grpSpMkLst>
            <pc:docMk/>
            <pc:sldMk cId="2771002676" sldId="1537"/>
            <ac:grpSpMk id="4" creationId="{07F7DEF0-6378-4EC1-B15F-2EEDE9C7561E}"/>
          </ac:grpSpMkLst>
        </pc:grpChg>
        <pc:grpChg chg="add mod">
          <ac:chgData name="Michael Rimler" userId="46018f25-0a5e-4d19-8467-86bcaade6034" providerId="ADAL" clId="{2D9DF600-FBCB-4A5A-93EE-FC3E332ACEE5}" dt="2020-09-22T23:09:20.180" v="988" actId="465"/>
          <ac:grpSpMkLst>
            <pc:docMk/>
            <pc:sldMk cId="2771002676" sldId="1537"/>
            <ac:grpSpMk id="7" creationId="{6E679ECB-4F77-42DB-8887-C405F9ABDF5A}"/>
          </ac:grpSpMkLst>
        </pc:grpChg>
        <pc:grpChg chg="mod">
          <ac:chgData name="Michael Rimler" userId="46018f25-0a5e-4d19-8467-86bcaade6034" providerId="ADAL" clId="{2D9DF600-FBCB-4A5A-93EE-FC3E332ACEE5}" dt="2020-09-22T23:09:20.180" v="988" actId="465"/>
          <ac:grpSpMkLst>
            <pc:docMk/>
            <pc:sldMk cId="2771002676" sldId="1537"/>
            <ac:grpSpMk id="95" creationId="{8CAEFE93-3374-400A-9DD4-8A6CACE64B90}"/>
          </ac:grpSpMkLst>
        </pc:grpChg>
        <pc:grpChg chg="del">
          <ac:chgData name="Michael Rimler" userId="46018f25-0a5e-4d19-8467-86bcaade6034" providerId="ADAL" clId="{2D9DF600-FBCB-4A5A-93EE-FC3E332ACEE5}" dt="2020-09-21T08:59:47.882" v="539" actId="165"/>
          <ac:grpSpMkLst>
            <pc:docMk/>
            <pc:sldMk cId="2771002676" sldId="1537"/>
            <ac:grpSpMk id="99" creationId="{7092485B-BEB1-4571-9AB7-8942EC0C1EA0}"/>
          </ac:grpSpMkLst>
        </pc:grpChg>
      </pc:sldChg>
      <pc:sldChg chg="addSp delSp modSp modAnim">
        <pc:chgData name="Michael Rimler" userId="46018f25-0a5e-4d19-8467-86bcaade6034" providerId="ADAL" clId="{2D9DF600-FBCB-4A5A-93EE-FC3E332ACEE5}" dt="2020-09-22T23:12:26.837" v="1008"/>
        <pc:sldMkLst>
          <pc:docMk/>
          <pc:sldMk cId="2809736034" sldId="1566"/>
        </pc:sldMkLst>
        <pc:spChg chg="mod">
          <ac:chgData name="Michael Rimler" userId="46018f25-0a5e-4d19-8467-86bcaade6034" providerId="ADAL" clId="{2D9DF600-FBCB-4A5A-93EE-FC3E332ACEE5}" dt="2020-09-20T18:50:33.817" v="456"/>
          <ac:spMkLst>
            <pc:docMk/>
            <pc:sldMk cId="2809736034" sldId="1566"/>
            <ac:spMk id="6" creationId="{00000000-0000-0000-0000-000000000000}"/>
          </ac:spMkLst>
        </pc:spChg>
        <pc:spChg chg="mod">
          <ac:chgData name="Michael Rimler" userId="46018f25-0a5e-4d19-8467-86bcaade6034" providerId="ADAL" clId="{2D9DF600-FBCB-4A5A-93EE-FC3E332ACEE5}" dt="2020-09-22T23:11:46.903" v="1002" actId="164"/>
          <ac:spMkLst>
            <pc:docMk/>
            <pc:sldMk cId="2809736034" sldId="1566"/>
            <ac:spMk id="26" creationId="{A53312DF-14CE-4F30-95BF-822211B289D0}"/>
          </ac:spMkLst>
        </pc:spChg>
        <pc:spChg chg="mod">
          <ac:chgData name="Michael Rimler" userId="46018f25-0a5e-4d19-8467-86bcaade6034" providerId="ADAL" clId="{2D9DF600-FBCB-4A5A-93EE-FC3E332ACEE5}" dt="2020-09-22T23:11:46.903" v="1002" actId="164"/>
          <ac:spMkLst>
            <pc:docMk/>
            <pc:sldMk cId="2809736034" sldId="1566"/>
            <ac:spMk id="27" creationId="{2E49F955-90C7-42C1-962F-2304209CDFD3}"/>
          </ac:spMkLst>
        </pc:spChg>
        <pc:spChg chg="mod topLvl">
          <ac:chgData name="Michael Rimler" userId="46018f25-0a5e-4d19-8467-86bcaade6034" providerId="ADAL" clId="{2D9DF600-FBCB-4A5A-93EE-FC3E332ACEE5}" dt="2020-09-20T18:43:29.337" v="274" actId="338"/>
          <ac:spMkLst>
            <pc:docMk/>
            <pc:sldMk cId="2809736034" sldId="1566"/>
            <ac:spMk id="31" creationId="{8498601B-6BED-4406-BFDD-992B958FA428}"/>
          </ac:spMkLst>
        </pc:spChg>
        <pc:spChg chg="mod topLvl">
          <ac:chgData name="Michael Rimler" userId="46018f25-0a5e-4d19-8467-86bcaade6034" providerId="ADAL" clId="{2D9DF600-FBCB-4A5A-93EE-FC3E332ACEE5}" dt="2020-09-20T18:43:29.337" v="274" actId="338"/>
          <ac:spMkLst>
            <pc:docMk/>
            <pc:sldMk cId="2809736034" sldId="1566"/>
            <ac:spMk id="32" creationId="{21DA41FE-B775-48C9-A30E-A6C818224D33}"/>
          </ac:spMkLst>
        </pc:spChg>
        <pc:spChg chg="mod topLvl">
          <ac:chgData name="Michael Rimler" userId="46018f25-0a5e-4d19-8467-86bcaade6034" providerId="ADAL" clId="{2D9DF600-FBCB-4A5A-93EE-FC3E332ACEE5}" dt="2020-09-22T23:11:54.192" v="1003" actId="164"/>
          <ac:spMkLst>
            <pc:docMk/>
            <pc:sldMk cId="2809736034" sldId="1566"/>
            <ac:spMk id="39" creationId="{55907C68-E182-4662-A8B3-516100E2082E}"/>
          </ac:spMkLst>
        </pc:spChg>
        <pc:spChg chg="mod topLvl">
          <ac:chgData name="Michael Rimler" userId="46018f25-0a5e-4d19-8467-86bcaade6034" providerId="ADAL" clId="{2D9DF600-FBCB-4A5A-93EE-FC3E332ACEE5}" dt="2020-09-22T23:11:54.192" v="1003" actId="164"/>
          <ac:spMkLst>
            <pc:docMk/>
            <pc:sldMk cId="2809736034" sldId="1566"/>
            <ac:spMk id="40" creationId="{CCB02099-D281-4B38-91A8-9EA789D9BADB}"/>
          </ac:spMkLst>
        </pc:spChg>
        <pc:grpChg chg="add mod">
          <ac:chgData name="Michael Rimler" userId="46018f25-0a5e-4d19-8467-86bcaade6034" providerId="ADAL" clId="{2D9DF600-FBCB-4A5A-93EE-FC3E332ACEE5}" dt="2020-09-22T23:11:46.903" v="1002" actId="164"/>
          <ac:grpSpMkLst>
            <pc:docMk/>
            <pc:sldMk cId="2809736034" sldId="1566"/>
            <ac:grpSpMk id="2" creationId="{D38C8BD4-A32B-482B-8A75-03740C5A3F74}"/>
          </ac:grpSpMkLst>
        </pc:grpChg>
        <pc:grpChg chg="add mod">
          <ac:chgData name="Michael Rimler" userId="46018f25-0a5e-4d19-8467-86bcaade6034" providerId="ADAL" clId="{2D9DF600-FBCB-4A5A-93EE-FC3E332ACEE5}" dt="2020-09-22T23:11:54.192" v="1003" actId="164"/>
          <ac:grpSpMkLst>
            <pc:docMk/>
            <pc:sldMk cId="2809736034" sldId="1566"/>
            <ac:grpSpMk id="9" creationId="{38B1D7D3-580B-4CA1-B74E-40F6741FAC3A}"/>
          </ac:grpSpMkLst>
        </pc:grpChg>
        <pc:grpChg chg="add del mod">
          <ac:chgData name="Michael Rimler" userId="46018f25-0a5e-4d19-8467-86bcaade6034" providerId="ADAL" clId="{2D9DF600-FBCB-4A5A-93EE-FC3E332ACEE5}" dt="2020-09-20T18:41:57.485" v="163" actId="165"/>
          <ac:grpSpMkLst>
            <pc:docMk/>
            <pc:sldMk cId="2809736034" sldId="1566"/>
            <ac:grpSpMk id="15" creationId="{FED3DA5F-182C-457E-904F-0CC1C91F1104}"/>
          </ac:grpSpMkLst>
        </pc:grpChg>
        <pc:grpChg chg="add mod">
          <ac:chgData name="Michael Rimler" userId="46018f25-0a5e-4d19-8467-86bcaade6034" providerId="ADAL" clId="{2D9DF600-FBCB-4A5A-93EE-FC3E332ACEE5}" dt="2020-09-22T23:11:54.192" v="1003" actId="164"/>
          <ac:grpSpMkLst>
            <pc:docMk/>
            <pc:sldMk cId="2809736034" sldId="1566"/>
            <ac:grpSpMk id="16" creationId="{18AE7CA2-8D58-4F37-B7C4-F71BB0E670C5}"/>
          </ac:grpSpMkLst>
        </pc:grpChg>
        <pc:grpChg chg="add mod">
          <ac:chgData name="Michael Rimler" userId="46018f25-0a5e-4d19-8467-86bcaade6034" providerId="ADAL" clId="{2D9DF600-FBCB-4A5A-93EE-FC3E332ACEE5}" dt="2020-09-20T18:43:29.337" v="274" actId="338"/>
          <ac:grpSpMkLst>
            <pc:docMk/>
            <pc:sldMk cId="2809736034" sldId="1566"/>
            <ac:grpSpMk id="21" creationId="{B85E8C41-765D-4B77-ABB7-9B320E2A9297}"/>
          </ac:grpSpMkLst>
        </pc:grpChg>
        <pc:grpChg chg="del">
          <ac:chgData name="Michael Rimler" userId="46018f25-0a5e-4d19-8467-86bcaade6034" providerId="ADAL" clId="{2D9DF600-FBCB-4A5A-93EE-FC3E332ACEE5}" dt="2020-09-20T18:41:43.447" v="159" actId="165"/>
          <ac:grpSpMkLst>
            <pc:docMk/>
            <pc:sldMk cId="2809736034" sldId="1566"/>
            <ac:grpSpMk id="41" creationId="{8A034D53-83E8-46FE-9DF3-6781EC5394CC}"/>
          </ac:grpSpMkLst>
        </pc:grpChg>
        <pc:grpChg chg="add del">
          <ac:chgData name="Michael Rimler" userId="46018f25-0a5e-4d19-8467-86bcaade6034" providerId="ADAL" clId="{2D9DF600-FBCB-4A5A-93EE-FC3E332ACEE5}" dt="2020-09-22T23:11:41.643" v="1001" actId="478"/>
          <ac:grpSpMkLst>
            <pc:docMk/>
            <pc:sldMk cId="2809736034" sldId="1566"/>
            <ac:grpSpMk id="43" creationId="{A8A57CAE-6C31-42A8-BA24-AE153DB8E277}"/>
          </ac:grpSpMkLst>
        </pc:grpChg>
        <pc:grpChg chg="mod topLvl">
          <ac:chgData name="Michael Rimler" userId="46018f25-0a5e-4d19-8467-86bcaade6034" providerId="ADAL" clId="{2D9DF600-FBCB-4A5A-93EE-FC3E332ACEE5}" dt="2020-09-20T18:43:29.337" v="274" actId="338"/>
          <ac:grpSpMkLst>
            <pc:docMk/>
            <pc:sldMk cId="2809736034" sldId="1566"/>
            <ac:grpSpMk id="45" creationId="{8CE412CC-3A5E-4FAB-A6F3-02E60CD74A86}"/>
          </ac:grpSpMkLst>
        </pc:grpChg>
        <pc:grpChg chg="del">
          <ac:chgData name="Michael Rimler" userId="46018f25-0a5e-4d19-8467-86bcaade6034" providerId="ADAL" clId="{2D9DF600-FBCB-4A5A-93EE-FC3E332ACEE5}" dt="2020-09-20T18:43:17.055" v="245" actId="165"/>
          <ac:grpSpMkLst>
            <pc:docMk/>
            <pc:sldMk cId="2809736034" sldId="1566"/>
            <ac:grpSpMk id="46" creationId="{6BA15D51-C883-43EC-B6D6-073D9F4AE9B3}"/>
          </ac:grpSpMkLst>
        </pc:grpChg>
        <pc:picChg chg="add mod topLvl">
          <ac:chgData name="Michael Rimler" userId="46018f25-0a5e-4d19-8467-86bcaade6034" providerId="ADAL" clId="{2D9DF600-FBCB-4A5A-93EE-FC3E332ACEE5}" dt="2020-09-20T18:42:43.842" v="241" actId="1037"/>
          <ac:picMkLst>
            <pc:docMk/>
            <pc:sldMk cId="2809736034" sldId="1566"/>
            <ac:picMk id="4" creationId="{2F8B95EF-C3B0-4147-8B4A-06FF200856F7}"/>
          </ac:picMkLst>
        </pc:picChg>
        <pc:picChg chg="add del mod">
          <ac:chgData name="Michael Rimler" userId="46018f25-0a5e-4d19-8467-86bcaade6034" providerId="ADAL" clId="{2D9DF600-FBCB-4A5A-93EE-FC3E332ACEE5}" dt="2020-09-20T18:39:29.509" v="10" actId="478"/>
          <ac:picMkLst>
            <pc:docMk/>
            <pc:sldMk cId="2809736034" sldId="1566"/>
            <ac:picMk id="10" creationId="{703020ED-E662-4FE8-9482-E9799F24E225}"/>
          </ac:picMkLst>
        </pc:picChg>
        <pc:picChg chg="add mod topLvl">
          <ac:chgData name="Michael Rimler" userId="46018f25-0a5e-4d19-8467-86bcaade6034" providerId="ADAL" clId="{2D9DF600-FBCB-4A5A-93EE-FC3E332ACEE5}" dt="2020-09-20T18:42:40.616" v="240" actId="338"/>
          <ac:picMkLst>
            <pc:docMk/>
            <pc:sldMk cId="2809736034" sldId="1566"/>
            <ac:picMk id="12" creationId="{ECB12952-EE99-491A-AE27-AC842C77D3E7}"/>
          </ac:picMkLst>
        </pc:picChg>
        <pc:picChg chg="add mod topLvl">
          <ac:chgData name="Michael Rimler" userId="46018f25-0a5e-4d19-8467-86bcaade6034" providerId="ADAL" clId="{2D9DF600-FBCB-4A5A-93EE-FC3E332ACEE5}" dt="2020-09-20T18:42:40.616" v="240" actId="338"/>
          <ac:picMkLst>
            <pc:docMk/>
            <pc:sldMk cId="2809736034" sldId="1566"/>
            <ac:picMk id="14" creationId="{83EB41D0-100E-41B5-BC9B-8C99CFA4CFE2}"/>
          </ac:picMkLst>
        </pc:picChg>
        <pc:picChg chg="mod">
          <ac:chgData name="Michael Rimler" userId="46018f25-0a5e-4d19-8467-86bcaade6034" providerId="ADAL" clId="{2D9DF600-FBCB-4A5A-93EE-FC3E332ACEE5}" dt="2020-09-22T23:11:46.903" v="1002" actId="164"/>
          <ac:picMkLst>
            <pc:docMk/>
            <pc:sldMk cId="2809736034" sldId="1566"/>
            <ac:picMk id="25" creationId="{45A5E6AF-0864-4DA1-A088-3EFB66A41717}"/>
          </ac:picMkLst>
        </pc:picChg>
        <pc:picChg chg="del mod topLvl">
          <ac:chgData name="Michael Rimler" userId="46018f25-0a5e-4d19-8467-86bcaade6034" providerId="ADAL" clId="{2D9DF600-FBCB-4A5A-93EE-FC3E332ACEE5}" dt="2020-09-20T18:42:56.124" v="244" actId="478"/>
          <ac:picMkLst>
            <pc:docMk/>
            <pc:sldMk cId="2809736034" sldId="1566"/>
            <ac:picMk id="37" creationId="{B222ED27-8BBF-4C58-BC45-47671442B804}"/>
          </ac:picMkLst>
        </pc:picChg>
      </pc:sldChg>
      <pc:sldChg chg="addSp delSp modSp add">
        <pc:chgData name="Michael Rimler" userId="46018f25-0a5e-4d19-8467-86bcaade6034" providerId="ADAL" clId="{2D9DF600-FBCB-4A5A-93EE-FC3E332ACEE5}" dt="2020-09-20T18:51:23.401" v="479" actId="1038"/>
        <pc:sldMkLst>
          <pc:docMk/>
          <pc:sldMk cId="1167902132" sldId="1577"/>
        </pc:sldMkLst>
        <pc:spChg chg="mod">
          <ac:chgData name="Michael Rimler" userId="46018f25-0a5e-4d19-8467-86bcaade6034" providerId="ADAL" clId="{2D9DF600-FBCB-4A5A-93EE-FC3E332ACEE5}" dt="2020-09-20T18:48:07.361" v="417" actId="20577"/>
          <ac:spMkLst>
            <pc:docMk/>
            <pc:sldMk cId="1167902132" sldId="1577"/>
            <ac:spMk id="5" creationId="{45E3E40A-88FB-4125-A040-B5AAA68388E4}"/>
          </ac:spMkLst>
        </pc:spChg>
        <pc:spChg chg="add del mod">
          <ac:chgData name="Michael Rimler" userId="46018f25-0a5e-4d19-8467-86bcaade6034" providerId="ADAL" clId="{2D9DF600-FBCB-4A5A-93EE-FC3E332ACEE5}" dt="2020-09-20T18:44:28.050" v="279" actId="478"/>
          <ac:spMkLst>
            <pc:docMk/>
            <pc:sldMk cId="1167902132" sldId="1577"/>
            <ac:spMk id="15" creationId="{22A860CC-5DD7-4FD9-8862-3D0503ACB3DB}"/>
          </ac:spMkLst>
        </pc:spChg>
        <pc:spChg chg="mod topLvl">
          <ac:chgData name="Michael Rimler" userId="46018f25-0a5e-4d19-8467-86bcaade6034" providerId="ADAL" clId="{2D9DF600-FBCB-4A5A-93EE-FC3E332ACEE5}" dt="2020-09-20T18:49:48.033" v="439" actId="338"/>
          <ac:spMkLst>
            <pc:docMk/>
            <pc:sldMk cId="1167902132" sldId="1577"/>
            <ac:spMk id="16" creationId="{9D1EE58B-7634-44E4-AE68-9DAAAB28358E}"/>
          </ac:spMkLst>
        </pc:spChg>
        <pc:spChg chg="del mod topLvl">
          <ac:chgData name="Michael Rimler" userId="46018f25-0a5e-4d19-8467-86bcaade6034" providerId="ADAL" clId="{2D9DF600-FBCB-4A5A-93EE-FC3E332ACEE5}" dt="2020-09-20T18:48:12.588" v="419" actId="478"/>
          <ac:spMkLst>
            <pc:docMk/>
            <pc:sldMk cId="1167902132" sldId="1577"/>
            <ac:spMk id="25" creationId="{356C8E55-9E12-44BE-B3FA-2D469160B7ED}"/>
          </ac:spMkLst>
        </pc:spChg>
        <pc:spChg chg="del mod topLvl">
          <ac:chgData name="Michael Rimler" userId="46018f25-0a5e-4d19-8467-86bcaade6034" providerId="ADAL" clId="{2D9DF600-FBCB-4A5A-93EE-FC3E332ACEE5}" dt="2020-09-20T18:48:10.788" v="418" actId="478"/>
          <ac:spMkLst>
            <pc:docMk/>
            <pc:sldMk cId="1167902132" sldId="1577"/>
            <ac:spMk id="27" creationId="{1048D3E6-FBD2-40DB-AA92-D15BEAA60DAC}"/>
          </ac:spMkLst>
        </pc:spChg>
        <pc:grpChg chg="add del mod">
          <ac:chgData name="Michael Rimler" userId="46018f25-0a5e-4d19-8467-86bcaade6034" providerId="ADAL" clId="{2D9DF600-FBCB-4A5A-93EE-FC3E332ACEE5}" dt="2020-09-20T18:47:09.610" v="378" actId="165"/>
          <ac:grpSpMkLst>
            <pc:docMk/>
            <pc:sldMk cId="1167902132" sldId="1577"/>
            <ac:grpSpMk id="2" creationId="{845BC40B-B92E-4A01-86A9-0E03DF7F88ED}"/>
          </ac:grpSpMkLst>
        </pc:grpChg>
        <pc:grpChg chg="add del mod">
          <ac:chgData name="Michael Rimler" userId="46018f25-0a5e-4d19-8467-86bcaade6034" providerId="ADAL" clId="{2D9DF600-FBCB-4A5A-93EE-FC3E332ACEE5}" dt="2020-09-20T18:48:16.241" v="420" actId="165"/>
          <ac:grpSpMkLst>
            <pc:docMk/>
            <pc:sldMk cId="1167902132" sldId="1577"/>
            <ac:grpSpMk id="4" creationId="{0EEC1214-D375-4FE5-A9A5-7706C0AB94BA}"/>
          </ac:grpSpMkLst>
        </pc:grpChg>
        <pc:grpChg chg="add del mod">
          <ac:chgData name="Michael Rimler" userId="46018f25-0a5e-4d19-8467-86bcaade6034" providerId="ADAL" clId="{2D9DF600-FBCB-4A5A-93EE-FC3E332ACEE5}" dt="2020-09-20T18:48:10.788" v="418" actId="478"/>
          <ac:grpSpMkLst>
            <pc:docMk/>
            <pc:sldMk cId="1167902132" sldId="1577"/>
            <ac:grpSpMk id="6" creationId="{C41487FB-0294-4C23-83A4-CEDC96696C8B}"/>
          </ac:grpSpMkLst>
        </pc:grpChg>
        <pc:grpChg chg="add mod">
          <ac:chgData name="Michael Rimler" userId="46018f25-0a5e-4d19-8467-86bcaade6034" providerId="ADAL" clId="{2D9DF600-FBCB-4A5A-93EE-FC3E332ACEE5}" dt="2020-09-20T18:51:23.401" v="479" actId="1038"/>
          <ac:grpSpMkLst>
            <pc:docMk/>
            <pc:sldMk cId="1167902132" sldId="1577"/>
            <ac:grpSpMk id="7" creationId="{5D7F1021-6EE3-4F43-A7AF-11E81F212B07}"/>
          </ac:grpSpMkLst>
        </pc:grpChg>
        <pc:grpChg chg="add del mod topLvl">
          <ac:chgData name="Michael Rimler" userId="46018f25-0a5e-4d19-8467-86bcaade6034" providerId="ADAL" clId="{2D9DF600-FBCB-4A5A-93EE-FC3E332ACEE5}" dt="2020-09-20T18:44:37.207" v="281" actId="478"/>
          <ac:grpSpMkLst>
            <pc:docMk/>
            <pc:sldMk cId="1167902132" sldId="1577"/>
            <ac:grpSpMk id="20" creationId="{AB18A528-8984-408F-A73C-DD68D88F96BC}"/>
          </ac:grpSpMkLst>
        </pc:grpChg>
        <pc:grpChg chg="del mod topLvl">
          <ac:chgData name="Michael Rimler" userId="46018f25-0a5e-4d19-8467-86bcaade6034" providerId="ADAL" clId="{2D9DF600-FBCB-4A5A-93EE-FC3E332ACEE5}" dt="2020-09-20T18:44:38.091" v="282" actId="478"/>
          <ac:grpSpMkLst>
            <pc:docMk/>
            <pc:sldMk cId="1167902132" sldId="1577"/>
            <ac:grpSpMk id="21" creationId="{416D28EE-B1D2-4AD5-A21F-CF8C914737AD}"/>
          </ac:grpSpMkLst>
        </pc:grpChg>
        <pc:grpChg chg="del mod topLvl">
          <ac:chgData name="Michael Rimler" userId="46018f25-0a5e-4d19-8467-86bcaade6034" providerId="ADAL" clId="{2D9DF600-FBCB-4A5A-93EE-FC3E332ACEE5}" dt="2020-09-20T18:46:01.036" v="349" actId="165"/>
          <ac:grpSpMkLst>
            <pc:docMk/>
            <pc:sldMk cId="1167902132" sldId="1577"/>
            <ac:grpSpMk id="22" creationId="{5FAFAEAD-C638-4CDB-B57E-9CCED63F6F77}"/>
          </ac:grpSpMkLst>
        </pc:grpChg>
        <pc:grpChg chg="del mod">
          <ac:chgData name="Michael Rimler" userId="46018f25-0a5e-4d19-8467-86bcaade6034" providerId="ADAL" clId="{2D9DF600-FBCB-4A5A-93EE-FC3E332ACEE5}" dt="2020-09-20T18:44:33.421" v="280" actId="165"/>
          <ac:grpSpMkLst>
            <pc:docMk/>
            <pc:sldMk cId="1167902132" sldId="1577"/>
            <ac:grpSpMk id="26" creationId="{16C4C3AF-22DC-4EEC-910D-52072EDB5E76}"/>
          </ac:grpSpMkLst>
        </pc:grpChg>
        <pc:picChg chg="add del">
          <ac:chgData name="Michael Rimler" userId="46018f25-0a5e-4d19-8467-86bcaade6034" providerId="ADAL" clId="{2D9DF600-FBCB-4A5A-93EE-FC3E332ACEE5}" dt="2020-09-20T18:44:28.050" v="279" actId="478"/>
          <ac:picMkLst>
            <pc:docMk/>
            <pc:sldMk cId="1167902132" sldId="1577"/>
            <ac:picMk id="12" creationId="{2B41969D-0C93-4EB1-B3CB-7B4F8A948694}"/>
          </ac:picMkLst>
        </pc:picChg>
        <pc:picChg chg="mod topLvl">
          <ac:chgData name="Michael Rimler" userId="46018f25-0a5e-4d19-8467-86bcaade6034" providerId="ADAL" clId="{2D9DF600-FBCB-4A5A-93EE-FC3E332ACEE5}" dt="2020-09-20T18:49:48.033" v="439" actId="338"/>
          <ac:picMkLst>
            <pc:docMk/>
            <pc:sldMk cId="1167902132" sldId="1577"/>
            <ac:picMk id="13" creationId="{A7EF5834-A3D6-43DC-AB97-F7693A3FC21E}"/>
          </ac:picMkLst>
        </pc:picChg>
      </pc:sldChg>
      <pc:sldChg chg="addSp modSp modAnim">
        <pc:chgData name="Michael Rimler" userId="46018f25-0a5e-4d19-8467-86bcaade6034" providerId="ADAL" clId="{2D9DF600-FBCB-4A5A-93EE-FC3E332ACEE5}" dt="2020-09-22T23:03:07.947" v="960"/>
        <pc:sldMkLst>
          <pc:docMk/>
          <pc:sldMk cId="37941893" sldId="1578"/>
        </pc:sldMkLst>
        <pc:spChg chg="mod">
          <ac:chgData name="Michael Rimler" userId="46018f25-0a5e-4d19-8467-86bcaade6034" providerId="ADAL" clId="{2D9DF600-FBCB-4A5A-93EE-FC3E332ACEE5}" dt="2020-09-22T23:02:03.333" v="950" actId="164"/>
          <ac:spMkLst>
            <pc:docMk/>
            <pc:sldMk cId="37941893" sldId="1578"/>
            <ac:spMk id="9" creationId="{AA7ADD81-FAB1-4809-9BAE-F8AA97D078E9}"/>
          </ac:spMkLst>
        </pc:spChg>
        <pc:spChg chg="mod">
          <ac:chgData name="Michael Rimler" userId="46018f25-0a5e-4d19-8467-86bcaade6034" providerId="ADAL" clId="{2D9DF600-FBCB-4A5A-93EE-FC3E332ACEE5}" dt="2020-09-22T23:02:08.439" v="951" actId="164"/>
          <ac:spMkLst>
            <pc:docMk/>
            <pc:sldMk cId="37941893" sldId="1578"/>
            <ac:spMk id="11" creationId="{D7D89BBE-0A26-4D68-A97E-2DB2B8FBBB3F}"/>
          </ac:spMkLst>
        </pc:spChg>
        <pc:spChg chg="mod">
          <ac:chgData name="Michael Rimler" userId="46018f25-0a5e-4d19-8467-86bcaade6034" providerId="ADAL" clId="{2D9DF600-FBCB-4A5A-93EE-FC3E332ACEE5}" dt="2020-09-22T23:02:11.763" v="952" actId="164"/>
          <ac:spMkLst>
            <pc:docMk/>
            <pc:sldMk cId="37941893" sldId="1578"/>
            <ac:spMk id="20" creationId="{E6D89723-1F9E-4026-ADEA-1834AF8CF167}"/>
          </ac:spMkLst>
        </pc:spChg>
        <pc:spChg chg="mod">
          <ac:chgData name="Michael Rimler" userId="46018f25-0a5e-4d19-8467-86bcaade6034" providerId="ADAL" clId="{2D9DF600-FBCB-4A5A-93EE-FC3E332ACEE5}" dt="2020-09-22T23:02:15.576" v="953" actId="164"/>
          <ac:spMkLst>
            <pc:docMk/>
            <pc:sldMk cId="37941893" sldId="1578"/>
            <ac:spMk id="22" creationId="{002E8779-5D24-4315-9D73-B3098A8EFEDF}"/>
          </ac:spMkLst>
        </pc:spChg>
        <pc:spChg chg="mod">
          <ac:chgData name="Michael Rimler" userId="46018f25-0a5e-4d19-8467-86bcaade6034" providerId="ADAL" clId="{2D9DF600-FBCB-4A5A-93EE-FC3E332ACEE5}" dt="2020-09-22T23:02:25.513" v="956" actId="164"/>
          <ac:spMkLst>
            <pc:docMk/>
            <pc:sldMk cId="37941893" sldId="1578"/>
            <ac:spMk id="24" creationId="{F6F4EE02-DB25-4FA9-BD00-83126B0EBC6B}"/>
          </ac:spMkLst>
        </pc:spChg>
        <pc:spChg chg="mod">
          <ac:chgData name="Michael Rimler" userId="46018f25-0a5e-4d19-8467-86bcaade6034" providerId="ADAL" clId="{2D9DF600-FBCB-4A5A-93EE-FC3E332ACEE5}" dt="2020-09-22T23:02:18.655" v="954" actId="164"/>
          <ac:spMkLst>
            <pc:docMk/>
            <pc:sldMk cId="37941893" sldId="1578"/>
            <ac:spMk id="25" creationId="{52BC3A19-1AC3-4287-B0A9-DE6222EAA64C}"/>
          </ac:spMkLst>
        </pc:spChg>
        <pc:spChg chg="mod">
          <ac:chgData name="Michael Rimler" userId="46018f25-0a5e-4d19-8467-86bcaade6034" providerId="ADAL" clId="{2D9DF600-FBCB-4A5A-93EE-FC3E332ACEE5}" dt="2020-09-22T23:02:22.092" v="955" actId="164"/>
          <ac:spMkLst>
            <pc:docMk/>
            <pc:sldMk cId="37941893" sldId="1578"/>
            <ac:spMk id="27" creationId="{266F225A-3AAA-4E6F-BF65-19352465EA50}"/>
          </ac:spMkLst>
        </pc:spChg>
        <pc:grpChg chg="add mod">
          <ac:chgData name="Michael Rimler" userId="46018f25-0a5e-4d19-8467-86bcaade6034" providerId="ADAL" clId="{2D9DF600-FBCB-4A5A-93EE-FC3E332ACEE5}" dt="2020-09-22T23:02:03.333" v="950" actId="164"/>
          <ac:grpSpMkLst>
            <pc:docMk/>
            <pc:sldMk cId="37941893" sldId="1578"/>
            <ac:grpSpMk id="2" creationId="{4871FD24-B21A-40A4-B735-12EA009E4A9E}"/>
          </ac:grpSpMkLst>
        </pc:grpChg>
        <pc:grpChg chg="add mod">
          <ac:chgData name="Michael Rimler" userId="46018f25-0a5e-4d19-8467-86bcaade6034" providerId="ADAL" clId="{2D9DF600-FBCB-4A5A-93EE-FC3E332ACEE5}" dt="2020-09-22T23:02:08.439" v="951" actId="164"/>
          <ac:grpSpMkLst>
            <pc:docMk/>
            <pc:sldMk cId="37941893" sldId="1578"/>
            <ac:grpSpMk id="4" creationId="{382536DA-A61D-4F4A-9B47-4947EE6A06B3}"/>
          </ac:grpSpMkLst>
        </pc:grpChg>
        <pc:grpChg chg="add mod">
          <ac:chgData name="Michael Rimler" userId="46018f25-0a5e-4d19-8467-86bcaade6034" providerId="ADAL" clId="{2D9DF600-FBCB-4A5A-93EE-FC3E332ACEE5}" dt="2020-09-22T23:02:11.763" v="952" actId="164"/>
          <ac:grpSpMkLst>
            <pc:docMk/>
            <pc:sldMk cId="37941893" sldId="1578"/>
            <ac:grpSpMk id="10" creationId="{B99571CF-CC86-4F68-B9CA-51AC30C425E5}"/>
          </ac:grpSpMkLst>
        </pc:grpChg>
        <pc:grpChg chg="add mod">
          <ac:chgData name="Michael Rimler" userId="46018f25-0a5e-4d19-8467-86bcaade6034" providerId="ADAL" clId="{2D9DF600-FBCB-4A5A-93EE-FC3E332ACEE5}" dt="2020-09-22T23:02:15.576" v="953" actId="164"/>
          <ac:grpSpMkLst>
            <pc:docMk/>
            <pc:sldMk cId="37941893" sldId="1578"/>
            <ac:grpSpMk id="12" creationId="{42B18134-BFF5-44D1-9F12-544D620A9CC2}"/>
          </ac:grpSpMkLst>
        </pc:grpChg>
        <pc:grpChg chg="add mod">
          <ac:chgData name="Michael Rimler" userId="46018f25-0a5e-4d19-8467-86bcaade6034" providerId="ADAL" clId="{2D9DF600-FBCB-4A5A-93EE-FC3E332ACEE5}" dt="2020-09-22T23:02:18.655" v="954" actId="164"/>
          <ac:grpSpMkLst>
            <pc:docMk/>
            <pc:sldMk cId="37941893" sldId="1578"/>
            <ac:grpSpMk id="13" creationId="{2E54F0AB-154A-4396-AF91-200508652EDF}"/>
          </ac:grpSpMkLst>
        </pc:grpChg>
        <pc:grpChg chg="add mod">
          <ac:chgData name="Michael Rimler" userId="46018f25-0a5e-4d19-8467-86bcaade6034" providerId="ADAL" clId="{2D9DF600-FBCB-4A5A-93EE-FC3E332ACEE5}" dt="2020-09-22T23:02:22.092" v="955" actId="164"/>
          <ac:grpSpMkLst>
            <pc:docMk/>
            <pc:sldMk cId="37941893" sldId="1578"/>
            <ac:grpSpMk id="14" creationId="{549EB7BC-969E-471E-9732-96C6595C915E}"/>
          </ac:grpSpMkLst>
        </pc:grpChg>
        <pc:grpChg chg="add mod">
          <ac:chgData name="Michael Rimler" userId="46018f25-0a5e-4d19-8467-86bcaade6034" providerId="ADAL" clId="{2D9DF600-FBCB-4A5A-93EE-FC3E332ACEE5}" dt="2020-09-22T23:02:25.513" v="956" actId="164"/>
          <ac:grpSpMkLst>
            <pc:docMk/>
            <pc:sldMk cId="37941893" sldId="1578"/>
            <ac:grpSpMk id="15" creationId="{E0EE723A-6FD5-4138-A125-E1CC72C4D5DE}"/>
          </ac:grpSpMkLst>
        </pc:grpChg>
        <pc:picChg chg="mod">
          <ac:chgData name="Michael Rimler" userId="46018f25-0a5e-4d19-8467-86bcaade6034" providerId="ADAL" clId="{2D9DF600-FBCB-4A5A-93EE-FC3E332ACEE5}" dt="2020-09-22T23:02:03.333" v="950" actId="164"/>
          <ac:picMkLst>
            <pc:docMk/>
            <pc:sldMk cId="37941893" sldId="1578"/>
            <ac:picMk id="16" creationId="{6873CCF4-305C-4BDE-99D0-313432D0B997}"/>
          </ac:picMkLst>
        </pc:picChg>
        <pc:picChg chg="mod">
          <ac:chgData name="Michael Rimler" userId="46018f25-0a5e-4d19-8467-86bcaade6034" providerId="ADAL" clId="{2D9DF600-FBCB-4A5A-93EE-FC3E332ACEE5}" dt="2020-09-22T23:02:11.763" v="952" actId="164"/>
          <ac:picMkLst>
            <pc:docMk/>
            <pc:sldMk cId="37941893" sldId="1578"/>
            <ac:picMk id="30" creationId="{282E6F43-936F-4AC6-AC2A-85291B45B3EE}"/>
          </ac:picMkLst>
        </pc:picChg>
        <pc:picChg chg="mod">
          <ac:chgData name="Michael Rimler" userId="46018f25-0a5e-4d19-8467-86bcaade6034" providerId="ADAL" clId="{2D9DF600-FBCB-4A5A-93EE-FC3E332ACEE5}" dt="2020-09-22T23:02:08.439" v="951" actId="164"/>
          <ac:picMkLst>
            <pc:docMk/>
            <pc:sldMk cId="37941893" sldId="1578"/>
            <ac:picMk id="32" creationId="{34D8147A-FAED-49A1-9585-F1F5C71B4B5B}"/>
          </ac:picMkLst>
        </pc:picChg>
        <pc:picChg chg="mod">
          <ac:chgData name="Michael Rimler" userId="46018f25-0a5e-4d19-8467-86bcaade6034" providerId="ADAL" clId="{2D9DF600-FBCB-4A5A-93EE-FC3E332ACEE5}" dt="2020-09-22T23:02:22.092" v="955" actId="164"/>
          <ac:picMkLst>
            <pc:docMk/>
            <pc:sldMk cId="37941893" sldId="1578"/>
            <ac:picMk id="34" creationId="{76BA077E-D95D-4D4C-AFA7-BB095F2C81A9}"/>
          </ac:picMkLst>
        </pc:picChg>
        <pc:picChg chg="mod">
          <ac:chgData name="Michael Rimler" userId="46018f25-0a5e-4d19-8467-86bcaade6034" providerId="ADAL" clId="{2D9DF600-FBCB-4A5A-93EE-FC3E332ACEE5}" dt="2020-09-22T23:02:15.576" v="953" actId="164"/>
          <ac:picMkLst>
            <pc:docMk/>
            <pc:sldMk cId="37941893" sldId="1578"/>
            <ac:picMk id="36" creationId="{3C8B1480-55B4-4B48-86CA-BF7F7935C543}"/>
          </ac:picMkLst>
        </pc:picChg>
        <pc:picChg chg="mod">
          <ac:chgData name="Michael Rimler" userId="46018f25-0a5e-4d19-8467-86bcaade6034" providerId="ADAL" clId="{2D9DF600-FBCB-4A5A-93EE-FC3E332ACEE5}" dt="2020-09-22T23:02:18.655" v="954" actId="164"/>
          <ac:picMkLst>
            <pc:docMk/>
            <pc:sldMk cId="37941893" sldId="1578"/>
            <ac:picMk id="42" creationId="{B7D2F68A-72E1-4610-8722-2E4429F3C5D1}"/>
          </ac:picMkLst>
        </pc:picChg>
        <pc:picChg chg="mod">
          <ac:chgData name="Michael Rimler" userId="46018f25-0a5e-4d19-8467-86bcaade6034" providerId="ADAL" clId="{2D9DF600-FBCB-4A5A-93EE-FC3E332ACEE5}" dt="2020-09-22T23:02:25.513" v="956" actId="164"/>
          <ac:picMkLst>
            <pc:docMk/>
            <pc:sldMk cId="37941893" sldId="1578"/>
            <ac:picMk id="44" creationId="{6F96E011-0627-49E1-8F52-66DF428161B9}"/>
          </ac:picMkLst>
        </pc:picChg>
      </pc:sldChg>
      <pc:sldChg chg="addSp delSp modSp delAnim modAnim">
        <pc:chgData name="Michael Rimler" userId="46018f25-0a5e-4d19-8467-86bcaade6034" providerId="ADAL" clId="{2D9DF600-FBCB-4A5A-93EE-FC3E332ACEE5}" dt="2020-10-01T01:22:41.479" v="1266" actId="12788"/>
        <pc:sldMkLst>
          <pc:docMk/>
          <pc:sldMk cId="108532613" sldId="1579"/>
        </pc:sldMkLst>
        <pc:spChg chg="add mod">
          <ac:chgData name="Michael Rimler" userId="46018f25-0a5e-4d19-8467-86bcaade6034" providerId="ADAL" clId="{2D9DF600-FBCB-4A5A-93EE-FC3E332ACEE5}" dt="2020-10-01T01:22:41.479" v="1266" actId="12788"/>
          <ac:spMkLst>
            <pc:docMk/>
            <pc:sldMk cId="108532613" sldId="1579"/>
            <ac:spMk id="31" creationId="{57DBCA3D-6DCB-42EF-B632-B0ABB570FB5B}"/>
          </ac:spMkLst>
        </pc:spChg>
        <pc:spChg chg="add mod">
          <ac:chgData name="Michael Rimler" userId="46018f25-0a5e-4d19-8467-86bcaade6034" providerId="ADAL" clId="{2D9DF600-FBCB-4A5A-93EE-FC3E332ACEE5}" dt="2020-10-01T01:22:37.268" v="1265" actId="12788"/>
          <ac:spMkLst>
            <pc:docMk/>
            <pc:sldMk cId="108532613" sldId="1579"/>
            <ac:spMk id="34" creationId="{DEBA2F7C-1B57-47C9-B5A7-2B7063B3D2A7}"/>
          </ac:spMkLst>
        </pc:spChg>
        <pc:spChg chg="add del">
          <ac:chgData name="Michael Rimler" userId="46018f25-0a5e-4d19-8467-86bcaade6034" providerId="ADAL" clId="{2D9DF600-FBCB-4A5A-93EE-FC3E332ACEE5}" dt="2020-10-01T01:07:31.873" v="1161"/>
          <ac:spMkLst>
            <pc:docMk/>
            <pc:sldMk cId="108532613" sldId="1579"/>
            <ac:spMk id="37" creationId="{F71ED4B8-A268-4731-9302-B77994C31F78}"/>
          </ac:spMkLst>
        </pc:spChg>
        <pc:spChg chg="add del">
          <ac:chgData name="Michael Rimler" userId="46018f25-0a5e-4d19-8467-86bcaade6034" providerId="ADAL" clId="{2D9DF600-FBCB-4A5A-93EE-FC3E332ACEE5}" dt="2020-10-01T01:07:31.873" v="1161"/>
          <ac:spMkLst>
            <pc:docMk/>
            <pc:sldMk cId="108532613" sldId="1579"/>
            <ac:spMk id="38" creationId="{4267AA94-5D37-4D46-838D-09AC8E5B8E7F}"/>
          </ac:spMkLst>
        </pc:spChg>
        <pc:spChg chg="add mod">
          <ac:chgData name="Michael Rimler" userId="46018f25-0a5e-4d19-8467-86bcaade6034" providerId="ADAL" clId="{2D9DF600-FBCB-4A5A-93EE-FC3E332ACEE5}" dt="2020-10-01T01:22:31.050" v="1264" actId="12788"/>
          <ac:spMkLst>
            <pc:docMk/>
            <pc:sldMk cId="108532613" sldId="1579"/>
            <ac:spMk id="47" creationId="{94BA02F1-AFC4-4429-8AEE-6662F7BC1A53}"/>
          </ac:spMkLst>
        </pc:spChg>
        <pc:spChg chg="add del mod">
          <ac:chgData name="Michael Rimler" userId="46018f25-0a5e-4d19-8467-86bcaade6034" providerId="ADAL" clId="{2D9DF600-FBCB-4A5A-93EE-FC3E332ACEE5}" dt="2020-10-01T01:09:32.658" v="1185" actId="478"/>
          <ac:spMkLst>
            <pc:docMk/>
            <pc:sldMk cId="108532613" sldId="1579"/>
            <ac:spMk id="49" creationId="{FFD51EE1-7660-40F8-AA47-D95299C8B22F}"/>
          </ac:spMkLst>
        </pc:spChg>
        <pc:spChg chg="add mod">
          <ac:chgData name="Michael Rimler" userId="46018f25-0a5e-4d19-8467-86bcaade6034" providerId="ADAL" clId="{2D9DF600-FBCB-4A5A-93EE-FC3E332ACEE5}" dt="2020-10-01T01:10:46.171" v="1206" actId="1076"/>
          <ac:spMkLst>
            <pc:docMk/>
            <pc:sldMk cId="108532613" sldId="1579"/>
            <ac:spMk id="50" creationId="{04C59BA3-7C14-444C-A232-B8F73DB1E83C}"/>
          </ac:spMkLst>
        </pc:spChg>
        <pc:spChg chg="mod">
          <ac:chgData name="Michael Rimler" userId="46018f25-0a5e-4d19-8467-86bcaade6034" providerId="ADAL" clId="{2D9DF600-FBCB-4A5A-93EE-FC3E332ACEE5}" dt="2020-09-21T08:55:56.599" v="490" actId="1035"/>
          <ac:spMkLst>
            <pc:docMk/>
            <pc:sldMk cId="108532613" sldId="1579"/>
            <ac:spMk id="51" creationId="{350EC458-99F1-4C15-B753-6D4608F37EC3}"/>
          </ac:spMkLst>
        </pc:spChg>
        <pc:spChg chg="mod">
          <ac:chgData name="Michael Rimler" userId="46018f25-0a5e-4d19-8467-86bcaade6034" providerId="ADAL" clId="{2D9DF600-FBCB-4A5A-93EE-FC3E332ACEE5}" dt="2020-10-01T01:08:48.953" v="1171" actId="1076"/>
          <ac:spMkLst>
            <pc:docMk/>
            <pc:sldMk cId="108532613" sldId="1579"/>
            <ac:spMk id="52" creationId="{8FD73630-DD1E-4B9F-AB7A-752569F862A5}"/>
          </ac:spMkLst>
        </pc:spChg>
        <pc:picChg chg="add del mod">
          <ac:chgData name="Michael Rimler" userId="46018f25-0a5e-4d19-8467-86bcaade6034" providerId="ADAL" clId="{2D9DF600-FBCB-4A5A-93EE-FC3E332ACEE5}" dt="2020-10-01T01:14:30.367" v="1227" actId="478"/>
          <ac:picMkLst>
            <pc:docMk/>
            <pc:sldMk cId="108532613" sldId="1579"/>
            <ac:picMk id="4" creationId="{FC03CA33-1EF6-4D14-98E5-77BB2B92A4D5}"/>
          </ac:picMkLst>
        </pc:picChg>
        <pc:picChg chg="add del mod">
          <ac:chgData name="Michael Rimler" userId="46018f25-0a5e-4d19-8467-86bcaade6034" providerId="ADAL" clId="{2D9DF600-FBCB-4A5A-93EE-FC3E332ACEE5}" dt="2020-10-01T01:14:00.236" v="1220" actId="478"/>
          <ac:picMkLst>
            <pc:docMk/>
            <pc:sldMk cId="108532613" sldId="1579"/>
            <ac:picMk id="10" creationId="{9F044B2A-E752-4130-8277-DD6B311B6CFA}"/>
          </ac:picMkLst>
        </pc:picChg>
        <pc:picChg chg="add mod">
          <ac:chgData name="Michael Rimler" userId="46018f25-0a5e-4d19-8467-86bcaade6034" providerId="ADAL" clId="{2D9DF600-FBCB-4A5A-93EE-FC3E332ACEE5}" dt="2020-10-01T01:15:47.462" v="1253" actId="1038"/>
          <ac:picMkLst>
            <pc:docMk/>
            <pc:sldMk cId="108532613" sldId="1579"/>
            <ac:picMk id="12" creationId="{31CAE122-D06E-4C78-A659-E6F7BA41874D}"/>
          </ac:picMkLst>
        </pc:picChg>
        <pc:picChg chg="mod">
          <ac:chgData name="Michael Rimler" userId="46018f25-0a5e-4d19-8467-86bcaade6034" providerId="ADAL" clId="{2D9DF600-FBCB-4A5A-93EE-FC3E332ACEE5}" dt="2020-10-01T01:22:37.268" v="1265" actId="12788"/>
          <ac:picMkLst>
            <pc:docMk/>
            <pc:sldMk cId="108532613" sldId="1579"/>
            <ac:picMk id="16" creationId="{3AA76764-BD0F-407B-93E8-50F37AE35D40}"/>
          </ac:picMkLst>
        </pc:picChg>
        <pc:picChg chg="mod">
          <ac:chgData name="Michael Rimler" userId="46018f25-0a5e-4d19-8467-86bcaade6034" providerId="ADAL" clId="{2D9DF600-FBCB-4A5A-93EE-FC3E332ACEE5}" dt="2020-10-01T01:22:41.479" v="1266" actId="12788"/>
          <ac:picMkLst>
            <pc:docMk/>
            <pc:sldMk cId="108532613" sldId="1579"/>
            <ac:picMk id="19" creationId="{0A6486ED-6028-46D4-B6E7-CEE2D401CBE1}"/>
          </ac:picMkLst>
        </pc:picChg>
        <pc:picChg chg="mod">
          <ac:chgData name="Michael Rimler" userId="46018f25-0a5e-4d19-8467-86bcaade6034" providerId="ADAL" clId="{2D9DF600-FBCB-4A5A-93EE-FC3E332ACEE5}" dt="2020-10-01T01:22:31.050" v="1264" actId="12788"/>
          <ac:picMkLst>
            <pc:docMk/>
            <pc:sldMk cId="108532613" sldId="1579"/>
            <ac:picMk id="23" creationId="{AD49DE9D-1658-4B50-B6A7-27F35C9F3F99}"/>
          </ac:picMkLst>
        </pc:picChg>
        <pc:picChg chg="mod">
          <ac:chgData name="Michael Rimler" userId="46018f25-0a5e-4d19-8467-86bcaade6034" providerId="ADAL" clId="{2D9DF600-FBCB-4A5A-93EE-FC3E332ACEE5}" dt="2020-09-21T08:55:49.299" v="487" actId="1038"/>
          <ac:picMkLst>
            <pc:docMk/>
            <pc:sldMk cId="108532613" sldId="1579"/>
            <ac:picMk id="40" creationId="{093D3C2A-8D98-49B1-AC58-F477A5415114}"/>
          </ac:picMkLst>
        </pc:picChg>
        <pc:cxnChg chg="mod">
          <ac:chgData name="Michael Rimler" userId="46018f25-0a5e-4d19-8467-86bcaade6034" providerId="ADAL" clId="{2D9DF600-FBCB-4A5A-93EE-FC3E332ACEE5}" dt="2020-09-21T08:55:24.967" v="481" actId="1037"/>
          <ac:cxnSpMkLst>
            <pc:docMk/>
            <pc:sldMk cId="108532613" sldId="1579"/>
            <ac:cxnSpMk id="48" creationId="{13CBD11B-5D3F-4F46-9AE6-E9D585A93EA8}"/>
          </ac:cxnSpMkLst>
        </pc:cxnChg>
      </pc:sldChg>
      <pc:sldChg chg="modAnim">
        <pc:chgData name="Michael Rimler" userId="46018f25-0a5e-4d19-8467-86bcaade6034" providerId="ADAL" clId="{2D9DF600-FBCB-4A5A-93EE-FC3E332ACEE5}" dt="2020-09-22T23:08:42.875" v="985"/>
        <pc:sldMkLst>
          <pc:docMk/>
          <pc:sldMk cId="2853446880" sldId="1580"/>
        </pc:sldMkLst>
      </pc:sldChg>
      <pc:sldChg chg="modSp modAnim">
        <pc:chgData name="Michael Rimler" userId="46018f25-0a5e-4d19-8467-86bcaade6034" providerId="ADAL" clId="{2D9DF600-FBCB-4A5A-93EE-FC3E332ACEE5}" dt="2020-09-25T13:22:16.997" v="1085" actId="20577"/>
        <pc:sldMkLst>
          <pc:docMk/>
          <pc:sldMk cId="2037300297" sldId="1581"/>
        </pc:sldMkLst>
        <pc:spChg chg="mod">
          <ac:chgData name="Michael Rimler" userId="46018f25-0a5e-4d19-8467-86bcaade6034" providerId="ADAL" clId="{2D9DF600-FBCB-4A5A-93EE-FC3E332ACEE5}" dt="2020-09-22T23:10:52.940" v="997" actId="1076"/>
          <ac:spMkLst>
            <pc:docMk/>
            <pc:sldMk cId="2037300297" sldId="1581"/>
            <ac:spMk id="21" creationId="{77E6F126-EDCB-47F7-A707-4394DF0DE142}"/>
          </ac:spMkLst>
        </pc:spChg>
        <pc:spChg chg="mod">
          <ac:chgData name="Michael Rimler" userId="46018f25-0a5e-4d19-8467-86bcaade6034" providerId="ADAL" clId="{2D9DF600-FBCB-4A5A-93EE-FC3E332ACEE5}" dt="2020-09-22T23:10:52.940" v="997" actId="1076"/>
          <ac:spMkLst>
            <pc:docMk/>
            <pc:sldMk cId="2037300297" sldId="1581"/>
            <ac:spMk id="22" creationId="{DF8E9798-55A9-4601-B90E-1489AD1B70B6}"/>
          </ac:spMkLst>
        </pc:spChg>
        <pc:spChg chg="mod">
          <ac:chgData name="Michael Rimler" userId="46018f25-0a5e-4d19-8467-86bcaade6034" providerId="ADAL" clId="{2D9DF600-FBCB-4A5A-93EE-FC3E332ACEE5}" dt="2020-09-22T23:10:52.940" v="997" actId="1076"/>
          <ac:spMkLst>
            <pc:docMk/>
            <pc:sldMk cId="2037300297" sldId="1581"/>
            <ac:spMk id="23" creationId="{748B5398-6861-44D1-AAE8-CA08563012E5}"/>
          </ac:spMkLst>
        </pc:spChg>
        <pc:spChg chg="mod">
          <ac:chgData name="Michael Rimler" userId="46018f25-0a5e-4d19-8467-86bcaade6034" providerId="ADAL" clId="{2D9DF600-FBCB-4A5A-93EE-FC3E332ACEE5}" dt="2020-09-22T23:10:52.940" v="997" actId="1076"/>
          <ac:spMkLst>
            <pc:docMk/>
            <pc:sldMk cId="2037300297" sldId="1581"/>
            <ac:spMk id="24" creationId="{5464CF12-D7C4-4F82-BF0F-123B77E6E5EA}"/>
          </ac:spMkLst>
        </pc:spChg>
        <pc:spChg chg="mod">
          <ac:chgData name="Michael Rimler" userId="46018f25-0a5e-4d19-8467-86bcaade6034" providerId="ADAL" clId="{2D9DF600-FBCB-4A5A-93EE-FC3E332ACEE5}" dt="2020-09-22T23:10:41.756" v="994" actId="1076"/>
          <ac:spMkLst>
            <pc:docMk/>
            <pc:sldMk cId="2037300297" sldId="1581"/>
            <ac:spMk id="25" creationId="{A9145878-9AC0-40C7-B402-EDD5D523545C}"/>
          </ac:spMkLst>
        </pc:spChg>
        <pc:spChg chg="mod">
          <ac:chgData name="Michael Rimler" userId="46018f25-0a5e-4d19-8467-86bcaade6034" providerId="ADAL" clId="{2D9DF600-FBCB-4A5A-93EE-FC3E332ACEE5}" dt="2020-09-22T23:10:41.756" v="994" actId="1076"/>
          <ac:spMkLst>
            <pc:docMk/>
            <pc:sldMk cId="2037300297" sldId="1581"/>
            <ac:spMk id="26" creationId="{46D05A00-9A63-4B3F-86D6-21A21445F633}"/>
          </ac:spMkLst>
        </pc:spChg>
        <pc:spChg chg="mod">
          <ac:chgData name="Michael Rimler" userId="46018f25-0a5e-4d19-8467-86bcaade6034" providerId="ADAL" clId="{2D9DF600-FBCB-4A5A-93EE-FC3E332ACEE5}" dt="2020-09-22T23:10:52.940" v="997" actId="1076"/>
          <ac:spMkLst>
            <pc:docMk/>
            <pc:sldMk cId="2037300297" sldId="1581"/>
            <ac:spMk id="41" creationId="{ED0287E7-408E-4125-935B-99B167224476}"/>
          </ac:spMkLst>
        </pc:spChg>
        <pc:spChg chg="mod">
          <ac:chgData name="Michael Rimler" userId="46018f25-0a5e-4d19-8467-86bcaade6034" providerId="ADAL" clId="{2D9DF600-FBCB-4A5A-93EE-FC3E332ACEE5}" dt="2020-09-25T13:22:16.997" v="1085" actId="20577"/>
          <ac:spMkLst>
            <pc:docMk/>
            <pc:sldMk cId="2037300297" sldId="1581"/>
            <ac:spMk id="42" creationId="{04D91DBF-F38C-408F-8CAA-B1F2C937056C}"/>
          </ac:spMkLst>
        </pc:spChg>
        <pc:grpChg chg="mod">
          <ac:chgData name="Michael Rimler" userId="46018f25-0a5e-4d19-8467-86bcaade6034" providerId="ADAL" clId="{2D9DF600-FBCB-4A5A-93EE-FC3E332ACEE5}" dt="2020-09-22T23:10:52.940" v="997" actId="1076"/>
          <ac:grpSpMkLst>
            <pc:docMk/>
            <pc:sldMk cId="2037300297" sldId="1581"/>
            <ac:grpSpMk id="35" creationId="{A0B417F2-EFEF-4DDD-B30C-49D199159763}"/>
          </ac:grpSpMkLst>
        </pc:grpChg>
      </pc:sldChg>
      <pc:sldChg chg="addSp delSp modSp">
        <pc:chgData name="Michael Rimler" userId="46018f25-0a5e-4d19-8467-86bcaade6034" providerId="ADAL" clId="{2D9DF600-FBCB-4A5A-93EE-FC3E332ACEE5}" dt="2020-09-21T09:22:56.244" v="935" actId="14100"/>
        <pc:sldMkLst>
          <pc:docMk/>
          <pc:sldMk cId="2991411128" sldId="1582"/>
        </pc:sldMkLst>
        <pc:spChg chg="mod">
          <ac:chgData name="Michael Rimler" userId="46018f25-0a5e-4d19-8467-86bcaade6034" providerId="ADAL" clId="{2D9DF600-FBCB-4A5A-93EE-FC3E332ACEE5}" dt="2020-09-21T09:18:41.233" v="833" actId="14100"/>
          <ac:spMkLst>
            <pc:docMk/>
            <pc:sldMk cId="2991411128" sldId="1582"/>
            <ac:spMk id="23" creationId="{35E0A8D0-89A6-4EA5-8C08-B3B1DC1204D0}"/>
          </ac:spMkLst>
        </pc:spChg>
        <pc:spChg chg="mod">
          <ac:chgData name="Michael Rimler" userId="46018f25-0a5e-4d19-8467-86bcaade6034" providerId="ADAL" clId="{2D9DF600-FBCB-4A5A-93EE-FC3E332ACEE5}" dt="2020-09-21T09:19:37.481" v="844" actId="12788"/>
          <ac:spMkLst>
            <pc:docMk/>
            <pc:sldMk cId="2991411128" sldId="1582"/>
            <ac:spMk id="26" creationId="{7785FA14-B6CD-4C1D-9B7A-CA4E8DADB221}"/>
          </ac:spMkLst>
        </pc:spChg>
        <pc:spChg chg="mod">
          <ac:chgData name="Michael Rimler" userId="46018f25-0a5e-4d19-8467-86bcaade6034" providerId="ADAL" clId="{2D9DF600-FBCB-4A5A-93EE-FC3E332ACEE5}" dt="2020-09-21T09:16:17.827" v="792" actId="1036"/>
          <ac:spMkLst>
            <pc:docMk/>
            <pc:sldMk cId="2991411128" sldId="1582"/>
            <ac:spMk id="28" creationId="{4187038C-AF45-4E24-BCBE-0A2A533C659A}"/>
          </ac:spMkLst>
        </pc:spChg>
        <pc:spChg chg="mod">
          <ac:chgData name="Michael Rimler" userId="46018f25-0a5e-4d19-8467-86bcaade6034" providerId="ADAL" clId="{2D9DF600-FBCB-4A5A-93EE-FC3E332ACEE5}" dt="2020-09-21T09:18:00.275" v="808" actId="554"/>
          <ac:spMkLst>
            <pc:docMk/>
            <pc:sldMk cId="2991411128" sldId="1582"/>
            <ac:spMk id="33" creationId="{A7AFA9D8-28CA-4556-ABB8-0A4A6B1D9DDC}"/>
          </ac:spMkLst>
        </pc:spChg>
        <pc:spChg chg="mod">
          <ac:chgData name="Michael Rimler" userId="46018f25-0a5e-4d19-8467-86bcaade6034" providerId="ADAL" clId="{2D9DF600-FBCB-4A5A-93EE-FC3E332ACEE5}" dt="2020-09-21T09:13:25.828" v="735" actId="404"/>
          <ac:spMkLst>
            <pc:docMk/>
            <pc:sldMk cId="2991411128" sldId="1582"/>
            <ac:spMk id="38" creationId="{40075A8F-D831-46F5-9019-EC9B04D18942}"/>
          </ac:spMkLst>
        </pc:spChg>
        <pc:spChg chg="mod">
          <ac:chgData name="Michael Rimler" userId="46018f25-0a5e-4d19-8467-86bcaade6034" providerId="ADAL" clId="{2D9DF600-FBCB-4A5A-93EE-FC3E332ACEE5}" dt="2020-09-21T09:18:45.067" v="834" actId="1076"/>
          <ac:spMkLst>
            <pc:docMk/>
            <pc:sldMk cId="2991411128" sldId="1582"/>
            <ac:spMk id="40" creationId="{88F23959-0103-42F4-BAE6-7AA9783B239E}"/>
          </ac:spMkLst>
        </pc:spChg>
        <pc:spChg chg="mod">
          <ac:chgData name="Michael Rimler" userId="46018f25-0a5e-4d19-8467-86bcaade6034" providerId="ADAL" clId="{2D9DF600-FBCB-4A5A-93EE-FC3E332ACEE5}" dt="2020-09-21T09:19:50.549" v="846" actId="12788"/>
          <ac:spMkLst>
            <pc:docMk/>
            <pc:sldMk cId="2991411128" sldId="1582"/>
            <ac:spMk id="41" creationId="{6B6A9E48-C22B-4DE6-89C4-F32C9F13AC09}"/>
          </ac:spMkLst>
        </pc:spChg>
        <pc:spChg chg="mod">
          <ac:chgData name="Michael Rimler" userId="46018f25-0a5e-4d19-8467-86bcaade6034" providerId="ADAL" clId="{2D9DF600-FBCB-4A5A-93EE-FC3E332ACEE5}" dt="2020-09-21T09:19:50.549" v="846" actId="12788"/>
          <ac:spMkLst>
            <pc:docMk/>
            <pc:sldMk cId="2991411128" sldId="1582"/>
            <ac:spMk id="43" creationId="{9BA2C9E2-E82B-4376-8F29-A57D94BF3BBB}"/>
          </ac:spMkLst>
        </pc:spChg>
        <pc:spChg chg="mod">
          <ac:chgData name="Michael Rimler" userId="46018f25-0a5e-4d19-8467-86bcaade6034" providerId="ADAL" clId="{2D9DF600-FBCB-4A5A-93EE-FC3E332ACEE5}" dt="2020-09-21T09:15:48.507" v="786" actId="12788"/>
          <ac:spMkLst>
            <pc:docMk/>
            <pc:sldMk cId="2991411128" sldId="1582"/>
            <ac:spMk id="52" creationId="{6F3F1AEA-3606-4CC2-8BB8-72DEA9FC92C8}"/>
          </ac:spMkLst>
        </pc:spChg>
        <pc:spChg chg="mod">
          <ac:chgData name="Michael Rimler" userId="46018f25-0a5e-4d19-8467-86bcaade6034" providerId="ADAL" clId="{2D9DF600-FBCB-4A5A-93EE-FC3E332ACEE5}" dt="2020-09-21T09:18:24.416" v="828" actId="14100"/>
          <ac:spMkLst>
            <pc:docMk/>
            <pc:sldMk cId="2991411128" sldId="1582"/>
            <ac:spMk id="53" creationId="{FB91D49E-2499-405E-AD1C-FA7F30FBDA3A}"/>
          </ac:spMkLst>
        </pc:spChg>
        <pc:spChg chg="mod">
          <ac:chgData name="Michael Rimler" userId="46018f25-0a5e-4d19-8467-86bcaade6034" providerId="ADAL" clId="{2D9DF600-FBCB-4A5A-93EE-FC3E332ACEE5}" dt="2020-09-21T09:19:37.481" v="844" actId="12788"/>
          <ac:spMkLst>
            <pc:docMk/>
            <pc:sldMk cId="2991411128" sldId="1582"/>
            <ac:spMk id="54" creationId="{C94FA83A-22D3-4A26-BADA-E413673C1114}"/>
          </ac:spMkLst>
        </pc:spChg>
        <pc:spChg chg="mod">
          <ac:chgData name="Michael Rimler" userId="46018f25-0a5e-4d19-8467-86bcaade6034" providerId="ADAL" clId="{2D9DF600-FBCB-4A5A-93EE-FC3E332ACEE5}" dt="2020-09-21T09:15:16.093" v="777" actId="408"/>
          <ac:spMkLst>
            <pc:docMk/>
            <pc:sldMk cId="2991411128" sldId="1582"/>
            <ac:spMk id="56" creationId="{0D6B3CAF-4BF4-49D0-9C84-7EBF6D45DE9E}"/>
          </ac:spMkLst>
        </pc:spChg>
        <pc:spChg chg="mod">
          <ac:chgData name="Michael Rimler" userId="46018f25-0a5e-4d19-8467-86bcaade6034" providerId="ADAL" clId="{2D9DF600-FBCB-4A5A-93EE-FC3E332ACEE5}" dt="2020-09-21T09:18:00.275" v="808" actId="554"/>
          <ac:spMkLst>
            <pc:docMk/>
            <pc:sldMk cId="2991411128" sldId="1582"/>
            <ac:spMk id="57" creationId="{A5BC0BA8-9155-4486-9B47-252E3E710DCE}"/>
          </ac:spMkLst>
        </pc:spChg>
        <pc:spChg chg="del">
          <ac:chgData name="Michael Rimler" userId="46018f25-0a5e-4d19-8467-86bcaade6034" providerId="ADAL" clId="{2D9DF600-FBCB-4A5A-93EE-FC3E332ACEE5}" dt="2020-09-21T09:12:13.080" v="710" actId="478"/>
          <ac:spMkLst>
            <pc:docMk/>
            <pc:sldMk cId="2991411128" sldId="1582"/>
            <ac:spMk id="58" creationId="{FE072011-1913-4803-A576-267C42336844}"/>
          </ac:spMkLst>
        </pc:spChg>
        <pc:spChg chg="mod">
          <ac:chgData name="Michael Rimler" userId="46018f25-0a5e-4d19-8467-86bcaade6034" providerId="ADAL" clId="{2D9DF600-FBCB-4A5A-93EE-FC3E332ACEE5}" dt="2020-09-21T09:22:29.043" v="931" actId="164"/>
          <ac:spMkLst>
            <pc:docMk/>
            <pc:sldMk cId="2991411128" sldId="1582"/>
            <ac:spMk id="59" creationId="{77DC144B-25AC-4A44-8619-8C62ECC4863F}"/>
          </ac:spMkLst>
        </pc:spChg>
        <pc:spChg chg="mod">
          <ac:chgData name="Michael Rimler" userId="46018f25-0a5e-4d19-8467-86bcaade6034" providerId="ADAL" clId="{2D9DF600-FBCB-4A5A-93EE-FC3E332ACEE5}" dt="2020-09-21T09:22:29.043" v="931" actId="164"/>
          <ac:spMkLst>
            <pc:docMk/>
            <pc:sldMk cId="2991411128" sldId="1582"/>
            <ac:spMk id="60" creationId="{5AF5C503-C086-4698-BD1B-AF33277A2BFC}"/>
          </ac:spMkLst>
        </pc:spChg>
        <pc:spChg chg="mod">
          <ac:chgData name="Michael Rimler" userId="46018f25-0a5e-4d19-8467-86bcaade6034" providerId="ADAL" clId="{2D9DF600-FBCB-4A5A-93EE-FC3E332ACEE5}" dt="2020-09-21T09:18:54.635" v="836" actId="14100"/>
          <ac:spMkLst>
            <pc:docMk/>
            <pc:sldMk cId="2991411128" sldId="1582"/>
            <ac:spMk id="61" creationId="{D10EC03D-7116-4A5C-8BA3-3B4B8C8CE73D}"/>
          </ac:spMkLst>
        </pc:spChg>
        <pc:spChg chg="mod">
          <ac:chgData name="Michael Rimler" userId="46018f25-0a5e-4d19-8467-86bcaade6034" providerId="ADAL" clId="{2D9DF600-FBCB-4A5A-93EE-FC3E332ACEE5}" dt="2020-09-21T09:20:33.591" v="862" actId="14100"/>
          <ac:spMkLst>
            <pc:docMk/>
            <pc:sldMk cId="2991411128" sldId="1582"/>
            <ac:spMk id="62" creationId="{6DABE2BF-EBA0-41E9-9D7C-A088F7214136}"/>
          </ac:spMkLst>
        </pc:spChg>
        <pc:spChg chg="mod">
          <ac:chgData name="Michael Rimler" userId="46018f25-0a5e-4d19-8467-86bcaade6034" providerId="ADAL" clId="{2D9DF600-FBCB-4A5A-93EE-FC3E332ACEE5}" dt="2020-09-21T09:20:11.573" v="850" actId="1076"/>
          <ac:spMkLst>
            <pc:docMk/>
            <pc:sldMk cId="2991411128" sldId="1582"/>
            <ac:spMk id="63" creationId="{65B70274-4A33-432B-B2CB-E2801D3E3F86}"/>
          </ac:spMkLst>
        </pc:spChg>
        <pc:spChg chg="mod">
          <ac:chgData name="Michael Rimler" userId="46018f25-0a5e-4d19-8467-86bcaade6034" providerId="ADAL" clId="{2D9DF600-FBCB-4A5A-93EE-FC3E332ACEE5}" dt="2020-09-21T09:22:29.043" v="931" actId="164"/>
          <ac:spMkLst>
            <pc:docMk/>
            <pc:sldMk cId="2991411128" sldId="1582"/>
            <ac:spMk id="64" creationId="{68E78004-7078-48B1-9083-0D4EC19D5362}"/>
          </ac:spMkLst>
        </pc:spChg>
        <pc:spChg chg="mod">
          <ac:chgData name="Michael Rimler" userId="46018f25-0a5e-4d19-8467-86bcaade6034" providerId="ADAL" clId="{2D9DF600-FBCB-4A5A-93EE-FC3E332ACEE5}" dt="2020-09-21T09:17:52.876" v="807" actId="12788"/>
          <ac:spMkLst>
            <pc:docMk/>
            <pc:sldMk cId="2991411128" sldId="1582"/>
            <ac:spMk id="68" creationId="{6A08F6F0-E914-4416-883B-F4B7143AA716}"/>
          </ac:spMkLst>
        </pc:spChg>
        <pc:spChg chg="mod">
          <ac:chgData name="Michael Rimler" userId="46018f25-0a5e-4d19-8467-86bcaade6034" providerId="ADAL" clId="{2D9DF600-FBCB-4A5A-93EE-FC3E332ACEE5}" dt="2020-09-21T09:22:32.972" v="932" actId="12788"/>
          <ac:spMkLst>
            <pc:docMk/>
            <pc:sldMk cId="2991411128" sldId="1582"/>
            <ac:spMk id="69" creationId="{44FB1F43-FFDB-47DD-AB9D-49A706B968A0}"/>
          </ac:spMkLst>
        </pc:spChg>
        <pc:spChg chg="mod">
          <ac:chgData name="Michael Rimler" userId="46018f25-0a5e-4d19-8467-86bcaade6034" providerId="ADAL" clId="{2D9DF600-FBCB-4A5A-93EE-FC3E332ACEE5}" dt="2020-09-21T09:21:45.489" v="922" actId="208"/>
          <ac:spMkLst>
            <pc:docMk/>
            <pc:sldMk cId="2991411128" sldId="1582"/>
            <ac:spMk id="74" creationId="{A090B6F0-4BC7-452B-A574-C59214151164}"/>
          </ac:spMkLst>
        </pc:spChg>
        <pc:spChg chg="mod">
          <ac:chgData name="Michael Rimler" userId="46018f25-0a5e-4d19-8467-86bcaade6034" providerId="ADAL" clId="{2D9DF600-FBCB-4A5A-93EE-FC3E332ACEE5}" dt="2020-09-21T09:21:45.489" v="922" actId="208"/>
          <ac:spMkLst>
            <pc:docMk/>
            <pc:sldMk cId="2991411128" sldId="1582"/>
            <ac:spMk id="75" creationId="{FE0210DD-1496-46BC-AFAB-BF1DE870E297}"/>
          </ac:spMkLst>
        </pc:spChg>
        <pc:spChg chg="mod">
          <ac:chgData name="Michael Rimler" userId="46018f25-0a5e-4d19-8467-86bcaade6034" providerId="ADAL" clId="{2D9DF600-FBCB-4A5A-93EE-FC3E332ACEE5}" dt="2020-09-21T09:21:45.489" v="922" actId="208"/>
          <ac:spMkLst>
            <pc:docMk/>
            <pc:sldMk cId="2991411128" sldId="1582"/>
            <ac:spMk id="76" creationId="{A6AD334D-3DD0-4083-B8F4-A3BB7F29A25E}"/>
          </ac:spMkLst>
        </pc:spChg>
        <pc:spChg chg="mod">
          <ac:chgData name="Michael Rimler" userId="46018f25-0a5e-4d19-8467-86bcaade6034" providerId="ADAL" clId="{2D9DF600-FBCB-4A5A-93EE-FC3E332ACEE5}" dt="2020-09-21T09:21:45.489" v="922" actId="208"/>
          <ac:spMkLst>
            <pc:docMk/>
            <pc:sldMk cId="2991411128" sldId="1582"/>
            <ac:spMk id="77" creationId="{A5C189DE-34FE-4AEC-9168-A89709611986}"/>
          </ac:spMkLst>
        </pc:spChg>
        <pc:spChg chg="mod">
          <ac:chgData name="Michael Rimler" userId="46018f25-0a5e-4d19-8467-86bcaade6034" providerId="ADAL" clId="{2D9DF600-FBCB-4A5A-93EE-FC3E332ACEE5}" dt="2020-09-21T09:21:45.489" v="922" actId="208"/>
          <ac:spMkLst>
            <pc:docMk/>
            <pc:sldMk cId="2991411128" sldId="1582"/>
            <ac:spMk id="78" creationId="{7137F395-CC3D-469D-80E6-43C6417FC2B7}"/>
          </ac:spMkLst>
        </pc:spChg>
        <pc:spChg chg="mod">
          <ac:chgData name="Michael Rimler" userId="46018f25-0a5e-4d19-8467-86bcaade6034" providerId="ADAL" clId="{2D9DF600-FBCB-4A5A-93EE-FC3E332ACEE5}" dt="2020-09-21T09:21:45.489" v="922" actId="208"/>
          <ac:spMkLst>
            <pc:docMk/>
            <pc:sldMk cId="2991411128" sldId="1582"/>
            <ac:spMk id="79" creationId="{4AA657B4-1587-4FA3-ABA6-F227FE4E707D}"/>
          </ac:spMkLst>
        </pc:spChg>
        <pc:spChg chg="mod">
          <ac:chgData name="Michael Rimler" userId="46018f25-0a5e-4d19-8467-86bcaade6034" providerId="ADAL" clId="{2D9DF600-FBCB-4A5A-93EE-FC3E332ACEE5}" dt="2020-09-21T09:21:45.489" v="922" actId="208"/>
          <ac:spMkLst>
            <pc:docMk/>
            <pc:sldMk cId="2991411128" sldId="1582"/>
            <ac:spMk id="80" creationId="{A79DFD2A-AA28-48D0-B841-90A897441336}"/>
          </ac:spMkLst>
        </pc:spChg>
        <pc:spChg chg="mod">
          <ac:chgData name="Michael Rimler" userId="46018f25-0a5e-4d19-8467-86bcaade6034" providerId="ADAL" clId="{2D9DF600-FBCB-4A5A-93EE-FC3E332ACEE5}" dt="2020-09-21T09:21:45.489" v="922" actId="208"/>
          <ac:spMkLst>
            <pc:docMk/>
            <pc:sldMk cId="2991411128" sldId="1582"/>
            <ac:spMk id="81" creationId="{855E6964-3AA2-4890-AA9C-563436283515}"/>
          </ac:spMkLst>
        </pc:spChg>
        <pc:spChg chg="mod">
          <ac:chgData name="Michael Rimler" userId="46018f25-0a5e-4d19-8467-86bcaade6034" providerId="ADAL" clId="{2D9DF600-FBCB-4A5A-93EE-FC3E332ACEE5}" dt="2020-09-21T09:21:45.489" v="922" actId="208"/>
          <ac:spMkLst>
            <pc:docMk/>
            <pc:sldMk cId="2991411128" sldId="1582"/>
            <ac:spMk id="82" creationId="{A5FC2809-05A7-4D71-85B1-27825F09F30A}"/>
          </ac:spMkLst>
        </pc:spChg>
        <pc:spChg chg="mod">
          <ac:chgData name="Michael Rimler" userId="46018f25-0a5e-4d19-8467-86bcaade6034" providerId="ADAL" clId="{2D9DF600-FBCB-4A5A-93EE-FC3E332ACEE5}" dt="2020-09-21T09:21:45.489" v="922" actId="208"/>
          <ac:spMkLst>
            <pc:docMk/>
            <pc:sldMk cId="2991411128" sldId="1582"/>
            <ac:spMk id="83" creationId="{CBBD9833-AF03-4AAE-8E45-F70BF6EDDCAE}"/>
          </ac:spMkLst>
        </pc:spChg>
        <pc:spChg chg="mod">
          <ac:chgData name="Michael Rimler" userId="46018f25-0a5e-4d19-8467-86bcaade6034" providerId="ADAL" clId="{2D9DF600-FBCB-4A5A-93EE-FC3E332ACEE5}" dt="2020-09-21T09:21:45.489" v="922" actId="208"/>
          <ac:spMkLst>
            <pc:docMk/>
            <pc:sldMk cId="2991411128" sldId="1582"/>
            <ac:spMk id="84" creationId="{437E7794-04BC-4C46-9852-C62D801C042D}"/>
          </ac:spMkLst>
        </pc:spChg>
        <pc:spChg chg="mod">
          <ac:chgData name="Michael Rimler" userId="46018f25-0a5e-4d19-8467-86bcaade6034" providerId="ADAL" clId="{2D9DF600-FBCB-4A5A-93EE-FC3E332ACEE5}" dt="2020-09-21T09:21:45.489" v="922" actId="208"/>
          <ac:spMkLst>
            <pc:docMk/>
            <pc:sldMk cId="2991411128" sldId="1582"/>
            <ac:spMk id="85" creationId="{A35E6744-553A-4F19-B65A-98055C9C19F8}"/>
          </ac:spMkLst>
        </pc:spChg>
        <pc:spChg chg="mod">
          <ac:chgData name="Michael Rimler" userId="46018f25-0a5e-4d19-8467-86bcaade6034" providerId="ADAL" clId="{2D9DF600-FBCB-4A5A-93EE-FC3E332ACEE5}" dt="2020-09-21T09:21:45.489" v="922" actId="208"/>
          <ac:spMkLst>
            <pc:docMk/>
            <pc:sldMk cId="2991411128" sldId="1582"/>
            <ac:spMk id="86" creationId="{DEFBFD9F-B262-4486-BF2E-B8B68CDBC0FB}"/>
          </ac:spMkLst>
        </pc:spChg>
        <pc:spChg chg="mod">
          <ac:chgData name="Michael Rimler" userId="46018f25-0a5e-4d19-8467-86bcaade6034" providerId="ADAL" clId="{2D9DF600-FBCB-4A5A-93EE-FC3E332ACEE5}" dt="2020-09-21T09:21:45.489" v="922" actId="208"/>
          <ac:spMkLst>
            <pc:docMk/>
            <pc:sldMk cId="2991411128" sldId="1582"/>
            <ac:spMk id="87" creationId="{FD4581B4-B588-4B03-B2A2-F6A9E931D2CE}"/>
          </ac:spMkLst>
        </pc:spChg>
        <pc:spChg chg="mod">
          <ac:chgData name="Michael Rimler" userId="46018f25-0a5e-4d19-8467-86bcaade6034" providerId="ADAL" clId="{2D9DF600-FBCB-4A5A-93EE-FC3E332ACEE5}" dt="2020-09-21T09:21:45.489" v="922" actId="208"/>
          <ac:spMkLst>
            <pc:docMk/>
            <pc:sldMk cId="2991411128" sldId="1582"/>
            <ac:spMk id="88" creationId="{F456228C-A998-4119-AB52-BF9E7FB3C8B8}"/>
          </ac:spMkLst>
        </pc:spChg>
        <pc:spChg chg="mod">
          <ac:chgData name="Michael Rimler" userId="46018f25-0a5e-4d19-8467-86bcaade6034" providerId="ADAL" clId="{2D9DF600-FBCB-4A5A-93EE-FC3E332ACEE5}" dt="2020-09-21T09:22:29.043" v="931" actId="164"/>
          <ac:spMkLst>
            <pc:docMk/>
            <pc:sldMk cId="2991411128" sldId="1582"/>
            <ac:spMk id="89" creationId="{3208B8C9-DCC7-4BC2-ADC8-C1739833F7DB}"/>
          </ac:spMkLst>
        </pc:spChg>
        <pc:spChg chg="add del">
          <ac:chgData name="Michael Rimler" userId="46018f25-0a5e-4d19-8467-86bcaade6034" providerId="ADAL" clId="{2D9DF600-FBCB-4A5A-93EE-FC3E332ACEE5}" dt="2020-09-21T09:10:26.263" v="625"/>
          <ac:spMkLst>
            <pc:docMk/>
            <pc:sldMk cId="2991411128" sldId="1582"/>
            <ac:spMk id="93" creationId="{9F1EA77A-2020-4025-B204-24E0CCD2A7B0}"/>
          </ac:spMkLst>
        </pc:spChg>
        <pc:spChg chg="add mod">
          <ac:chgData name="Michael Rimler" userId="46018f25-0a5e-4d19-8467-86bcaade6034" providerId="ADAL" clId="{2D9DF600-FBCB-4A5A-93EE-FC3E332ACEE5}" dt="2020-09-21T09:15:16.093" v="777" actId="408"/>
          <ac:spMkLst>
            <pc:docMk/>
            <pc:sldMk cId="2991411128" sldId="1582"/>
            <ac:spMk id="97" creationId="{7779768C-1BDE-464E-84D5-BE79C5780483}"/>
          </ac:spMkLst>
        </pc:spChg>
        <pc:spChg chg="mod">
          <ac:chgData name="Michael Rimler" userId="46018f25-0a5e-4d19-8467-86bcaade6034" providerId="ADAL" clId="{2D9DF600-FBCB-4A5A-93EE-FC3E332ACEE5}" dt="2020-09-21T09:22:56.244" v="935" actId="14100"/>
          <ac:spMkLst>
            <pc:docMk/>
            <pc:sldMk cId="2991411128" sldId="1582"/>
            <ac:spMk id="103" creationId="{39453689-1A18-488C-A35C-4BBD1CBBFA34}"/>
          </ac:spMkLst>
        </pc:spChg>
        <pc:grpChg chg="mod">
          <ac:chgData name="Michael Rimler" userId="46018f25-0a5e-4d19-8467-86bcaade6034" providerId="ADAL" clId="{2D9DF600-FBCB-4A5A-93EE-FC3E332ACEE5}" dt="2020-09-21T09:19:58.769" v="847" actId="14100"/>
          <ac:grpSpMkLst>
            <pc:docMk/>
            <pc:sldMk cId="2991411128" sldId="1582"/>
            <ac:grpSpMk id="2" creationId="{7D415589-F5C8-41D7-B41F-3BCEF3658868}"/>
          </ac:grpSpMkLst>
        </pc:grpChg>
        <pc:grpChg chg="add mod">
          <ac:chgData name="Michael Rimler" userId="46018f25-0a5e-4d19-8467-86bcaade6034" providerId="ADAL" clId="{2D9DF600-FBCB-4A5A-93EE-FC3E332ACEE5}" dt="2020-09-21T09:22:32.972" v="932" actId="12788"/>
          <ac:grpSpMkLst>
            <pc:docMk/>
            <pc:sldMk cId="2991411128" sldId="1582"/>
            <ac:grpSpMk id="4" creationId="{C1C7FE02-1F58-45FF-A840-550FEE6A9865}"/>
          </ac:grpSpMkLst>
        </pc:grpChg>
        <pc:grpChg chg="mod">
          <ac:chgData name="Michael Rimler" userId="46018f25-0a5e-4d19-8467-86bcaade6034" providerId="ADAL" clId="{2D9DF600-FBCB-4A5A-93EE-FC3E332ACEE5}" dt="2020-09-21T09:15:16.093" v="777" actId="408"/>
          <ac:grpSpMkLst>
            <pc:docMk/>
            <pc:sldMk cId="2991411128" sldId="1582"/>
            <ac:grpSpMk id="35" creationId="{A07DD6F3-FF18-4AB3-8F6D-5ADE71CF64F3}"/>
          </ac:grpSpMkLst>
        </pc:grpChg>
        <pc:grpChg chg="mod">
          <ac:chgData name="Michael Rimler" userId="46018f25-0a5e-4d19-8467-86bcaade6034" providerId="ADAL" clId="{2D9DF600-FBCB-4A5A-93EE-FC3E332ACEE5}" dt="2020-09-21T09:15:16.093" v="777" actId="408"/>
          <ac:grpSpMkLst>
            <pc:docMk/>
            <pc:sldMk cId="2991411128" sldId="1582"/>
            <ac:grpSpMk id="49" creationId="{FF6F6C46-604C-42C3-A579-BEC59FCB87FA}"/>
          </ac:grpSpMkLst>
        </pc:grpChg>
        <pc:grpChg chg="del">
          <ac:chgData name="Michael Rimler" userId="46018f25-0a5e-4d19-8467-86bcaade6034" providerId="ADAL" clId="{2D9DF600-FBCB-4A5A-93EE-FC3E332ACEE5}" dt="2020-09-21T09:13:32.492" v="738" actId="478"/>
          <ac:grpSpMkLst>
            <pc:docMk/>
            <pc:sldMk cId="2991411128" sldId="1582"/>
            <ac:grpSpMk id="65" creationId="{ACFCF540-4EC7-4105-BC1C-157D5B4BA8CA}"/>
          </ac:grpSpMkLst>
        </pc:grpChg>
        <pc:grpChg chg="mod">
          <ac:chgData name="Michael Rimler" userId="46018f25-0a5e-4d19-8467-86bcaade6034" providerId="ADAL" clId="{2D9DF600-FBCB-4A5A-93EE-FC3E332ACEE5}" dt="2020-09-21T09:22:29.043" v="931" actId="164"/>
          <ac:grpSpMkLst>
            <pc:docMk/>
            <pc:sldMk cId="2991411128" sldId="1582"/>
            <ac:grpSpMk id="70" creationId="{9EEC7835-A905-4712-9819-213C30760551}"/>
          </ac:grpSpMkLst>
        </pc:grpChg>
        <pc:grpChg chg="mod">
          <ac:chgData name="Michael Rimler" userId="46018f25-0a5e-4d19-8467-86bcaade6034" providerId="ADAL" clId="{2D9DF600-FBCB-4A5A-93EE-FC3E332ACEE5}" dt="2020-09-21T09:21:03.417" v="898" actId="12788"/>
          <ac:grpSpMkLst>
            <pc:docMk/>
            <pc:sldMk cId="2991411128" sldId="1582"/>
            <ac:grpSpMk id="71" creationId="{14E28FB5-1AC2-4744-9173-DB16A793FFD8}"/>
          </ac:grpSpMkLst>
        </pc:grpChg>
        <pc:grpChg chg="mod">
          <ac:chgData name="Michael Rimler" userId="46018f25-0a5e-4d19-8467-86bcaade6034" providerId="ADAL" clId="{2D9DF600-FBCB-4A5A-93EE-FC3E332ACEE5}" dt="2020-09-21T09:21:03.417" v="898" actId="12788"/>
          <ac:grpSpMkLst>
            <pc:docMk/>
            <pc:sldMk cId="2991411128" sldId="1582"/>
            <ac:grpSpMk id="72" creationId="{F61ABAB5-1C7D-493B-BD0C-F6446D909416}"/>
          </ac:grpSpMkLst>
        </pc:grpChg>
        <pc:grpChg chg="mod">
          <ac:chgData name="Michael Rimler" userId="46018f25-0a5e-4d19-8467-86bcaade6034" providerId="ADAL" clId="{2D9DF600-FBCB-4A5A-93EE-FC3E332ACEE5}" dt="2020-09-21T09:21:03.417" v="898" actId="12788"/>
          <ac:grpSpMkLst>
            <pc:docMk/>
            <pc:sldMk cId="2991411128" sldId="1582"/>
            <ac:grpSpMk id="73" creationId="{EAB69147-AAA3-42F2-9692-A964855D72C9}"/>
          </ac:grpSpMkLst>
        </pc:grpChg>
        <pc:grpChg chg="add mod">
          <ac:chgData name="Michael Rimler" userId="46018f25-0a5e-4d19-8467-86bcaade6034" providerId="ADAL" clId="{2D9DF600-FBCB-4A5A-93EE-FC3E332ACEE5}" dt="2020-09-21T09:15:16.093" v="777" actId="408"/>
          <ac:grpSpMkLst>
            <pc:docMk/>
            <pc:sldMk cId="2991411128" sldId="1582"/>
            <ac:grpSpMk id="94" creationId="{9D19A152-67F0-4E0D-8113-D4E04A5449F1}"/>
          </ac:grpSpMkLst>
        </pc:grpChg>
        <pc:grpChg chg="add mod">
          <ac:chgData name="Michael Rimler" userId="46018f25-0a5e-4d19-8467-86bcaade6034" providerId="ADAL" clId="{2D9DF600-FBCB-4A5A-93EE-FC3E332ACEE5}" dt="2020-09-21T09:15:16.093" v="777" actId="408"/>
          <ac:grpSpMkLst>
            <pc:docMk/>
            <pc:sldMk cId="2991411128" sldId="1582"/>
            <ac:grpSpMk id="98" creationId="{FB67B425-A2DA-4673-8E65-D25AD1960487}"/>
          </ac:grpSpMkLst>
        </pc:grpChg>
        <pc:grpChg chg="del mod">
          <ac:chgData name="Michael Rimler" userId="46018f25-0a5e-4d19-8467-86bcaade6034" providerId="ADAL" clId="{2D9DF600-FBCB-4A5A-93EE-FC3E332ACEE5}" dt="2020-09-21T09:10:32.470" v="630" actId="478"/>
          <ac:grpSpMkLst>
            <pc:docMk/>
            <pc:sldMk cId="2991411128" sldId="1582"/>
            <ac:grpSpMk id="100" creationId="{6EF7D634-8577-4814-A035-F0F4C359C7F3}"/>
          </ac:grpSpMkLst>
        </pc:grpChg>
        <pc:picChg chg="mod">
          <ac:chgData name="Michael Rimler" userId="46018f25-0a5e-4d19-8467-86bcaade6034" providerId="ADAL" clId="{2D9DF600-FBCB-4A5A-93EE-FC3E332ACEE5}" dt="2020-09-21T09:15:16.093" v="777" actId="408"/>
          <ac:picMkLst>
            <pc:docMk/>
            <pc:sldMk cId="2991411128" sldId="1582"/>
            <ac:picMk id="55" creationId="{9A92D730-252B-428C-8854-F52150750F50}"/>
          </ac:picMkLst>
        </pc:picChg>
        <pc:picChg chg="mod">
          <ac:chgData name="Michael Rimler" userId="46018f25-0a5e-4d19-8467-86bcaade6034" providerId="ADAL" clId="{2D9DF600-FBCB-4A5A-93EE-FC3E332ACEE5}" dt="2020-09-21T09:22:29.043" v="931" actId="164"/>
          <ac:picMkLst>
            <pc:docMk/>
            <pc:sldMk cId="2991411128" sldId="1582"/>
            <ac:picMk id="90" creationId="{1BDD6102-4D78-4B86-BA6B-249E94F8A43C}"/>
          </ac:picMkLst>
        </pc:picChg>
        <pc:picChg chg="mod">
          <ac:chgData name="Michael Rimler" userId="46018f25-0a5e-4d19-8467-86bcaade6034" providerId="ADAL" clId="{2D9DF600-FBCB-4A5A-93EE-FC3E332ACEE5}" dt="2020-09-21T09:22:29.043" v="931" actId="164"/>
          <ac:picMkLst>
            <pc:docMk/>
            <pc:sldMk cId="2991411128" sldId="1582"/>
            <ac:picMk id="91" creationId="{B6343087-021B-433D-A5F9-57064E84A56E}"/>
          </ac:picMkLst>
        </pc:picChg>
        <pc:picChg chg="mod">
          <ac:chgData name="Michael Rimler" userId="46018f25-0a5e-4d19-8467-86bcaade6034" providerId="ADAL" clId="{2D9DF600-FBCB-4A5A-93EE-FC3E332ACEE5}" dt="2020-09-21T09:22:29.043" v="931" actId="164"/>
          <ac:picMkLst>
            <pc:docMk/>
            <pc:sldMk cId="2991411128" sldId="1582"/>
            <ac:picMk id="92" creationId="{99518F10-F629-49AE-9079-5E8DD9EB0A2F}"/>
          </ac:picMkLst>
        </pc:picChg>
      </pc:sldChg>
      <pc:sldChg chg="addSp delSp modSp modAnim">
        <pc:chgData name="Michael Rimler" userId="46018f25-0a5e-4d19-8467-86bcaade6034" providerId="ADAL" clId="{2D9DF600-FBCB-4A5A-93EE-FC3E332ACEE5}" dt="2020-09-22T23:10:45.522" v="996"/>
        <pc:sldMkLst>
          <pc:docMk/>
          <pc:sldMk cId="2101369080" sldId="1583"/>
        </pc:sldMkLst>
        <pc:spChg chg="add mod ord">
          <ac:chgData name="Michael Rimler" userId="46018f25-0a5e-4d19-8467-86bcaade6034" providerId="ADAL" clId="{2D9DF600-FBCB-4A5A-93EE-FC3E332ACEE5}" dt="2020-09-21T09:23:24.364" v="939" actId="167"/>
          <ac:spMkLst>
            <pc:docMk/>
            <pc:sldMk cId="2101369080" sldId="1583"/>
            <ac:spMk id="13" creationId="{88C46BA1-162E-4FBF-B4FE-6EF9E3BE52F0}"/>
          </ac:spMkLst>
        </pc:spChg>
        <pc:spChg chg="del">
          <ac:chgData name="Michael Rimler" userId="46018f25-0a5e-4d19-8467-86bcaade6034" providerId="ADAL" clId="{2D9DF600-FBCB-4A5A-93EE-FC3E332ACEE5}" dt="2020-09-21T09:23:21.101" v="938" actId="478"/>
          <ac:spMkLst>
            <pc:docMk/>
            <pc:sldMk cId="2101369080" sldId="1583"/>
            <ac:spMk id="14" creationId="{A13913FB-B300-45C6-8C71-3B98B4493A83}"/>
          </ac:spMkLst>
        </pc:spChg>
      </pc:sldChg>
    </pc:docChg>
  </pc:docChgLst>
  <pc:docChgLst>
    <pc:chgData name="Michael Rimler" userId="46018f25-0a5e-4d19-8467-86bcaade6034" providerId="ADAL" clId="{70865EA0-4A50-4FB1-8EF5-505FE9E427E0}"/>
    <pc:docChg chg="undo redo custSel addSld delSld modSld sldOrd">
      <pc:chgData name="Michael Rimler" userId="46018f25-0a5e-4d19-8467-86bcaade6034" providerId="ADAL" clId="{70865EA0-4A50-4FB1-8EF5-505FE9E427E0}" dt="2020-09-20T12:06:16.354" v="2651"/>
      <pc:docMkLst>
        <pc:docMk/>
      </pc:docMkLst>
      <pc:sldChg chg="modSp">
        <pc:chgData name="Michael Rimler" userId="46018f25-0a5e-4d19-8467-86bcaade6034" providerId="ADAL" clId="{70865EA0-4A50-4FB1-8EF5-505FE9E427E0}" dt="2020-09-20T09:56:48.462" v="65" actId="20577"/>
        <pc:sldMkLst>
          <pc:docMk/>
          <pc:sldMk cId="2984198459" sldId="256"/>
        </pc:sldMkLst>
        <pc:spChg chg="mod">
          <ac:chgData name="Michael Rimler" userId="46018f25-0a5e-4d19-8467-86bcaade6034" providerId="ADAL" clId="{70865EA0-4A50-4FB1-8EF5-505FE9E427E0}" dt="2020-09-20T09:56:48.462" v="65" actId="20577"/>
          <ac:spMkLst>
            <pc:docMk/>
            <pc:sldMk cId="2984198459" sldId="256"/>
            <ac:spMk id="2" creationId="{FD3C204D-B496-43E8-BDC3-E652181EB1C6}"/>
          </ac:spMkLst>
        </pc:spChg>
      </pc:sldChg>
      <pc:sldChg chg="del">
        <pc:chgData name="Michael Rimler" userId="46018f25-0a5e-4d19-8467-86bcaade6034" providerId="ADAL" clId="{70865EA0-4A50-4FB1-8EF5-505FE9E427E0}" dt="2020-09-20T11:47:44.313" v="2363" actId="2696"/>
        <pc:sldMkLst>
          <pc:docMk/>
          <pc:sldMk cId="1668587697" sldId="303"/>
        </pc:sldMkLst>
      </pc:sldChg>
      <pc:sldChg chg="del">
        <pc:chgData name="Michael Rimler" userId="46018f25-0a5e-4d19-8467-86bcaade6034" providerId="ADAL" clId="{70865EA0-4A50-4FB1-8EF5-505FE9E427E0}" dt="2020-09-20T11:47:44.234" v="2355" actId="2696"/>
        <pc:sldMkLst>
          <pc:docMk/>
          <pc:sldMk cId="3277431412" sldId="1515"/>
        </pc:sldMkLst>
      </pc:sldChg>
      <pc:sldChg chg="del">
        <pc:chgData name="Michael Rimler" userId="46018f25-0a5e-4d19-8467-86bcaade6034" providerId="ADAL" clId="{70865EA0-4A50-4FB1-8EF5-505FE9E427E0}" dt="2020-09-20T11:47:44.367" v="2367" actId="2696"/>
        <pc:sldMkLst>
          <pc:docMk/>
          <pc:sldMk cId="984086086" sldId="1521"/>
        </pc:sldMkLst>
      </pc:sldChg>
      <pc:sldChg chg="del">
        <pc:chgData name="Michael Rimler" userId="46018f25-0a5e-4d19-8467-86bcaade6034" providerId="ADAL" clId="{70865EA0-4A50-4FB1-8EF5-505FE9E427E0}" dt="2020-09-20T11:47:44.279" v="2361" actId="2696"/>
        <pc:sldMkLst>
          <pc:docMk/>
          <pc:sldMk cId="2167416712" sldId="1522"/>
        </pc:sldMkLst>
      </pc:sldChg>
      <pc:sldChg chg="addSp delSp modSp ord delAnim modAnim">
        <pc:chgData name="Michael Rimler" userId="46018f25-0a5e-4d19-8467-86bcaade6034" providerId="ADAL" clId="{70865EA0-4A50-4FB1-8EF5-505FE9E427E0}" dt="2020-09-20T11:27:39.546" v="1996" actId="478"/>
        <pc:sldMkLst>
          <pc:docMk/>
          <pc:sldMk cId="2771002676" sldId="1537"/>
        </pc:sldMkLst>
        <pc:spChg chg="mod">
          <ac:chgData name="Michael Rimler" userId="46018f25-0a5e-4d19-8467-86bcaade6034" providerId="ADAL" clId="{70865EA0-4A50-4FB1-8EF5-505FE9E427E0}" dt="2020-09-20T11:12:57.933" v="1564" actId="1076"/>
          <ac:spMkLst>
            <pc:docMk/>
            <pc:sldMk cId="2771002676" sldId="1537"/>
            <ac:spMk id="3" creationId="{8E1181DE-B5BB-432C-BE1F-A94C4A71D839}"/>
          </ac:spMkLst>
        </pc:spChg>
        <pc:spChg chg="mod">
          <ac:chgData name="Michael Rimler" userId="46018f25-0a5e-4d19-8467-86bcaade6034" providerId="ADAL" clId="{70865EA0-4A50-4FB1-8EF5-505FE9E427E0}" dt="2020-09-20T11:02:02.736" v="1384" actId="20577"/>
          <ac:spMkLst>
            <pc:docMk/>
            <pc:sldMk cId="2771002676" sldId="1537"/>
            <ac:spMk id="5" creationId="{45E3E40A-88FB-4125-A040-B5AAA68388E4}"/>
          </ac:spMkLst>
        </pc:spChg>
        <pc:spChg chg="add del mod">
          <ac:chgData name="Michael Rimler" userId="46018f25-0a5e-4d19-8467-86bcaade6034" providerId="ADAL" clId="{70865EA0-4A50-4FB1-8EF5-505FE9E427E0}" dt="2020-09-20T11:21:35.396" v="1813" actId="478"/>
          <ac:spMkLst>
            <pc:docMk/>
            <pc:sldMk cId="2771002676" sldId="1537"/>
            <ac:spMk id="18" creationId="{69EB0280-9C08-4468-97AB-23060E0AB985}"/>
          </ac:spMkLst>
        </pc:spChg>
        <pc:spChg chg="del">
          <ac:chgData name="Michael Rimler" userId="46018f25-0a5e-4d19-8467-86bcaade6034" providerId="ADAL" clId="{70865EA0-4A50-4FB1-8EF5-505FE9E427E0}" dt="2020-09-20T11:02:12.932" v="1386" actId="478"/>
          <ac:spMkLst>
            <pc:docMk/>
            <pc:sldMk cId="2771002676" sldId="1537"/>
            <ac:spMk id="20" creationId="{378CAD45-B309-40F6-91E2-B49C803875BE}"/>
          </ac:spMkLst>
        </pc:spChg>
        <pc:spChg chg="del">
          <ac:chgData name="Michael Rimler" userId="46018f25-0a5e-4d19-8467-86bcaade6034" providerId="ADAL" clId="{70865EA0-4A50-4FB1-8EF5-505FE9E427E0}" dt="2020-09-20T11:02:12.932" v="1386" actId="478"/>
          <ac:spMkLst>
            <pc:docMk/>
            <pc:sldMk cId="2771002676" sldId="1537"/>
            <ac:spMk id="21" creationId="{77E6F126-EDCB-47F7-A707-4394DF0DE142}"/>
          </ac:spMkLst>
        </pc:spChg>
        <pc:spChg chg="del">
          <ac:chgData name="Michael Rimler" userId="46018f25-0a5e-4d19-8467-86bcaade6034" providerId="ADAL" clId="{70865EA0-4A50-4FB1-8EF5-505FE9E427E0}" dt="2020-09-20T11:02:18.432" v="1390" actId="478"/>
          <ac:spMkLst>
            <pc:docMk/>
            <pc:sldMk cId="2771002676" sldId="1537"/>
            <ac:spMk id="22" creationId="{DF8E9798-55A9-4601-B90E-1489AD1B70B6}"/>
          </ac:spMkLst>
        </pc:spChg>
        <pc:spChg chg="del">
          <ac:chgData name="Michael Rimler" userId="46018f25-0a5e-4d19-8467-86bcaade6034" providerId="ADAL" clId="{70865EA0-4A50-4FB1-8EF5-505FE9E427E0}" dt="2020-09-20T11:02:12.932" v="1386" actId="478"/>
          <ac:spMkLst>
            <pc:docMk/>
            <pc:sldMk cId="2771002676" sldId="1537"/>
            <ac:spMk id="23" creationId="{748B5398-6861-44D1-AAE8-CA08563012E5}"/>
          </ac:spMkLst>
        </pc:spChg>
        <pc:spChg chg="del">
          <ac:chgData name="Michael Rimler" userId="46018f25-0a5e-4d19-8467-86bcaade6034" providerId="ADAL" clId="{70865EA0-4A50-4FB1-8EF5-505FE9E427E0}" dt="2020-09-20T11:02:17.810" v="1389" actId="478"/>
          <ac:spMkLst>
            <pc:docMk/>
            <pc:sldMk cId="2771002676" sldId="1537"/>
            <ac:spMk id="24" creationId="{5464CF12-D7C4-4F82-BF0F-123B77E6E5EA}"/>
          </ac:spMkLst>
        </pc:spChg>
        <pc:spChg chg="del">
          <ac:chgData name="Michael Rimler" userId="46018f25-0a5e-4d19-8467-86bcaade6034" providerId="ADAL" clId="{70865EA0-4A50-4FB1-8EF5-505FE9E427E0}" dt="2020-09-20T11:02:16.976" v="1388" actId="478"/>
          <ac:spMkLst>
            <pc:docMk/>
            <pc:sldMk cId="2771002676" sldId="1537"/>
            <ac:spMk id="25" creationId="{A9145878-9AC0-40C7-B402-EDD5D523545C}"/>
          </ac:spMkLst>
        </pc:spChg>
        <pc:spChg chg="del">
          <ac:chgData name="Michael Rimler" userId="46018f25-0a5e-4d19-8467-86bcaade6034" providerId="ADAL" clId="{70865EA0-4A50-4FB1-8EF5-505FE9E427E0}" dt="2020-09-20T11:02:19.251" v="1391" actId="478"/>
          <ac:spMkLst>
            <pc:docMk/>
            <pc:sldMk cId="2771002676" sldId="1537"/>
            <ac:spMk id="26" creationId="{46D05A00-9A63-4B3F-86D6-21A21445F633}"/>
          </ac:spMkLst>
        </pc:spChg>
        <pc:spChg chg="add del mod">
          <ac:chgData name="Michael Rimler" userId="46018f25-0a5e-4d19-8467-86bcaade6034" providerId="ADAL" clId="{70865EA0-4A50-4FB1-8EF5-505FE9E427E0}" dt="2020-09-20T11:27:39.546" v="1996" actId="478"/>
          <ac:spMkLst>
            <pc:docMk/>
            <pc:sldMk cId="2771002676" sldId="1537"/>
            <ac:spMk id="30" creationId="{FC03FB52-A766-4533-B9C2-A52CD73200F5}"/>
          </ac:spMkLst>
        </pc:spChg>
        <pc:spChg chg="mod ord topLvl">
          <ac:chgData name="Michael Rimler" userId="46018f25-0a5e-4d19-8467-86bcaade6034" providerId="ADAL" clId="{70865EA0-4A50-4FB1-8EF5-505FE9E427E0}" dt="2020-09-20T11:24:49.688" v="1948" actId="338"/>
          <ac:spMkLst>
            <pc:docMk/>
            <pc:sldMk cId="2771002676" sldId="1537"/>
            <ac:spMk id="33" creationId="{3BDE6E49-1D6B-4E12-8F08-B1DEE6C02679}"/>
          </ac:spMkLst>
        </pc:spChg>
        <pc:spChg chg="del mod topLvl">
          <ac:chgData name="Michael Rimler" userId="46018f25-0a5e-4d19-8467-86bcaade6034" providerId="ADAL" clId="{70865EA0-4A50-4FB1-8EF5-505FE9E427E0}" dt="2020-09-20T11:21:38.048" v="1814" actId="478"/>
          <ac:spMkLst>
            <pc:docMk/>
            <pc:sldMk cId="2771002676" sldId="1537"/>
            <ac:spMk id="34" creationId="{C3EFAA1F-FA2E-4C3E-BCC1-02783C71CF85}"/>
          </ac:spMkLst>
        </pc:spChg>
        <pc:spChg chg="add del mod">
          <ac:chgData name="Michael Rimler" userId="46018f25-0a5e-4d19-8467-86bcaade6034" providerId="ADAL" clId="{70865EA0-4A50-4FB1-8EF5-505FE9E427E0}" dt="2020-09-20T11:21:35.396" v="1813" actId="478"/>
          <ac:spMkLst>
            <pc:docMk/>
            <pc:sldMk cId="2771002676" sldId="1537"/>
            <ac:spMk id="41" creationId="{ED0287E7-408E-4125-935B-99B167224476}"/>
          </ac:spMkLst>
        </pc:spChg>
        <pc:spChg chg="add del mod">
          <ac:chgData name="Michael Rimler" userId="46018f25-0a5e-4d19-8467-86bcaade6034" providerId="ADAL" clId="{70865EA0-4A50-4FB1-8EF5-505FE9E427E0}" dt="2020-09-20T11:21:35.396" v="1813" actId="478"/>
          <ac:spMkLst>
            <pc:docMk/>
            <pc:sldMk cId="2771002676" sldId="1537"/>
            <ac:spMk id="42" creationId="{04D91DBF-F38C-408F-8CAA-B1F2C937056C}"/>
          </ac:spMkLst>
        </pc:spChg>
        <pc:spChg chg="add del mod">
          <ac:chgData name="Michael Rimler" userId="46018f25-0a5e-4d19-8467-86bcaade6034" providerId="ADAL" clId="{70865EA0-4A50-4FB1-8EF5-505FE9E427E0}" dt="2020-09-20T11:21:35.396" v="1813" actId="478"/>
          <ac:spMkLst>
            <pc:docMk/>
            <pc:sldMk cId="2771002676" sldId="1537"/>
            <ac:spMk id="43" creationId="{524E3D38-A5E2-4BF6-892D-4ED666D7EE32}"/>
          </ac:spMkLst>
        </pc:spChg>
        <pc:spChg chg="add del mod">
          <ac:chgData name="Michael Rimler" userId="46018f25-0a5e-4d19-8467-86bcaade6034" providerId="ADAL" clId="{70865EA0-4A50-4FB1-8EF5-505FE9E427E0}" dt="2020-09-20T10:17:29.674" v="410" actId="478"/>
          <ac:spMkLst>
            <pc:docMk/>
            <pc:sldMk cId="2771002676" sldId="1537"/>
            <ac:spMk id="44" creationId="{80FA29ED-73E0-4EB1-90D3-3113D4B4A982}"/>
          </ac:spMkLst>
        </pc:spChg>
        <pc:spChg chg="add del mod">
          <ac:chgData name="Michael Rimler" userId="46018f25-0a5e-4d19-8467-86bcaade6034" providerId="ADAL" clId="{70865EA0-4A50-4FB1-8EF5-505FE9E427E0}" dt="2020-09-20T11:02:55.877" v="1404" actId="478"/>
          <ac:spMkLst>
            <pc:docMk/>
            <pc:sldMk cId="2771002676" sldId="1537"/>
            <ac:spMk id="45" creationId="{F43DE91A-99BB-4301-A607-8A94AF682B7D}"/>
          </ac:spMkLst>
        </pc:spChg>
        <pc:spChg chg="add mod">
          <ac:chgData name="Michael Rimler" userId="46018f25-0a5e-4d19-8467-86bcaade6034" providerId="ADAL" clId="{70865EA0-4A50-4FB1-8EF5-505FE9E427E0}" dt="2020-09-20T11:03:16.816" v="1414" actId="6549"/>
          <ac:spMkLst>
            <pc:docMk/>
            <pc:sldMk cId="2771002676" sldId="1537"/>
            <ac:spMk id="46" creationId="{0FEC0A9A-3D0E-4648-94F2-22F4797FF785}"/>
          </ac:spMkLst>
        </pc:spChg>
        <pc:spChg chg="add mod">
          <ac:chgData name="Michael Rimler" userId="46018f25-0a5e-4d19-8467-86bcaade6034" providerId="ADAL" clId="{70865EA0-4A50-4FB1-8EF5-505FE9E427E0}" dt="2020-09-20T11:17:59.009" v="1694" actId="1076"/>
          <ac:spMkLst>
            <pc:docMk/>
            <pc:sldMk cId="2771002676" sldId="1537"/>
            <ac:spMk id="47" creationId="{E390BD86-24FF-4AAE-8712-D712DC3A164F}"/>
          </ac:spMkLst>
        </pc:spChg>
        <pc:spChg chg="del mod topLvl">
          <ac:chgData name="Michael Rimler" userId="46018f25-0a5e-4d19-8467-86bcaade6034" providerId="ADAL" clId="{70865EA0-4A50-4FB1-8EF5-505FE9E427E0}" dt="2020-09-20T11:21:41.118" v="1815" actId="478"/>
          <ac:spMkLst>
            <pc:docMk/>
            <pc:sldMk cId="2771002676" sldId="1537"/>
            <ac:spMk id="52" creationId="{B6DC23FD-DF7C-428C-84A7-74C41C3DF2B5}"/>
          </ac:spMkLst>
        </pc:spChg>
        <pc:spChg chg="mod ord topLvl">
          <ac:chgData name="Michael Rimler" userId="46018f25-0a5e-4d19-8467-86bcaade6034" providerId="ADAL" clId="{70865EA0-4A50-4FB1-8EF5-505FE9E427E0}" dt="2020-09-20T11:22:12.189" v="1851" actId="1035"/>
          <ac:spMkLst>
            <pc:docMk/>
            <pc:sldMk cId="2771002676" sldId="1537"/>
            <ac:spMk id="54" creationId="{BFD8F793-FF54-467F-9CD2-C761AC2882A6}"/>
          </ac:spMkLst>
        </pc:spChg>
        <pc:spChg chg="mod ord topLvl">
          <ac:chgData name="Michael Rimler" userId="46018f25-0a5e-4d19-8467-86bcaade6034" providerId="ADAL" clId="{70865EA0-4A50-4FB1-8EF5-505FE9E427E0}" dt="2020-09-20T11:22:12.189" v="1851" actId="1035"/>
          <ac:spMkLst>
            <pc:docMk/>
            <pc:sldMk cId="2771002676" sldId="1537"/>
            <ac:spMk id="55" creationId="{42B6BEB3-63BD-47D4-8E39-3C7BD45C41AC}"/>
          </ac:spMkLst>
        </pc:spChg>
        <pc:spChg chg="del mod topLvl">
          <ac:chgData name="Michael Rimler" userId="46018f25-0a5e-4d19-8467-86bcaade6034" providerId="ADAL" clId="{70865EA0-4A50-4FB1-8EF5-505FE9E427E0}" dt="2020-09-20T11:21:43.069" v="1816" actId="478"/>
          <ac:spMkLst>
            <pc:docMk/>
            <pc:sldMk cId="2771002676" sldId="1537"/>
            <ac:spMk id="57" creationId="{6E8B3C7D-DB4C-430D-B543-6AAF4B58E11E}"/>
          </ac:spMkLst>
        </pc:spChg>
        <pc:spChg chg="mod ord topLvl">
          <ac:chgData name="Michael Rimler" userId="46018f25-0a5e-4d19-8467-86bcaade6034" providerId="ADAL" clId="{70865EA0-4A50-4FB1-8EF5-505FE9E427E0}" dt="2020-09-20T11:22:12.189" v="1851" actId="1035"/>
          <ac:spMkLst>
            <pc:docMk/>
            <pc:sldMk cId="2771002676" sldId="1537"/>
            <ac:spMk id="61" creationId="{2562BC6C-560C-430E-91E6-A5E7F921C885}"/>
          </ac:spMkLst>
        </pc:spChg>
        <pc:spChg chg="mod ord topLvl">
          <ac:chgData name="Michael Rimler" userId="46018f25-0a5e-4d19-8467-86bcaade6034" providerId="ADAL" clId="{70865EA0-4A50-4FB1-8EF5-505FE9E427E0}" dt="2020-09-20T11:22:27.841" v="1915" actId="1035"/>
          <ac:spMkLst>
            <pc:docMk/>
            <pc:sldMk cId="2771002676" sldId="1537"/>
            <ac:spMk id="62" creationId="{A222288D-39EA-415F-B7DB-857C4B14835D}"/>
          </ac:spMkLst>
        </pc:spChg>
        <pc:spChg chg="add mod">
          <ac:chgData name="Michael Rimler" userId="46018f25-0a5e-4d19-8467-86bcaade6034" providerId="ADAL" clId="{70865EA0-4A50-4FB1-8EF5-505FE9E427E0}" dt="2020-09-20T11:10:34.579" v="1528" actId="2085"/>
          <ac:spMkLst>
            <pc:docMk/>
            <pc:sldMk cId="2771002676" sldId="1537"/>
            <ac:spMk id="63" creationId="{CBC96C62-18DB-4741-B6AD-EF59F7D8DA59}"/>
          </ac:spMkLst>
        </pc:spChg>
        <pc:spChg chg="add mod">
          <ac:chgData name="Michael Rimler" userId="46018f25-0a5e-4d19-8467-86bcaade6034" providerId="ADAL" clId="{70865EA0-4A50-4FB1-8EF5-505FE9E427E0}" dt="2020-09-20T11:10:34.579" v="1528" actId="2085"/>
          <ac:spMkLst>
            <pc:docMk/>
            <pc:sldMk cId="2771002676" sldId="1537"/>
            <ac:spMk id="64" creationId="{FF4B2528-ACD4-411E-88A1-39FF86BECBE1}"/>
          </ac:spMkLst>
        </pc:spChg>
        <pc:spChg chg="add mod">
          <ac:chgData name="Michael Rimler" userId="46018f25-0a5e-4d19-8467-86bcaade6034" providerId="ADAL" clId="{70865EA0-4A50-4FB1-8EF5-505FE9E427E0}" dt="2020-09-20T11:10:34.579" v="1528" actId="2085"/>
          <ac:spMkLst>
            <pc:docMk/>
            <pc:sldMk cId="2771002676" sldId="1537"/>
            <ac:spMk id="65" creationId="{8882D34F-D1BA-4A36-970B-D1585331EE79}"/>
          </ac:spMkLst>
        </pc:spChg>
        <pc:spChg chg="add mod">
          <ac:chgData name="Michael Rimler" userId="46018f25-0a5e-4d19-8467-86bcaade6034" providerId="ADAL" clId="{70865EA0-4A50-4FB1-8EF5-505FE9E427E0}" dt="2020-09-20T11:12:38.965" v="1561" actId="552"/>
          <ac:spMkLst>
            <pc:docMk/>
            <pc:sldMk cId="2771002676" sldId="1537"/>
            <ac:spMk id="66" creationId="{E140DD4A-F714-48EC-9587-15978C561807}"/>
          </ac:spMkLst>
        </pc:spChg>
        <pc:spChg chg="add mod">
          <ac:chgData name="Michael Rimler" userId="46018f25-0a5e-4d19-8467-86bcaade6034" providerId="ADAL" clId="{70865EA0-4A50-4FB1-8EF5-505FE9E427E0}" dt="2020-09-20T11:11:38.909" v="1537" actId="553"/>
          <ac:spMkLst>
            <pc:docMk/>
            <pc:sldMk cId="2771002676" sldId="1537"/>
            <ac:spMk id="67" creationId="{14ACC0A5-5B2C-4C22-AA4C-3B70545AFD93}"/>
          </ac:spMkLst>
        </pc:spChg>
        <pc:spChg chg="add mod">
          <ac:chgData name="Michael Rimler" userId="46018f25-0a5e-4d19-8467-86bcaade6034" providerId="ADAL" clId="{70865EA0-4A50-4FB1-8EF5-505FE9E427E0}" dt="2020-09-20T11:11:49.532" v="1539" actId="553"/>
          <ac:spMkLst>
            <pc:docMk/>
            <pc:sldMk cId="2771002676" sldId="1537"/>
            <ac:spMk id="68" creationId="{4E8AB82B-F012-4FC6-A3EE-A811F35552F3}"/>
          </ac:spMkLst>
        </pc:spChg>
        <pc:spChg chg="add mod">
          <ac:chgData name="Michael Rimler" userId="46018f25-0a5e-4d19-8467-86bcaade6034" providerId="ADAL" clId="{70865EA0-4A50-4FB1-8EF5-505FE9E427E0}" dt="2020-09-20T11:11:54.369" v="1541" actId="553"/>
          <ac:spMkLst>
            <pc:docMk/>
            <pc:sldMk cId="2771002676" sldId="1537"/>
            <ac:spMk id="69" creationId="{D24DE641-E9A5-4F6B-A4DC-A0A8AAEE8989}"/>
          </ac:spMkLst>
        </pc:spChg>
        <pc:spChg chg="add mod">
          <ac:chgData name="Michael Rimler" userId="46018f25-0a5e-4d19-8467-86bcaade6034" providerId="ADAL" clId="{70865EA0-4A50-4FB1-8EF5-505FE9E427E0}" dt="2020-09-20T11:12:01.339" v="1543" actId="553"/>
          <ac:spMkLst>
            <pc:docMk/>
            <pc:sldMk cId="2771002676" sldId="1537"/>
            <ac:spMk id="70" creationId="{32FC8041-EAA9-4505-94C5-FF9C0F01E3AE}"/>
          </ac:spMkLst>
        </pc:spChg>
        <pc:spChg chg="add mod">
          <ac:chgData name="Michael Rimler" userId="46018f25-0a5e-4d19-8467-86bcaade6034" providerId="ADAL" clId="{70865EA0-4A50-4FB1-8EF5-505FE9E427E0}" dt="2020-09-20T11:12:05.986" v="1545" actId="553"/>
          <ac:spMkLst>
            <pc:docMk/>
            <pc:sldMk cId="2771002676" sldId="1537"/>
            <ac:spMk id="71" creationId="{BE2F6727-90DA-4C4F-A72F-0B404E17361C}"/>
          </ac:spMkLst>
        </pc:spChg>
        <pc:spChg chg="add mod">
          <ac:chgData name="Michael Rimler" userId="46018f25-0a5e-4d19-8467-86bcaade6034" providerId="ADAL" clId="{70865EA0-4A50-4FB1-8EF5-505FE9E427E0}" dt="2020-09-20T11:12:09.917" v="1547" actId="553"/>
          <ac:spMkLst>
            <pc:docMk/>
            <pc:sldMk cId="2771002676" sldId="1537"/>
            <ac:spMk id="72" creationId="{5EC6F1E1-0A24-49F6-81A8-8006565F237A}"/>
          </ac:spMkLst>
        </pc:spChg>
        <pc:spChg chg="add mod">
          <ac:chgData name="Michael Rimler" userId="46018f25-0a5e-4d19-8467-86bcaade6034" providerId="ADAL" clId="{70865EA0-4A50-4FB1-8EF5-505FE9E427E0}" dt="2020-09-20T11:12:14.015" v="1549" actId="553"/>
          <ac:spMkLst>
            <pc:docMk/>
            <pc:sldMk cId="2771002676" sldId="1537"/>
            <ac:spMk id="73" creationId="{4E336C0F-D506-4276-9C2A-C7185900F1F5}"/>
          </ac:spMkLst>
        </pc:spChg>
        <pc:spChg chg="add del mod">
          <ac:chgData name="Michael Rimler" userId="46018f25-0a5e-4d19-8467-86bcaade6034" providerId="ADAL" clId="{70865EA0-4A50-4FB1-8EF5-505FE9E427E0}" dt="2020-09-20T11:12:18.522" v="1551" actId="553"/>
          <ac:spMkLst>
            <pc:docMk/>
            <pc:sldMk cId="2771002676" sldId="1537"/>
            <ac:spMk id="74" creationId="{52D84BC1-3AB6-4549-A07A-DC761FA88076}"/>
          </ac:spMkLst>
        </pc:spChg>
        <pc:spChg chg="add del mod">
          <ac:chgData name="Michael Rimler" userId="46018f25-0a5e-4d19-8467-86bcaade6034" providerId="ADAL" clId="{70865EA0-4A50-4FB1-8EF5-505FE9E427E0}" dt="2020-09-20T11:12:23.921" v="1553" actId="553"/>
          <ac:spMkLst>
            <pc:docMk/>
            <pc:sldMk cId="2771002676" sldId="1537"/>
            <ac:spMk id="75" creationId="{2476E525-6DC4-4D05-B7A4-7716D3A8E072}"/>
          </ac:spMkLst>
        </pc:spChg>
        <pc:spChg chg="add del mod">
          <ac:chgData name="Michael Rimler" userId="46018f25-0a5e-4d19-8467-86bcaade6034" providerId="ADAL" clId="{70865EA0-4A50-4FB1-8EF5-505FE9E427E0}" dt="2020-09-20T11:12:31.362" v="1557" actId="553"/>
          <ac:spMkLst>
            <pc:docMk/>
            <pc:sldMk cId="2771002676" sldId="1537"/>
            <ac:spMk id="76" creationId="{783CCD08-99C7-479D-A041-AE77988C7876}"/>
          </ac:spMkLst>
        </pc:spChg>
        <pc:spChg chg="add del mod">
          <ac:chgData name="Michael Rimler" userId="46018f25-0a5e-4d19-8467-86bcaade6034" providerId="ADAL" clId="{70865EA0-4A50-4FB1-8EF5-505FE9E427E0}" dt="2020-09-20T11:12:35.011" v="1559" actId="553"/>
          <ac:spMkLst>
            <pc:docMk/>
            <pc:sldMk cId="2771002676" sldId="1537"/>
            <ac:spMk id="77" creationId="{59B422A1-128B-43D3-AA61-59765E27456D}"/>
          </ac:spMkLst>
        </pc:spChg>
        <pc:spChg chg="add mod topLvl">
          <ac:chgData name="Michael Rimler" userId="46018f25-0a5e-4d19-8467-86bcaade6034" providerId="ADAL" clId="{70865EA0-4A50-4FB1-8EF5-505FE9E427E0}" dt="2020-09-20T11:27:25.489" v="1995" actId="338"/>
          <ac:spMkLst>
            <pc:docMk/>
            <pc:sldMk cId="2771002676" sldId="1537"/>
            <ac:spMk id="90" creationId="{6E34A34C-5159-4CB5-8688-BABD38F90659}"/>
          </ac:spMkLst>
        </pc:spChg>
        <pc:spChg chg="add mod topLvl">
          <ac:chgData name="Michael Rimler" userId="46018f25-0a5e-4d19-8467-86bcaade6034" providerId="ADAL" clId="{70865EA0-4A50-4FB1-8EF5-505FE9E427E0}" dt="2020-09-20T11:24:49.688" v="1948" actId="338"/>
          <ac:spMkLst>
            <pc:docMk/>
            <pc:sldMk cId="2771002676" sldId="1537"/>
            <ac:spMk id="91" creationId="{2AE2940F-5D6E-4149-955B-CDC7D10E6D2E}"/>
          </ac:spMkLst>
        </pc:spChg>
        <pc:spChg chg="add mod topLvl">
          <ac:chgData name="Michael Rimler" userId="46018f25-0a5e-4d19-8467-86bcaade6034" providerId="ADAL" clId="{70865EA0-4A50-4FB1-8EF5-505FE9E427E0}" dt="2020-09-20T11:27:25.489" v="1995" actId="338"/>
          <ac:spMkLst>
            <pc:docMk/>
            <pc:sldMk cId="2771002676" sldId="1537"/>
            <ac:spMk id="94" creationId="{6CB2F269-7ADB-4487-AB2B-3BE37CDCDB77}"/>
          </ac:spMkLst>
        </pc:spChg>
        <pc:spChg chg="add mod topLvl">
          <ac:chgData name="Michael Rimler" userId="46018f25-0a5e-4d19-8467-86bcaade6034" providerId="ADAL" clId="{70865EA0-4A50-4FB1-8EF5-505FE9E427E0}" dt="2020-09-20T11:27:25.489" v="1995" actId="338"/>
          <ac:spMkLst>
            <pc:docMk/>
            <pc:sldMk cId="2771002676" sldId="1537"/>
            <ac:spMk id="97" creationId="{9622BF95-6A50-48BF-9DE1-764A1C117E1D}"/>
          </ac:spMkLst>
        </pc:spChg>
        <pc:grpChg chg="del">
          <ac:chgData name="Michael Rimler" userId="46018f25-0a5e-4d19-8467-86bcaade6034" providerId="ADAL" clId="{70865EA0-4A50-4FB1-8EF5-505FE9E427E0}" dt="2020-09-20T11:04:00.368" v="1419"/>
          <ac:grpSpMkLst>
            <pc:docMk/>
            <pc:sldMk cId="2771002676" sldId="1537"/>
            <ac:grpSpMk id="11" creationId="{3B0DB3E5-3808-40AC-8DAA-9BBF9BE76EEA}"/>
          </ac:grpSpMkLst>
        </pc:grpChg>
        <pc:grpChg chg="del">
          <ac:chgData name="Michael Rimler" userId="46018f25-0a5e-4d19-8467-86bcaade6034" providerId="ADAL" clId="{70865EA0-4A50-4FB1-8EF5-505FE9E427E0}" dt="2020-09-20T11:02:14.914" v="1387" actId="478"/>
          <ac:grpSpMkLst>
            <pc:docMk/>
            <pc:sldMk cId="2771002676" sldId="1537"/>
            <ac:grpSpMk id="29" creationId="{CD8336B5-AFE8-4B54-B7F6-C5E9EFD69D0D}"/>
          </ac:grpSpMkLst>
        </pc:grpChg>
        <pc:grpChg chg="del">
          <ac:chgData name="Michael Rimler" userId="46018f25-0a5e-4d19-8467-86bcaade6034" providerId="ADAL" clId="{70865EA0-4A50-4FB1-8EF5-505FE9E427E0}" dt="2020-09-20T11:04:00.368" v="1419"/>
          <ac:grpSpMkLst>
            <pc:docMk/>
            <pc:sldMk cId="2771002676" sldId="1537"/>
            <ac:grpSpMk id="31" creationId="{36F01DE0-5025-48D0-B980-A05D85C3E432}"/>
          </ac:grpSpMkLst>
        </pc:grpChg>
        <pc:grpChg chg="del mod">
          <ac:chgData name="Michael Rimler" userId="46018f25-0a5e-4d19-8467-86bcaade6034" providerId="ADAL" clId="{70865EA0-4A50-4FB1-8EF5-505FE9E427E0}" dt="2020-09-20T11:17:43.441" v="1688" actId="165"/>
          <ac:grpSpMkLst>
            <pc:docMk/>
            <pc:sldMk cId="2771002676" sldId="1537"/>
            <ac:grpSpMk id="35" creationId="{A0B417F2-EFEF-4DDD-B30C-49D199159763}"/>
          </ac:grpSpMkLst>
        </pc:grpChg>
        <pc:grpChg chg="add del mod">
          <ac:chgData name="Michael Rimler" userId="46018f25-0a5e-4d19-8467-86bcaade6034" providerId="ADAL" clId="{70865EA0-4A50-4FB1-8EF5-505FE9E427E0}" dt="2020-09-20T11:21:38.048" v="1814" actId="478"/>
          <ac:grpSpMkLst>
            <pc:docMk/>
            <pc:sldMk cId="2771002676" sldId="1537"/>
            <ac:grpSpMk id="48" creationId="{B2E2A832-A812-4506-B114-6B597CA9ABBA}"/>
          </ac:grpSpMkLst>
        </pc:grpChg>
        <pc:grpChg chg="add del mod">
          <ac:chgData name="Michael Rimler" userId="46018f25-0a5e-4d19-8467-86bcaade6034" providerId="ADAL" clId="{70865EA0-4A50-4FB1-8EF5-505FE9E427E0}" dt="2020-09-20T11:13:17.781" v="1566" actId="165"/>
          <ac:grpSpMkLst>
            <pc:docMk/>
            <pc:sldMk cId="2771002676" sldId="1537"/>
            <ac:grpSpMk id="51" creationId="{DF3DDA27-3A7E-4B54-831E-809B106F3D18}"/>
          </ac:grpSpMkLst>
        </pc:grpChg>
        <pc:grpChg chg="del mod topLvl">
          <ac:chgData name="Michael Rimler" userId="46018f25-0a5e-4d19-8467-86bcaade6034" providerId="ADAL" clId="{70865EA0-4A50-4FB1-8EF5-505FE9E427E0}" dt="2020-09-20T11:13:27.267" v="1567" actId="165"/>
          <ac:grpSpMkLst>
            <pc:docMk/>
            <pc:sldMk cId="2771002676" sldId="1537"/>
            <ac:grpSpMk id="53" creationId="{EB547252-83F7-4D85-A781-C0DB70937264}"/>
          </ac:grpSpMkLst>
        </pc:grpChg>
        <pc:grpChg chg="del mod topLvl">
          <ac:chgData name="Michael Rimler" userId="46018f25-0a5e-4d19-8467-86bcaade6034" providerId="ADAL" clId="{70865EA0-4A50-4FB1-8EF5-505FE9E427E0}" dt="2020-09-20T11:14:05.836" v="1574" actId="165"/>
          <ac:grpSpMkLst>
            <pc:docMk/>
            <pc:sldMk cId="2771002676" sldId="1537"/>
            <ac:grpSpMk id="56" creationId="{DFDAC057-B51B-482E-B9F2-978A3771E79B}"/>
          </ac:grpSpMkLst>
        </pc:grpChg>
        <pc:grpChg chg="del mod topLvl">
          <ac:chgData name="Michael Rimler" userId="46018f25-0a5e-4d19-8467-86bcaade6034" providerId="ADAL" clId="{70865EA0-4A50-4FB1-8EF5-505FE9E427E0}" dt="2020-09-20T11:21:43.723" v="1817" actId="478"/>
          <ac:grpSpMkLst>
            <pc:docMk/>
            <pc:sldMk cId="2771002676" sldId="1537"/>
            <ac:grpSpMk id="58" creationId="{F1F0A362-0C75-4230-B729-121FA0B53910}"/>
          </ac:grpSpMkLst>
        </pc:grpChg>
        <pc:grpChg chg="add mod">
          <ac:chgData name="Michael Rimler" userId="46018f25-0a5e-4d19-8467-86bcaade6034" providerId="ADAL" clId="{70865EA0-4A50-4FB1-8EF5-505FE9E427E0}" dt="2020-09-20T11:23:39.526" v="1930" actId="164"/>
          <ac:grpSpMkLst>
            <pc:docMk/>
            <pc:sldMk cId="2771002676" sldId="1537"/>
            <ac:grpSpMk id="92" creationId="{765DF27E-3520-4835-805D-2CE18C089A4F}"/>
          </ac:grpSpMkLst>
        </pc:grpChg>
        <pc:grpChg chg="add del mod">
          <ac:chgData name="Michael Rimler" userId="46018f25-0a5e-4d19-8467-86bcaade6034" providerId="ADAL" clId="{70865EA0-4A50-4FB1-8EF5-505FE9E427E0}" dt="2020-09-20T11:24:37.093" v="1946" actId="165"/>
          <ac:grpSpMkLst>
            <pc:docMk/>
            <pc:sldMk cId="2771002676" sldId="1537"/>
            <ac:grpSpMk id="93" creationId="{60DB2EE6-5D50-4A9C-BBE0-D485BE232A52}"/>
          </ac:grpSpMkLst>
        </pc:grpChg>
        <pc:grpChg chg="add mod">
          <ac:chgData name="Michael Rimler" userId="46018f25-0a5e-4d19-8467-86bcaade6034" providerId="ADAL" clId="{70865EA0-4A50-4FB1-8EF5-505FE9E427E0}" dt="2020-09-20T11:24:49.688" v="1948" actId="338"/>
          <ac:grpSpMkLst>
            <pc:docMk/>
            <pc:sldMk cId="2771002676" sldId="1537"/>
            <ac:grpSpMk id="95" creationId="{8CAEFE93-3374-400A-9DD4-8A6CACE64B90}"/>
          </ac:grpSpMkLst>
        </pc:grpChg>
        <pc:grpChg chg="add del mod">
          <ac:chgData name="Michael Rimler" userId="46018f25-0a5e-4d19-8467-86bcaade6034" providerId="ADAL" clId="{70865EA0-4A50-4FB1-8EF5-505FE9E427E0}" dt="2020-09-20T11:26:04.263" v="1973" actId="165"/>
          <ac:grpSpMkLst>
            <pc:docMk/>
            <pc:sldMk cId="2771002676" sldId="1537"/>
            <ac:grpSpMk id="96" creationId="{F067CFBD-7FF5-4EC6-A42E-26999E5C5C8E}"/>
          </ac:grpSpMkLst>
        </pc:grpChg>
        <pc:grpChg chg="add del mod">
          <ac:chgData name="Michael Rimler" userId="46018f25-0a5e-4d19-8467-86bcaade6034" providerId="ADAL" clId="{70865EA0-4A50-4FB1-8EF5-505FE9E427E0}" dt="2020-09-20T11:27:00.183" v="1986" actId="165"/>
          <ac:grpSpMkLst>
            <pc:docMk/>
            <pc:sldMk cId="2771002676" sldId="1537"/>
            <ac:grpSpMk id="98" creationId="{52FDD734-FBF1-4102-BDD5-74C0FA01FFD5}"/>
          </ac:grpSpMkLst>
        </pc:grpChg>
        <pc:grpChg chg="add mod">
          <ac:chgData name="Michael Rimler" userId="46018f25-0a5e-4d19-8467-86bcaade6034" providerId="ADAL" clId="{70865EA0-4A50-4FB1-8EF5-505FE9E427E0}" dt="2020-09-20T11:27:25.489" v="1995" actId="338"/>
          <ac:grpSpMkLst>
            <pc:docMk/>
            <pc:sldMk cId="2771002676" sldId="1537"/>
            <ac:grpSpMk id="99" creationId="{7092485B-BEB1-4571-9AB7-8942EC0C1EA0}"/>
          </ac:grpSpMkLst>
        </pc:grpChg>
        <pc:cxnChg chg="add mod">
          <ac:chgData name="Michael Rimler" userId="46018f25-0a5e-4d19-8467-86bcaade6034" providerId="ADAL" clId="{70865EA0-4A50-4FB1-8EF5-505FE9E427E0}" dt="2020-09-20T11:12:53.242" v="1562" actId="554"/>
          <ac:cxnSpMkLst>
            <pc:docMk/>
            <pc:sldMk cId="2771002676" sldId="1537"/>
            <ac:cxnSpMk id="27" creationId="{DCD19106-7CA6-461A-8A04-F9BB590AD549}"/>
          </ac:cxnSpMkLst>
        </pc:cxnChg>
        <pc:cxnChg chg="add mod">
          <ac:chgData name="Michael Rimler" userId="46018f25-0a5e-4d19-8467-86bcaade6034" providerId="ADAL" clId="{70865EA0-4A50-4FB1-8EF5-505FE9E427E0}" dt="2020-09-20T11:12:53.242" v="1562" actId="554"/>
          <ac:cxnSpMkLst>
            <pc:docMk/>
            <pc:sldMk cId="2771002676" sldId="1537"/>
            <ac:cxnSpMk id="78" creationId="{DDB1ABC5-10FA-4F73-9A99-706531D61F89}"/>
          </ac:cxnSpMkLst>
        </pc:cxnChg>
        <pc:cxnChg chg="add mod">
          <ac:chgData name="Michael Rimler" userId="46018f25-0a5e-4d19-8467-86bcaade6034" providerId="ADAL" clId="{70865EA0-4A50-4FB1-8EF5-505FE9E427E0}" dt="2020-09-20T11:12:53.242" v="1562" actId="554"/>
          <ac:cxnSpMkLst>
            <pc:docMk/>
            <pc:sldMk cId="2771002676" sldId="1537"/>
            <ac:cxnSpMk id="79" creationId="{14B4DEB4-2ED7-4D40-BD40-152F505C86E3}"/>
          </ac:cxnSpMkLst>
        </pc:cxnChg>
        <pc:cxnChg chg="add mod">
          <ac:chgData name="Michael Rimler" userId="46018f25-0a5e-4d19-8467-86bcaade6034" providerId="ADAL" clId="{70865EA0-4A50-4FB1-8EF5-505FE9E427E0}" dt="2020-09-20T11:21:00.963" v="1807" actId="14100"/>
          <ac:cxnSpMkLst>
            <pc:docMk/>
            <pc:sldMk cId="2771002676" sldId="1537"/>
            <ac:cxnSpMk id="80" creationId="{A76D764A-537D-4572-969A-26903F0BCC27}"/>
          </ac:cxnSpMkLst>
        </pc:cxnChg>
        <pc:cxnChg chg="add mod">
          <ac:chgData name="Michael Rimler" userId="46018f25-0a5e-4d19-8467-86bcaade6034" providerId="ADAL" clId="{70865EA0-4A50-4FB1-8EF5-505FE9E427E0}" dt="2020-09-20T11:12:53.242" v="1562" actId="554"/>
          <ac:cxnSpMkLst>
            <pc:docMk/>
            <pc:sldMk cId="2771002676" sldId="1537"/>
            <ac:cxnSpMk id="81" creationId="{8D71E068-85D6-4A84-B5E8-158D073DDBDE}"/>
          </ac:cxnSpMkLst>
        </pc:cxnChg>
        <pc:cxnChg chg="add mod">
          <ac:chgData name="Michael Rimler" userId="46018f25-0a5e-4d19-8467-86bcaade6034" providerId="ADAL" clId="{70865EA0-4A50-4FB1-8EF5-505FE9E427E0}" dt="2020-09-20T11:12:53.242" v="1562" actId="554"/>
          <ac:cxnSpMkLst>
            <pc:docMk/>
            <pc:sldMk cId="2771002676" sldId="1537"/>
            <ac:cxnSpMk id="82" creationId="{1C4B9B22-EAA9-4FF7-992D-0091802AE16B}"/>
          </ac:cxnSpMkLst>
        </pc:cxnChg>
        <pc:cxnChg chg="add mod">
          <ac:chgData name="Michael Rimler" userId="46018f25-0a5e-4d19-8467-86bcaade6034" providerId="ADAL" clId="{70865EA0-4A50-4FB1-8EF5-505FE9E427E0}" dt="2020-09-20T11:12:53.242" v="1562" actId="554"/>
          <ac:cxnSpMkLst>
            <pc:docMk/>
            <pc:sldMk cId="2771002676" sldId="1537"/>
            <ac:cxnSpMk id="83" creationId="{D6D35CD0-665E-438C-AF56-1A5D52BF267E}"/>
          </ac:cxnSpMkLst>
        </pc:cxnChg>
        <pc:cxnChg chg="add mod">
          <ac:chgData name="Michael Rimler" userId="46018f25-0a5e-4d19-8467-86bcaade6034" providerId="ADAL" clId="{70865EA0-4A50-4FB1-8EF5-505FE9E427E0}" dt="2020-09-20T11:21:05.352" v="1808" actId="14100"/>
          <ac:cxnSpMkLst>
            <pc:docMk/>
            <pc:sldMk cId="2771002676" sldId="1537"/>
            <ac:cxnSpMk id="84" creationId="{9AF1B5F4-D7AF-457C-ADBB-1998EEBD5851}"/>
          </ac:cxnSpMkLst>
        </pc:cxnChg>
        <pc:cxnChg chg="add mod">
          <ac:chgData name="Michael Rimler" userId="46018f25-0a5e-4d19-8467-86bcaade6034" providerId="ADAL" clId="{70865EA0-4A50-4FB1-8EF5-505FE9E427E0}" dt="2020-09-20T11:12:53.242" v="1562" actId="554"/>
          <ac:cxnSpMkLst>
            <pc:docMk/>
            <pc:sldMk cId="2771002676" sldId="1537"/>
            <ac:cxnSpMk id="85" creationId="{5B000338-9174-4754-AC16-40744434A75B}"/>
          </ac:cxnSpMkLst>
        </pc:cxnChg>
        <pc:cxnChg chg="add mod">
          <ac:chgData name="Michael Rimler" userId="46018f25-0a5e-4d19-8467-86bcaade6034" providerId="ADAL" clId="{70865EA0-4A50-4FB1-8EF5-505FE9E427E0}" dt="2020-09-20T11:12:53.242" v="1562" actId="554"/>
          <ac:cxnSpMkLst>
            <pc:docMk/>
            <pc:sldMk cId="2771002676" sldId="1537"/>
            <ac:cxnSpMk id="86" creationId="{FABFCBC3-DCF4-49F6-9CCA-6A76211AD673}"/>
          </ac:cxnSpMkLst>
        </pc:cxnChg>
        <pc:cxnChg chg="add mod">
          <ac:chgData name="Michael Rimler" userId="46018f25-0a5e-4d19-8467-86bcaade6034" providerId="ADAL" clId="{70865EA0-4A50-4FB1-8EF5-505FE9E427E0}" dt="2020-09-20T11:12:53.242" v="1562" actId="554"/>
          <ac:cxnSpMkLst>
            <pc:docMk/>
            <pc:sldMk cId="2771002676" sldId="1537"/>
            <ac:cxnSpMk id="87" creationId="{8151D837-A283-49AC-A5C2-5692CD5C363C}"/>
          </ac:cxnSpMkLst>
        </pc:cxnChg>
        <pc:cxnChg chg="add mod">
          <ac:chgData name="Michael Rimler" userId="46018f25-0a5e-4d19-8467-86bcaade6034" providerId="ADAL" clId="{70865EA0-4A50-4FB1-8EF5-505FE9E427E0}" dt="2020-09-20T11:21:11.861" v="1809" actId="14100"/>
          <ac:cxnSpMkLst>
            <pc:docMk/>
            <pc:sldMk cId="2771002676" sldId="1537"/>
            <ac:cxnSpMk id="88" creationId="{7737242B-2071-4D0C-B90C-26E628C7B236}"/>
          </ac:cxnSpMkLst>
        </pc:cxnChg>
        <pc:cxnChg chg="add mod">
          <ac:chgData name="Michael Rimler" userId="46018f25-0a5e-4d19-8467-86bcaade6034" providerId="ADAL" clId="{70865EA0-4A50-4FB1-8EF5-505FE9E427E0}" dt="2020-09-20T11:20:52.810" v="1806" actId="14100"/>
          <ac:cxnSpMkLst>
            <pc:docMk/>
            <pc:sldMk cId="2771002676" sldId="1537"/>
            <ac:cxnSpMk id="89" creationId="{C90C165D-DF65-46B5-918D-0938B1F1D955}"/>
          </ac:cxnSpMkLst>
        </pc:cxnChg>
      </pc:sldChg>
      <pc:sldChg chg="del">
        <pc:chgData name="Michael Rimler" userId="46018f25-0a5e-4d19-8467-86bcaade6034" providerId="ADAL" clId="{70865EA0-4A50-4FB1-8EF5-505FE9E427E0}" dt="2020-09-20T11:47:44.384" v="2369" actId="2696"/>
        <pc:sldMkLst>
          <pc:docMk/>
          <pc:sldMk cId="3418098909" sldId="1538"/>
        </pc:sldMkLst>
      </pc:sldChg>
      <pc:sldChg chg="del">
        <pc:chgData name="Michael Rimler" userId="46018f25-0a5e-4d19-8467-86bcaade6034" providerId="ADAL" clId="{70865EA0-4A50-4FB1-8EF5-505FE9E427E0}" dt="2020-09-20T11:47:44.243" v="2357" actId="2696"/>
        <pc:sldMkLst>
          <pc:docMk/>
          <pc:sldMk cId="1507060327" sldId="1554"/>
        </pc:sldMkLst>
      </pc:sldChg>
      <pc:sldChg chg="del">
        <pc:chgData name="Michael Rimler" userId="46018f25-0a5e-4d19-8467-86bcaade6034" providerId="ADAL" clId="{70865EA0-4A50-4FB1-8EF5-505FE9E427E0}" dt="2020-09-20T11:47:44.238" v="2356" actId="2696"/>
        <pc:sldMkLst>
          <pc:docMk/>
          <pc:sldMk cId="3182464768" sldId="1555"/>
        </pc:sldMkLst>
      </pc:sldChg>
      <pc:sldChg chg="del">
        <pc:chgData name="Michael Rimler" userId="46018f25-0a5e-4d19-8467-86bcaade6034" providerId="ADAL" clId="{70865EA0-4A50-4FB1-8EF5-505FE9E427E0}" dt="2020-09-20T11:47:44.248" v="2358" actId="2696"/>
        <pc:sldMkLst>
          <pc:docMk/>
          <pc:sldMk cId="1957472972" sldId="1556"/>
        </pc:sldMkLst>
      </pc:sldChg>
      <pc:sldChg chg="addSp delSp modSp delAnim modAnim">
        <pc:chgData name="Michael Rimler" userId="46018f25-0a5e-4d19-8467-86bcaade6034" providerId="ADAL" clId="{70865EA0-4A50-4FB1-8EF5-505FE9E427E0}" dt="2020-09-20T12:04:58.586" v="2649" actId="1076"/>
        <pc:sldMkLst>
          <pc:docMk/>
          <pc:sldMk cId="2809736034" sldId="1566"/>
        </pc:sldMkLst>
        <pc:spChg chg="mod">
          <ac:chgData name="Michael Rimler" userId="46018f25-0a5e-4d19-8467-86bcaade6034" providerId="ADAL" clId="{70865EA0-4A50-4FB1-8EF5-505FE9E427E0}" dt="2020-09-20T11:46:26.246" v="2343" actId="20577"/>
          <ac:spMkLst>
            <pc:docMk/>
            <pc:sldMk cId="2809736034" sldId="1566"/>
            <ac:spMk id="3" creationId="{00000000-0000-0000-0000-000000000000}"/>
          </ac:spMkLst>
        </pc:spChg>
        <pc:spChg chg="mod">
          <ac:chgData name="Michael Rimler" userId="46018f25-0a5e-4d19-8467-86bcaade6034" providerId="ADAL" clId="{70865EA0-4A50-4FB1-8EF5-505FE9E427E0}" dt="2020-09-20T11:46:23.504" v="2342" actId="20577"/>
          <ac:spMkLst>
            <pc:docMk/>
            <pc:sldMk cId="2809736034" sldId="1566"/>
            <ac:spMk id="5" creationId="{00000000-0000-0000-0000-000000000000}"/>
          </ac:spMkLst>
        </pc:spChg>
        <pc:spChg chg="del">
          <ac:chgData name="Michael Rimler" userId="46018f25-0a5e-4d19-8467-86bcaade6034" providerId="ADAL" clId="{70865EA0-4A50-4FB1-8EF5-505FE9E427E0}" dt="2020-09-20T11:46:28.765" v="2344" actId="478"/>
          <ac:spMkLst>
            <pc:docMk/>
            <pc:sldMk cId="2809736034" sldId="1566"/>
            <ac:spMk id="15" creationId="{CA03A93C-40E2-4B32-839C-FFFF6ED77C5F}"/>
          </ac:spMkLst>
        </pc:spChg>
        <pc:spChg chg="mod topLvl">
          <ac:chgData name="Michael Rimler" userId="46018f25-0a5e-4d19-8467-86bcaade6034" providerId="ADAL" clId="{70865EA0-4A50-4FB1-8EF5-505FE9E427E0}" dt="2020-09-20T12:00:08.966" v="2571" actId="164"/>
          <ac:spMkLst>
            <pc:docMk/>
            <pc:sldMk cId="2809736034" sldId="1566"/>
            <ac:spMk id="17" creationId="{C2BF9EF2-5998-45E8-8B84-4DCB2F72293D}"/>
          </ac:spMkLst>
        </pc:spChg>
        <pc:spChg chg="mod topLvl">
          <ac:chgData name="Michael Rimler" userId="46018f25-0a5e-4d19-8467-86bcaade6034" providerId="ADAL" clId="{70865EA0-4A50-4FB1-8EF5-505FE9E427E0}" dt="2020-09-20T12:00:08.966" v="2571" actId="164"/>
          <ac:spMkLst>
            <pc:docMk/>
            <pc:sldMk cId="2809736034" sldId="1566"/>
            <ac:spMk id="18" creationId="{BCAB9015-C516-496C-9B8D-72A6284F22E3}"/>
          </ac:spMkLst>
        </pc:spChg>
        <pc:spChg chg="add mod topLvl">
          <ac:chgData name="Michael Rimler" userId="46018f25-0a5e-4d19-8467-86bcaade6034" providerId="ADAL" clId="{70865EA0-4A50-4FB1-8EF5-505FE9E427E0}" dt="2020-09-20T12:04:33.964" v="2645" actId="338"/>
          <ac:spMkLst>
            <pc:docMk/>
            <pc:sldMk cId="2809736034" sldId="1566"/>
            <ac:spMk id="19" creationId="{1E543F7D-A32B-4505-ACB9-B498C52F425C}"/>
          </ac:spMkLst>
        </pc:spChg>
        <pc:spChg chg="mod topLvl">
          <ac:chgData name="Michael Rimler" userId="46018f25-0a5e-4d19-8467-86bcaade6034" providerId="ADAL" clId="{70865EA0-4A50-4FB1-8EF5-505FE9E427E0}" dt="2020-09-20T12:01:01.646" v="2598" actId="207"/>
          <ac:spMkLst>
            <pc:docMk/>
            <pc:sldMk cId="2809736034" sldId="1566"/>
            <ac:spMk id="26" creationId="{A53312DF-14CE-4F30-95BF-822211B289D0}"/>
          </ac:spMkLst>
        </pc:spChg>
        <pc:spChg chg="mod topLvl">
          <ac:chgData name="Michael Rimler" userId="46018f25-0a5e-4d19-8467-86bcaade6034" providerId="ADAL" clId="{70865EA0-4A50-4FB1-8EF5-505FE9E427E0}" dt="2020-09-20T12:01:07.616" v="2599" actId="207"/>
          <ac:spMkLst>
            <pc:docMk/>
            <pc:sldMk cId="2809736034" sldId="1566"/>
            <ac:spMk id="27" creationId="{2E49F955-90C7-42C1-962F-2304209CDFD3}"/>
          </ac:spMkLst>
        </pc:spChg>
        <pc:spChg chg="mod topLvl">
          <ac:chgData name="Michael Rimler" userId="46018f25-0a5e-4d19-8467-86bcaade6034" providerId="ADAL" clId="{70865EA0-4A50-4FB1-8EF5-505FE9E427E0}" dt="2020-09-20T12:04:42.610" v="2647" actId="164"/>
          <ac:spMkLst>
            <pc:docMk/>
            <pc:sldMk cId="2809736034" sldId="1566"/>
            <ac:spMk id="31" creationId="{8498601B-6BED-4406-BFDD-992B958FA428}"/>
          </ac:spMkLst>
        </pc:spChg>
        <pc:spChg chg="mod topLvl">
          <ac:chgData name="Michael Rimler" userId="46018f25-0a5e-4d19-8467-86bcaade6034" providerId="ADAL" clId="{70865EA0-4A50-4FB1-8EF5-505FE9E427E0}" dt="2020-09-20T12:04:42.610" v="2647" actId="164"/>
          <ac:spMkLst>
            <pc:docMk/>
            <pc:sldMk cId="2809736034" sldId="1566"/>
            <ac:spMk id="32" creationId="{21DA41FE-B775-48C9-A30E-A6C818224D33}"/>
          </ac:spMkLst>
        </pc:spChg>
        <pc:spChg chg="mod topLvl">
          <ac:chgData name="Michael Rimler" userId="46018f25-0a5e-4d19-8467-86bcaade6034" providerId="ADAL" clId="{70865EA0-4A50-4FB1-8EF5-505FE9E427E0}" dt="2020-09-20T11:58:01.367" v="2556" actId="164"/>
          <ac:spMkLst>
            <pc:docMk/>
            <pc:sldMk cId="2809736034" sldId="1566"/>
            <ac:spMk id="39" creationId="{55907C68-E182-4662-A8B3-516100E2082E}"/>
          </ac:spMkLst>
        </pc:spChg>
        <pc:spChg chg="mod topLvl">
          <ac:chgData name="Michael Rimler" userId="46018f25-0a5e-4d19-8467-86bcaade6034" providerId="ADAL" clId="{70865EA0-4A50-4FB1-8EF5-505FE9E427E0}" dt="2020-09-20T11:58:01.367" v="2556" actId="164"/>
          <ac:spMkLst>
            <pc:docMk/>
            <pc:sldMk cId="2809736034" sldId="1566"/>
            <ac:spMk id="40" creationId="{CCB02099-D281-4B38-91A8-9EA789D9BADB}"/>
          </ac:spMkLst>
        </pc:spChg>
        <pc:grpChg chg="del">
          <ac:chgData name="Michael Rimler" userId="46018f25-0a5e-4d19-8467-86bcaade6034" providerId="ADAL" clId="{70865EA0-4A50-4FB1-8EF5-505FE9E427E0}" dt="2020-09-20T11:46:30.734" v="2346" actId="478"/>
          <ac:grpSpMkLst>
            <pc:docMk/>
            <pc:sldMk cId="2809736034" sldId="1566"/>
            <ac:grpSpMk id="2" creationId="{FABEC7EF-C756-4A06-B24E-6939C7528828}"/>
          </ac:grpSpMkLst>
        </pc:grpChg>
        <pc:grpChg chg="del">
          <ac:chgData name="Michael Rimler" userId="46018f25-0a5e-4d19-8467-86bcaade6034" providerId="ADAL" clId="{70865EA0-4A50-4FB1-8EF5-505FE9E427E0}" dt="2020-09-20T11:46:29.821" v="2345" actId="478"/>
          <ac:grpSpMkLst>
            <pc:docMk/>
            <pc:sldMk cId="2809736034" sldId="1566"/>
            <ac:grpSpMk id="10" creationId="{399856F7-CE9F-4C29-8253-1DD2BEE0A786}"/>
          </ac:grpSpMkLst>
        </pc:grpChg>
        <pc:grpChg chg="del mod">
          <ac:chgData name="Michael Rimler" userId="46018f25-0a5e-4d19-8467-86bcaade6034" providerId="ADAL" clId="{70865EA0-4A50-4FB1-8EF5-505FE9E427E0}" dt="2020-09-20T11:50:08.905" v="2395" actId="165"/>
          <ac:grpSpMkLst>
            <pc:docMk/>
            <pc:sldMk cId="2809736034" sldId="1566"/>
            <ac:grpSpMk id="13" creationId="{7158A672-E849-4AE7-B57A-4EB65B137D7F}"/>
          </ac:grpSpMkLst>
        </pc:grpChg>
        <pc:grpChg chg="add del mod">
          <ac:chgData name="Michael Rimler" userId="46018f25-0a5e-4d19-8467-86bcaade6034" providerId="ADAL" clId="{70865EA0-4A50-4FB1-8EF5-505FE9E427E0}" dt="2020-09-20T11:53:58.566" v="2487" actId="165"/>
          <ac:grpSpMkLst>
            <pc:docMk/>
            <pc:sldMk cId="2809736034" sldId="1566"/>
            <ac:grpSpMk id="14" creationId="{3ABD8108-66A2-40DA-B8E0-677D40BB4DA2}"/>
          </ac:grpSpMkLst>
        </pc:grpChg>
        <pc:grpChg chg="add del mod topLvl">
          <ac:chgData name="Michael Rimler" userId="46018f25-0a5e-4d19-8467-86bcaade6034" providerId="ADAL" clId="{70865EA0-4A50-4FB1-8EF5-505FE9E427E0}" dt="2020-09-20T11:52:40.522" v="2441" actId="165"/>
          <ac:grpSpMkLst>
            <pc:docMk/>
            <pc:sldMk cId="2809736034" sldId="1566"/>
            <ac:grpSpMk id="16" creationId="{B1B2C400-DC73-4202-9F92-87563875FD0B}"/>
          </ac:grpSpMkLst>
        </pc:grpChg>
        <pc:grpChg chg="add del mod">
          <ac:chgData name="Michael Rimler" userId="46018f25-0a5e-4d19-8467-86bcaade6034" providerId="ADAL" clId="{70865EA0-4A50-4FB1-8EF5-505FE9E427E0}" dt="2020-09-20T11:52:31.808" v="2439" actId="165"/>
          <ac:grpSpMkLst>
            <pc:docMk/>
            <pc:sldMk cId="2809736034" sldId="1566"/>
            <ac:grpSpMk id="22" creationId="{1567D122-3F96-496D-ADFD-76D734B4F43C}"/>
          </ac:grpSpMkLst>
        </pc:grpChg>
        <pc:grpChg chg="add del mod">
          <ac:chgData name="Michael Rimler" userId="46018f25-0a5e-4d19-8467-86bcaade6034" providerId="ADAL" clId="{70865EA0-4A50-4FB1-8EF5-505FE9E427E0}" dt="2020-09-20T11:52:01.621" v="2434" actId="165"/>
          <ac:grpSpMkLst>
            <pc:docMk/>
            <pc:sldMk cId="2809736034" sldId="1566"/>
            <ac:grpSpMk id="23" creationId="{FFC162AF-CA2F-4AFE-835A-9CF45275D2C8}"/>
          </ac:grpSpMkLst>
        </pc:grpChg>
        <pc:grpChg chg="del mod topLvl">
          <ac:chgData name="Michael Rimler" userId="46018f25-0a5e-4d19-8467-86bcaade6034" providerId="ADAL" clId="{70865EA0-4A50-4FB1-8EF5-505FE9E427E0}" dt="2020-09-20T11:52:05.439" v="2435" actId="165"/>
          <ac:grpSpMkLst>
            <pc:docMk/>
            <pc:sldMk cId="2809736034" sldId="1566"/>
            <ac:grpSpMk id="24" creationId="{0D598B98-76E8-473D-9D99-E8B3FF071008}"/>
          </ac:grpSpMkLst>
        </pc:grpChg>
        <pc:grpChg chg="add del mod topLvl">
          <ac:chgData name="Michael Rimler" userId="46018f25-0a5e-4d19-8467-86bcaade6034" providerId="ADAL" clId="{70865EA0-4A50-4FB1-8EF5-505FE9E427E0}" dt="2020-09-20T12:00:57.204" v="2597" actId="165"/>
          <ac:grpSpMkLst>
            <pc:docMk/>
            <pc:sldMk cId="2809736034" sldId="1566"/>
            <ac:grpSpMk id="28" creationId="{6B4031D2-14F8-44B9-ACF8-3CCDC8E846D8}"/>
          </ac:grpSpMkLst>
        </pc:grpChg>
        <pc:grpChg chg="add del mod">
          <ac:chgData name="Michael Rimler" userId="46018f25-0a5e-4d19-8467-86bcaade6034" providerId="ADAL" clId="{70865EA0-4A50-4FB1-8EF5-505FE9E427E0}" dt="2020-09-20T11:58:20.033" v="2559" actId="165"/>
          <ac:grpSpMkLst>
            <pc:docMk/>
            <pc:sldMk cId="2809736034" sldId="1566"/>
            <ac:grpSpMk id="29" creationId="{EE256012-7661-4A3F-838C-28F3E761B889}"/>
          </ac:grpSpMkLst>
        </pc:grpChg>
        <pc:grpChg chg="add del mod topLvl">
          <ac:chgData name="Michael Rimler" userId="46018f25-0a5e-4d19-8467-86bcaade6034" providerId="ADAL" clId="{70865EA0-4A50-4FB1-8EF5-505FE9E427E0}" dt="2020-09-20T12:01:43.770" v="2605" actId="165"/>
          <ac:grpSpMkLst>
            <pc:docMk/>
            <pc:sldMk cId="2809736034" sldId="1566"/>
            <ac:grpSpMk id="30" creationId="{EE3FBB65-3812-4D9B-B487-FFE694A5591E}"/>
          </ac:grpSpMkLst>
        </pc:grpChg>
        <pc:grpChg chg="add del mod ord">
          <ac:chgData name="Michael Rimler" userId="46018f25-0a5e-4d19-8467-86bcaade6034" providerId="ADAL" clId="{70865EA0-4A50-4FB1-8EF5-505FE9E427E0}" dt="2020-09-20T11:54:54.601" v="2504" actId="165"/>
          <ac:grpSpMkLst>
            <pc:docMk/>
            <pc:sldMk cId="2809736034" sldId="1566"/>
            <ac:grpSpMk id="33" creationId="{BB42206C-20CE-4753-A352-FBDB11A3E8DA}"/>
          </ac:grpSpMkLst>
        </pc:grpChg>
        <pc:grpChg chg="add del mod topLvl">
          <ac:chgData name="Michael Rimler" userId="46018f25-0a5e-4d19-8467-86bcaade6034" providerId="ADAL" clId="{70865EA0-4A50-4FB1-8EF5-505FE9E427E0}" dt="2020-09-20T12:02:04.042" v="2611" actId="165"/>
          <ac:grpSpMkLst>
            <pc:docMk/>
            <pc:sldMk cId="2809736034" sldId="1566"/>
            <ac:grpSpMk id="34" creationId="{B19638DF-E5D7-44A7-8566-DEFF25988AA4}"/>
          </ac:grpSpMkLst>
        </pc:grpChg>
        <pc:grpChg chg="add del mod">
          <ac:chgData name="Michael Rimler" userId="46018f25-0a5e-4d19-8467-86bcaade6034" providerId="ADAL" clId="{70865EA0-4A50-4FB1-8EF5-505FE9E427E0}" dt="2020-09-20T12:00:46.626" v="2595" actId="165"/>
          <ac:grpSpMkLst>
            <pc:docMk/>
            <pc:sldMk cId="2809736034" sldId="1566"/>
            <ac:grpSpMk id="35" creationId="{F11D4E97-B511-44B8-8423-CA55807E8DCD}"/>
          </ac:grpSpMkLst>
        </pc:grpChg>
        <pc:grpChg chg="add del mod">
          <ac:chgData name="Michael Rimler" userId="46018f25-0a5e-4d19-8467-86bcaade6034" providerId="ADAL" clId="{70865EA0-4A50-4FB1-8EF5-505FE9E427E0}" dt="2020-09-20T12:00:53.045" v="2596" actId="165"/>
          <ac:grpSpMkLst>
            <pc:docMk/>
            <pc:sldMk cId="2809736034" sldId="1566"/>
            <ac:grpSpMk id="36" creationId="{C630CBDC-937D-4B62-A1F1-3F29769F9025}"/>
          </ac:grpSpMkLst>
        </pc:grpChg>
        <pc:grpChg chg="add del mod">
          <ac:chgData name="Michael Rimler" userId="46018f25-0a5e-4d19-8467-86bcaade6034" providerId="ADAL" clId="{70865EA0-4A50-4FB1-8EF5-505FE9E427E0}" dt="2020-09-20T11:57:05.332" v="2546" actId="165"/>
          <ac:grpSpMkLst>
            <pc:docMk/>
            <pc:sldMk cId="2809736034" sldId="1566"/>
            <ac:grpSpMk id="38" creationId="{8B21A1BD-DC52-46DB-99A8-07F5EF547836}"/>
          </ac:grpSpMkLst>
        </pc:grpChg>
        <pc:grpChg chg="add mod">
          <ac:chgData name="Michael Rimler" userId="46018f25-0a5e-4d19-8467-86bcaade6034" providerId="ADAL" clId="{70865EA0-4A50-4FB1-8EF5-505FE9E427E0}" dt="2020-09-20T12:00:37.243" v="2593" actId="408"/>
          <ac:grpSpMkLst>
            <pc:docMk/>
            <pc:sldMk cId="2809736034" sldId="1566"/>
            <ac:grpSpMk id="41" creationId="{8A034D53-83E8-46FE-9DF3-6781EC5394CC}"/>
          </ac:grpSpMkLst>
        </pc:grpChg>
        <pc:grpChg chg="add mod">
          <ac:chgData name="Michael Rimler" userId="46018f25-0a5e-4d19-8467-86bcaade6034" providerId="ADAL" clId="{70865EA0-4A50-4FB1-8EF5-505FE9E427E0}" dt="2020-09-20T12:00:37.243" v="2593" actId="408"/>
          <ac:grpSpMkLst>
            <pc:docMk/>
            <pc:sldMk cId="2809736034" sldId="1566"/>
            <ac:grpSpMk id="43" creationId="{A8A57CAE-6C31-42A8-BA24-AE153DB8E277}"/>
          </ac:grpSpMkLst>
        </pc:grpChg>
        <pc:grpChg chg="add del mod">
          <ac:chgData name="Michael Rimler" userId="46018f25-0a5e-4d19-8467-86bcaade6034" providerId="ADAL" clId="{70865EA0-4A50-4FB1-8EF5-505FE9E427E0}" dt="2020-09-20T12:04:01.258" v="2637" actId="165"/>
          <ac:grpSpMkLst>
            <pc:docMk/>
            <pc:sldMk cId="2809736034" sldId="1566"/>
            <ac:grpSpMk id="44" creationId="{8CE35B9D-1E74-47ED-A192-FE18803385F8}"/>
          </ac:grpSpMkLst>
        </pc:grpChg>
        <pc:grpChg chg="add mod">
          <ac:chgData name="Michael Rimler" userId="46018f25-0a5e-4d19-8467-86bcaade6034" providerId="ADAL" clId="{70865EA0-4A50-4FB1-8EF5-505FE9E427E0}" dt="2020-09-20T12:04:42.610" v="2647" actId="164"/>
          <ac:grpSpMkLst>
            <pc:docMk/>
            <pc:sldMk cId="2809736034" sldId="1566"/>
            <ac:grpSpMk id="45" creationId="{8CE412CC-3A5E-4FAB-A6F3-02E60CD74A86}"/>
          </ac:grpSpMkLst>
        </pc:grpChg>
        <pc:grpChg chg="add mod">
          <ac:chgData name="Michael Rimler" userId="46018f25-0a5e-4d19-8467-86bcaade6034" providerId="ADAL" clId="{70865EA0-4A50-4FB1-8EF5-505FE9E427E0}" dt="2020-09-20T12:04:58.586" v="2649" actId="1076"/>
          <ac:grpSpMkLst>
            <pc:docMk/>
            <pc:sldMk cId="2809736034" sldId="1566"/>
            <ac:grpSpMk id="46" creationId="{6BA15D51-C883-43EC-B6D6-073D9F4AE9B3}"/>
          </ac:grpSpMkLst>
        </pc:grpChg>
        <pc:picChg chg="add mod topLvl">
          <ac:chgData name="Michael Rimler" userId="46018f25-0a5e-4d19-8467-86bcaade6034" providerId="ADAL" clId="{70865EA0-4A50-4FB1-8EF5-505FE9E427E0}" dt="2020-09-20T12:04:33.964" v="2645" actId="338"/>
          <ac:picMkLst>
            <pc:docMk/>
            <pc:sldMk cId="2809736034" sldId="1566"/>
            <ac:picMk id="20" creationId="{E119A3BE-1FD5-419D-A660-B370D6DC2E11}"/>
          </ac:picMkLst>
        </pc:picChg>
        <pc:picChg chg="add del mod topLvl">
          <ac:chgData name="Michael Rimler" userId="46018f25-0a5e-4d19-8467-86bcaade6034" providerId="ADAL" clId="{70865EA0-4A50-4FB1-8EF5-505FE9E427E0}" dt="2020-09-20T11:52:33.845" v="2440" actId="478"/>
          <ac:picMkLst>
            <pc:docMk/>
            <pc:sldMk cId="2809736034" sldId="1566"/>
            <ac:picMk id="21" creationId="{647D0008-8A46-4E6D-92D6-C9FECED3D4EF}"/>
          </ac:picMkLst>
        </pc:picChg>
        <pc:picChg chg="add mod topLvl">
          <ac:chgData name="Michael Rimler" userId="46018f25-0a5e-4d19-8467-86bcaade6034" providerId="ADAL" clId="{70865EA0-4A50-4FB1-8EF5-505FE9E427E0}" dt="2020-09-20T12:00:53.045" v="2596" actId="165"/>
          <ac:picMkLst>
            <pc:docMk/>
            <pc:sldMk cId="2809736034" sldId="1566"/>
            <ac:picMk id="25" creationId="{45A5E6AF-0864-4DA1-A088-3EFB66A41717}"/>
          </ac:picMkLst>
        </pc:picChg>
        <pc:picChg chg="add mod ord">
          <ac:chgData name="Michael Rimler" userId="46018f25-0a5e-4d19-8467-86bcaade6034" providerId="ADAL" clId="{70865EA0-4A50-4FB1-8EF5-505FE9E427E0}" dt="2020-09-20T11:58:01.367" v="2556" actId="164"/>
          <ac:picMkLst>
            <pc:docMk/>
            <pc:sldMk cId="2809736034" sldId="1566"/>
            <ac:picMk id="37" creationId="{B222ED27-8BBF-4C58-BC45-47671442B804}"/>
          </ac:picMkLst>
        </pc:picChg>
        <pc:picChg chg="add mod">
          <ac:chgData name="Michael Rimler" userId="46018f25-0a5e-4d19-8467-86bcaade6034" providerId="ADAL" clId="{70865EA0-4A50-4FB1-8EF5-505FE9E427E0}" dt="2020-09-20T12:00:08.966" v="2571" actId="164"/>
          <ac:picMkLst>
            <pc:docMk/>
            <pc:sldMk cId="2809736034" sldId="1566"/>
            <ac:picMk id="42" creationId="{2F29FB1D-9F23-4591-917F-C9A2A6C7324A}"/>
          </ac:picMkLst>
        </pc:picChg>
      </pc:sldChg>
      <pc:sldChg chg="del">
        <pc:chgData name="Michael Rimler" userId="46018f25-0a5e-4d19-8467-86bcaade6034" providerId="ADAL" clId="{70865EA0-4A50-4FB1-8EF5-505FE9E427E0}" dt="2020-09-20T11:47:44.369" v="2368" actId="2696"/>
        <pc:sldMkLst>
          <pc:docMk/>
          <pc:sldMk cId="1254129878" sldId="1568"/>
        </pc:sldMkLst>
      </pc:sldChg>
      <pc:sldChg chg="del">
        <pc:chgData name="Michael Rimler" userId="46018f25-0a5e-4d19-8467-86bcaade6034" providerId="ADAL" clId="{70865EA0-4A50-4FB1-8EF5-505FE9E427E0}" dt="2020-09-20T11:47:44.322" v="2364" actId="2696"/>
        <pc:sldMkLst>
          <pc:docMk/>
          <pc:sldMk cId="1699071229" sldId="1569"/>
        </pc:sldMkLst>
      </pc:sldChg>
      <pc:sldChg chg="del">
        <pc:chgData name="Michael Rimler" userId="46018f25-0a5e-4d19-8467-86bcaade6034" providerId="ADAL" clId="{70865EA0-4A50-4FB1-8EF5-505FE9E427E0}" dt="2020-09-20T11:47:44.346" v="2366" actId="2696"/>
        <pc:sldMkLst>
          <pc:docMk/>
          <pc:sldMk cId="2031780423" sldId="1571"/>
        </pc:sldMkLst>
      </pc:sldChg>
      <pc:sldChg chg="del">
        <pc:chgData name="Michael Rimler" userId="46018f25-0a5e-4d19-8467-86bcaade6034" providerId="ADAL" clId="{70865EA0-4A50-4FB1-8EF5-505FE9E427E0}" dt="2020-09-20T11:47:44.341" v="2365" actId="2696"/>
        <pc:sldMkLst>
          <pc:docMk/>
          <pc:sldMk cId="1053864387" sldId="1572"/>
        </pc:sldMkLst>
      </pc:sldChg>
      <pc:sldChg chg="del">
        <pc:chgData name="Michael Rimler" userId="46018f25-0a5e-4d19-8467-86bcaade6034" providerId="ADAL" clId="{70865EA0-4A50-4FB1-8EF5-505FE9E427E0}" dt="2020-09-20T11:47:44.305" v="2362" actId="2696"/>
        <pc:sldMkLst>
          <pc:docMk/>
          <pc:sldMk cId="2381880638" sldId="1574"/>
        </pc:sldMkLst>
      </pc:sldChg>
      <pc:sldChg chg="del">
        <pc:chgData name="Michael Rimler" userId="46018f25-0a5e-4d19-8467-86bcaade6034" providerId="ADAL" clId="{70865EA0-4A50-4FB1-8EF5-505FE9E427E0}" dt="2020-09-20T11:47:44.254" v="2359" actId="2696"/>
        <pc:sldMkLst>
          <pc:docMk/>
          <pc:sldMk cId="4005238298" sldId="1576"/>
        </pc:sldMkLst>
      </pc:sldChg>
      <pc:sldChg chg="del">
        <pc:chgData name="Michael Rimler" userId="46018f25-0a5e-4d19-8467-86bcaade6034" providerId="ADAL" clId="{70865EA0-4A50-4FB1-8EF5-505FE9E427E0}" dt="2020-09-20T11:47:44.259" v="2360" actId="2696"/>
        <pc:sldMkLst>
          <pc:docMk/>
          <pc:sldMk cId="1167902132" sldId="1577"/>
        </pc:sldMkLst>
      </pc:sldChg>
      <pc:sldChg chg="addSp delSp modSp add modAnim">
        <pc:chgData name="Michael Rimler" userId="46018f25-0a5e-4d19-8467-86bcaade6034" providerId="ADAL" clId="{70865EA0-4A50-4FB1-8EF5-505FE9E427E0}" dt="2020-09-20T10:14:05.240" v="346" actId="207"/>
        <pc:sldMkLst>
          <pc:docMk/>
          <pc:sldMk cId="37941893" sldId="1578"/>
        </pc:sldMkLst>
        <pc:spChg chg="mod">
          <ac:chgData name="Michael Rimler" userId="46018f25-0a5e-4d19-8467-86bcaade6034" providerId="ADAL" clId="{70865EA0-4A50-4FB1-8EF5-505FE9E427E0}" dt="2020-09-20T09:57:48.416" v="154" actId="20577"/>
          <ac:spMkLst>
            <pc:docMk/>
            <pc:sldMk cId="37941893" sldId="1578"/>
            <ac:spMk id="3" creationId="{00000000-0000-0000-0000-000000000000}"/>
          </ac:spMkLst>
        </pc:spChg>
        <pc:spChg chg="del mod topLvl">
          <ac:chgData name="Michael Rimler" userId="46018f25-0a5e-4d19-8467-86bcaade6034" providerId="ADAL" clId="{70865EA0-4A50-4FB1-8EF5-505FE9E427E0}" dt="2020-09-20T10:02:10.510" v="262" actId="478"/>
          <ac:spMkLst>
            <pc:docMk/>
            <pc:sldMk cId="37941893" sldId="1578"/>
            <ac:spMk id="4" creationId="{1E3320CA-EAEE-4450-8299-011F71355FAC}"/>
          </ac:spMkLst>
        </pc:spChg>
        <pc:spChg chg="mod">
          <ac:chgData name="Michael Rimler" userId="46018f25-0a5e-4d19-8467-86bcaade6034" providerId="ADAL" clId="{70865EA0-4A50-4FB1-8EF5-505FE9E427E0}" dt="2020-09-20T09:57:11.095" v="125" actId="20577"/>
          <ac:spMkLst>
            <pc:docMk/>
            <pc:sldMk cId="37941893" sldId="1578"/>
            <ac:spMk id="5" creationId="{00000000-0000-0000-0000-000000000000}"/>
          </ac:spMkLst>
        </pc:spChg>
        <pc:spChg chg="mod ord topLvl">
          <ac:chgData name="Michael Rimler" userId="46018f25-0a5e-4d19-8467-86bcaade6034" providerId="ADAL" clId="{70865EA0-4A50-4FB1-8EF5-505FE9E427E0}" dt="2020-09-20T10:11:52.390" v="323" actId="12788"/>
          <ac:spMkLst>
            <pc:docMk/>
            <pc:sldMk cId="37941893" sldId="1578"/>
            <ac:spMk id="9" creationId="{AA7ADD81-FAB1-4809-9BAE-F8AA97D078E9}"/>
          </ac:spMkLst>
        </pc:spChg>
        <pc:spChg chg="mod ord topLvl">
          <ac:chgData name="Michael Rimler" userId="46018f25-0a5e-4d19-8467-86bcaade6034" providerId="ADAL" clId="{70865EA0-4A50-4FB1-8EF5-505FE9E427E0}" dt="2020-09-20T10:11:58.048" v="324" actId="12788"/>
          <ac:spMkLst>
            <pc:docMk/>
            <pc:sldMk cId="37941893" sldId="1578"/>
            <ac:spMk id="11" creationId="{D7D89BBE-0A26-4D68-A97E-2DB2B8FBBB3F}"/>
          </ac:spMkLst>
        </pc:spChg>
        <pc:spChg chg="del mod topLvl">
          <ac:chgData name="Michael Rimler" userId="46018f25-0a5e-4d19-8467-86bcaade6034" providerId="ADAL" clId="{70865EA0-4A50-4FB1-8EF5-505FE9E427E0}" dt="2020-09-20T09:59:00.578" v="168" actId="478"/>
          <ac:spMkLst>
            <pc:docMk/>
            <pc:sldMk cId="37941893" sldId="1578"/>
            <ac:spMk id="12" creationId="{AD4C0BCA-44EB-4E84-82DD-3F3037069E05}"/>
          </ac:spMkLst>
        </pc:spChg>
        <pc:spChg chg="del">
          <ac:chgData name="Michael Rimler" userId="46018f25-0a5e-4d19-8467-86bcaade6034" providerId="ADAL" clId="{70865EA0-4A50-4FB1-8EF5-505FE9E427E0}" dt="2020-09-20T09:58:05.688" v="155" actId="478"/>
          <ac:spMkLst>
            <pc:docMk/>
            <pc:sldMk cId="37941893" sldId="1578"/>
            <ac:spMk id="15" creationId="{CA03A93C-40E2-4B32-839C-FFFF6ED77C5F}"/>
          </ac:spMkLst>
        </pc:spChg>
        <pc:spChg chg="del mod topLvl">
          <ac:chgData name="Michael Rimler" userId="46018f25-0a5e-4d19-8467-86bcaade6034" providerId="ADAL" clId="{70865EA0-4A50-4FB1-8EF5-505FE9E427E0}" dt="2020-09-20T09:59:34.293" v="203" actId="478"/>
          <ac:spMkLst>
            <pc:docMk/>
            <pc:sldMk cId="37941893" sldId="1578"/>
            <ac:spMk id="17" creationId="{C2BF9EF2-5998-45E8-8B84-4DCB2F72293D}"/>
          </ac:spMkLst>
        </pc:spChg>
        <pc:spChg chg="del mod topLvl">
          <ac:chgData name="Michael Rimler" userId="46018f25-0a5e-4d19-8467-86bcaade6034" providerId="ADAL" clId="{70865EA0-4A50-4FB1-8EF5-505FE9E427E0}" dt="2020-09-20T10:02:15.747" v="266" actId="478"/>
          <ac:spMkLst>
            <pc:docMk/>
            <pc:sldMk cId="37941893" sldId="1578"/>
            <ac:spMk id="18" creationId="{BCAB9015-C516-496C-9B8D-72A6284F22E3}"/>
          </ac:spMkLst>
        </pc:spChg>
        <pc:spChg chg="add del mod">
          <ac:chgData name="Michael Rimler" userId="46018f25-0a5e-4d19-8467-86bcaade6034" providerId="ADAL" clId="{70865EA0-4A50-4FB1-8EF5-505FE9E427E0}" dt="2020-09-20T10:02:09.171" v="261" actId="478"/>
          <ac:spMkLst>
            <pc:docMk/>
            <pc:sldMk cId="37941893" sldId="1578"/>
            <ac:spMk id="19" creationId="{1D5A4BBC-DF62-47D5-A7AA-5DFE7BC3344F}"/>
          </ac:spMkLst>
        </pc:spChg>
        <pc:spChg chg="add mod ord">
          <ac:chgData name="Michael Rimler" userId="46018f25-0a5e-4d19-8467-86bcaade6034" providerId="ADAL" clId="{70865EA0-4A50-4FB1-8EF5-505FE9E427E0}" dt="2020-09-20T10:13:33.378" v="341" actId="207"/>
          <ac:spMkLst>
            <pc:docMk/>
            <pc:sldMk cId="37941893" sldId="1578"/>
            <ac:spMk id="20" creationId="{E6D89723-1F9E-4026-ADEA-1834AF8CF167}"/>
          </ac:spMkLst>
        </pc:spChg>
        <pc:spChg chg="add del mod">
          <ac:chgData name="Michael Rimler" userId="46018f25-0a5e-4d19-8467-86bcaade6034" providerId="ADAL" clId="{70865EA0-4A50-4FB1-8EF5-505FE9E427E0}" dt="2020-09-20T10:02:11.745" v="263" actId="478"/>
          <ac:spMkLst>
            <pc:docMk/>
            <pc:sldMk cId="37941893" sldId="1578"/>
            <ac:spMk id="21" creationId="{617E333D-8747-44CD-AC35-AEE6C37A95A2}"/>
          </ac:spMkLst>
        </pc:spChg>
        <pc:spChg chg="add mod ord">
          <ac:chgData name="Michael Rimler" userId="46018f25-0a5e-4d19-8467-86bcaade6034" providerId="ADAL" clId="{70865EA0-4A50-4FB1-8EF5-505FE9E427E0}" dt="2020-09-20T10:13:40.527" v="342" actId="207"/>
          <ac:spMkLst>
            <pc:docMk/>
            <pc:sldMk cId="37941893" sldId="1578"/>
            <ac:spMk id="22" creationId="{002E8779-5D24-4315-9D73-B3098A8EFEDF}"/>
          </ac:spMkLst>
        </pc:spChg>
        <pc:spChg chg="add del mod">
          <ac:chgData name="Michael Rimler" userId="46018f25-0a5e-4d19-8467-86bcaade6034" providerId="ADAL" clId="{70865EA0-4A50-4FB1-8EF5-505FE9E427E0}" dt="2020-09-20T10:02:24.298" v="268" actId="478"/>
          <ac:spMkLst>
            <pc:docMk/>
            <pc:sldMk cId="37941893" sldId="1578"/>
            <ac:spMk id="23" creationId="{A63F3B15-D3E7-4B06-A376-6E3BA579551D}"/>
          </ac:spMkLst>
        </pc:spChg>
        <pc:spChg chg="add del mod ord">
          <ac:chgData name="Michael Rimler" userId="46018f25-0a5e-4d19-8467-86bcaade6034" providerId="ADAL" clId="{70865EA0-4A50-4FB1-8EF5-505FE9E427E0}" dt="2020-09-20T10:12:23.730" v="329" actId="12788"/>
          <ac:spMkLst>
            <pc:docMk/>
            <pc:sldMk cId="37941893" sldId="1578"/>
            <ac:spMk id="24" creationId="{F6F4EE02-DB25-4FA9-BD00-83126B0EBC6B}"/>
          </ac:spMkLst>
        </pc:spChg>
        <pc:spChg chg="add mod ord">
          <ac:chgData name="Michael Rimler" userId="46018f25-0a5e-4d19-8467-86bcaade6034" providerId="ADAL" clId="{70865EA0-4A50-4FB1-8EF5-505FE9E427E0}" dt="2020-09-20T10:12:14.712" v="327" actId="12788"/>
          <ac:spMkLst>
            <pc:docMk/>
            <pc:sldMk cId="37941893" sldId="1578"/>
            <ac:spMk id="25" creationId="{52BC3A19-1AC3-4287-B0A9-DE6222EAA64C}"/>
          </ac:spMkLst>
        </pc:spChg>
        <pc:spChg chg="add del mod">
          <ac:chgData name="Michael Rimler" userId="46018f25-0a5e-4d19-8467-86bcaade6034" providerId="ADAL" clId="{70865EA0-4A50-4FB1-8EF5-505FE9E427E0}" dt="2020-09-20T10:02:13.050" v="264" actId="478"/>
          <ac:spMkLst>
            <pc:docMk/>
            <pc:sldMk cId="37941893" sldId="1578"/>
            <ac:spMk id="26" creationId="{3BF128C1-4BCA-406B-8AC0-0D30323256BB}"/>
          </ac:spMkLst>
        </pc:spChg>
        <pc:spChg chg="add mod ord">
          <ac:chgData name="Michael Rimler" userId="46018f25-0a5e-4d19-8467-86bcaade6034" providerId="ADAL" clId="{70865EA0-4A50-4FB1-8EF5-505FE9E427E0}" dt="2020-09-20T10:12:19.230" v="328" actId="12788"/>
          <ac:spMkLst>
            <pc:docMk/>
            <pc:sldMk cId="37941893" sldId="1578"/>
            <ac:spMk id="27" creationId="{266F225A-3AAA-4E6F-BF65-19352465EA50}"/>
          </ac:spMkLst>
        </pc:spChg>
        <pc:spChg chg="add del mod">
          <ac:chgData name="Michael Rimler" userId="46018f25-0a5e-4d19-8467-86bcaade6034" providerId="ADAL" clId="{70865EA0-4A50-4FB1-8EF5-505FE9E427E0}" dt="2020-09-20T10:02:14.234" v="265" actId="478"/>
          <ac:spMkLst>
            <pc:docMk/>
            <pc:sldMk cId="37941893" sldId="1578"/>
            <ac:spMk id="28" creationId="{BB3DAC77-8F62-410C-A3FF-9AAAF0DF807E}"/>
          </ac:spMkLst>
        </pc:spChg>
        <pc:grpChg chg="del">
          <ac:chgData name="Michael Rimler" userId="46018f25-0a5e-4d19-8467-86bcaade6034" providerId="ADAL" clId="{70865EA0-4A50-4FB1-8EF5-505FE9E427E0}" dt="2020-09-20T09:58:14.381" v="157" actId="165"/>
          <ac:grpSpMkLst>
            <pc:docMk/>
            <pc:sldMk cId="37941893" sldId="1578"/>
            <ac:grpSpMk id="2" creationId="{FABEC7EF-C756-4A06-B24E-6939C7528828}"/>
          </ac:grpSpMkLst>
        </pc:grpChg>
        <pc:grpChg chg="del">
          <ac:chgData name="Michael Rimler" userId="46018f25-0a5e-4d19-8467-86bcaade6034" providerId="ADAL" clId="{70865EA0-4A50-4FB1-8EF5-505FE9E427E0}" dt="2020-09-20T09:58:11.472" v="156" actId="165"/>
          <ac:grpSpMkLst>
            <pc:docMk/>
            <pc:sldMk cId="37941893" sldId="1578"/>
            <ac:grpSpMk id="10" creationId="{399856F7-CE9F-4C29-8253-1DD2BEE0A786}"/>
          </ac:grpSpMkLst>
        </pc:grpChg>
        <pc:grpChg chg="del">
          <ac:chgData name="Michael Rimler" userId="46018f25-0a5e-4d19-8467-86bcaade6034" providerId="ADAL" clId="{70865EA0-4A50-4FB1-8EF5-505FE9E427E0}" dt="2020-09-20T09:58:19.292" v="158" actId="165"/>
          <ac:grpSpMkLst>
            <pc:docMk/>
            <pc:sldMk cId="37941893" sldId="1578"/>
            <ac:grpSpMk id="13" creationId="{7158A672-E849-4AE7-B57A-4EB65B137D7F}"/>
          </ac:grpSpMkLst>
        </pc:grpChg>
        <pc:picChg chg="add mod">
          <ac:chgData name="Michael Rimler" userId="46018f25-0a5e-4d19-8467-86bcaade6034" providerId="ADAL" clId="{70865EA0-4A50-4FB1-8EF5-505FE9E427E0}" dt="2020-09-20T10:12:51.700" v="333" actId="207"/>
          <ac:picMkLst>
            <pc:docMk/>
            <pc:sldMk cId="37941893" sldId="1578"/>
            <ac:picMk id="16" creationId="{6873CCF4-305C-4BDE-99D0-313432D0B997}"/>
          </ac:picMkLst>
        </pc:picChg>
        <pc:picChg chg="add mod">
          <ac:chgData name="Michael Rimler" userId="46018f25-0a5e-4d19-8467-86bcaade6034" providerId="ADAL" clId="{70865EA0-4A50-4FB1-8EF5-505FE9E427E0}" dt="2020-09-20T10:13:26.088" v="340" actId="207"/>
          <ac:picMkLst>
            <pc:docMk/>
            <pc:sldMk cId="37941893" sldId="1578"/>
            <ac:picMk id="30" creationId="{282E6F43-936F-4AC6-AC2A-85291B45B3EE}"/>
          </ac:picMkLst>
        </pc:picChg>
        <pc:picChg chg="add mod">
          <ac:chgData name="Michael Rimler" userId="46018f25-0a5e-4d19-8467-86bcaade6034" providerId="ADAL" clId="{70865EA0-4A50-4FB1-8EF5-505FE9E427E0}" dt="2020-09-20T10:12:54.631" v="334" actId="207"/>
          <ac:picMkLst>
            <pc:docMk/>
            <pc:sldMk cId="37941893" sldId="1578"/>
            <ac:picMk id="32" creationId="{34D8147A-FAED-49A1-9585-F1F5C71B4B5B}"/>
          </ac:picMkLst>
        </pc:picChg>
        <pc:picChg chg="add mod">
          <ac:chgData name="Michael Rimler" userId="46018f25-0a5e-4d19-8467-86bcaade6034" providerId="ADAL" clId="{70865EA0-4A50-4FB1-8EF5-505FE9E427E0}" dt="2020-09-20T10:14:01.484" v="345" actId="207"/>
          <ac:picMkLst>
            <pc:docMk/>
            <pc:sldMk cId="37941893" sldId="1578"/>
            <ac:picMk id="34" creationId="{76BA077E-D95D-4D4C-AFA7-BB095F2C81A9}"/>
          </ac:picMkLst>
        </pc:picChg>
        <pc:picChg chg="add mod">
          <ac:chgData name="Michael Rimler" userId="46018f25-0a5e-4d19-8467-86bcaade6034" providerId="ADAL" clId="{70865EA0-4A50-4FB1-8EF5-505FE9E427E0}" dt="2020-09-20T10:13:47.637" v="343" actId="207"/>
          <ac:picMkLst>
            <pc:docMk/>
            <pc:sldMk cId="37941893" sldId="1578"/>
            <ac:picMk id="36" creationId="{3C8B1480-55B4-4B48-86CA-BF7F7935C543}"/>
          </ac:picMkLst>
        </pc:picChg>
        <pc:picChg chg="add del mod">
          <ac:chgData name="Michael Rimler" userId="46018f25-0a5e-4d19-8467-86bcaade6034" providerId="ADAL" clId="{70865EA0-4A50-4FB1-8EF5-505FE9E427E0}" dt="2020-09-20T10:10:11.603" v="300" actId="478"/>
          <ac:picMkLst>
            <pc:docMk/>
            <pc:sldMk cId="37941893" sldId="1578"/>
            <ac:picMk id="38" creationId="{CFF4878C-1408-4169-8DCC-AC959A073032}"/>
          </ac:picMkLst>
        </pc:picChg>
        <pc:picChg chg="add del mod">
          <ac:chgData name="Michael Rimler" userId="46018f25-0a5e-4d19-8467-86bcaade6034" providerId="ADAL" clId="{70865EA0-4A50-4FB1-8EF5-505FE9E427E0}" dt="2020-09-20T10:10:43.320" v="312" actId="478"/>
          <ac:picMkLst>
            <pc:docMk/>
            <pc:sldMk cId="37941893" sldId="1578"/>
            <ac:picMk id="40" creationId="{6FC039DF-39F2-46AA-B8FB-6958AF97CF1A}"/>
          </ac:picMkLst>
        </pc:picChg>
        <pc:picChg chg="add mod">
          <ac:chgData name="Michael Rimler" userId="46018f25-0a5e-4d19-8467-86bcaade6034" providerId="ADAL" clId="{70865EA0-4A50-4FB1-8EF5-505FE9E427E0}" dt="2020-09-20T10:13:52.346" v="344" actId="207"/>
          <ac:picMkLst>
            <pc:docMk/>
            <pc:sldMk cId="37941893" sldId="1578"/>
            <ac:picMk id="42" creationId="{B7D2F68A-72E1-4610-8722-2E4429F3C5D1}"/>
          </ac:picMkLst>
        </pc:picChg>
        <pc:picChg chg="add mod">
          <ac:chgData name="Michael Rimler" userId="46018f25-0a5e-4d19-8467-86bcaade6034" providerId="ADAL" clId="{70865EA0-4A50-4FB1-8EF5-505FE9E427E0}" dt="2020-09-20T10:14:05.240" v="346" actId="207"/>
          <ac:picMkLst>
            <pc:docMk/>
            <pc:sldMk cId="37941893" sldId="1578"/>
            <ac:picMk id="44" creationId="{6F96E011-0627-49E1-8F52-66DF428161B9}"/>
          </ac:picMkLst>
        </pc:picChg>
      </pc:sldChg>
      <pc:sldChg chg="addSp delSp modSp add delAnim">
        <pc:chgData name="Michael Rimler" userId="46018f25-0a5e-4d19-8467-86bcaade6034" providerId="ADAL" clId="{70865EA0-4A50-4FB1-8EF5-505FE9E427E0}" dt="2020-09-20T11:43:25.418" v="2307" actId="207"/>
        <pc:sldMkLst>
          <pc:docMk/>
          <pc:sldMk cId="108532613" sldId="1579"/>
        </pc:sldMkLst>
        <pc:spChg chg="mod">
          <ac:chgData name="Michael Rimler" userId="46018f25-0a5e-4d19-8467-86bcaade6034" providerId="ADAL" clId="{70865EA0-4A50-4FB1-8EF5-505FE9E427E0}" dt="2020-09-20T10:19:02.939" v="417" actId="20577"/>
          <ac:spMkLst>
            <pc:docMk/>
            <pc:sldMk cId="108532613" sldId="1579"/>
            <ac:spMk id="3" creationId="{00000000-0000-0000-0000-000000000000}"/>
          </ac:spMkLst>
        </pc:spChg>
        <pc:spChg chg="mod">
          <ac:chgData name="Michael Rimler" userId="46018f25-0a5e-4d19-8467-86bcaade6034" providerId="ADAL" clId="{70865EA0-4A50-4FB1-8EF5-505FE9E427E0}" dt="2020-09-20T10:18:59.558" v="416" actId="20577"/>
          <ac:spMkLst>
            <pc:docMk/>
            <pc:sldMk cId="108532613" sldId="1579"/>
            <ac:spMk id="5" creationId="{00000000-0000-0000-0000-000000000000}"/>
          </ac:spMkLst>
        </pc:spChg>
        <pc:spChg chg="del">
          <ac:chgData name="Michael Rimler" userId="46018f25-0a5e-4d19-8467-86bcaade6034" providerId="ADAL" clId="{70865EA0-4A50-4FB1-8EF5-505FE9E427E0}" dt="2020-09-20T10:19:17.527" v="418" actId="478"/>
          <ac:spMkLst>
            <pc:docMk/>
            <pc:sldMk cId="108532613" sldId="1579"/>
            <ac:spMk id="15" creationId="{CA03A93C-40E2-4B32-839C-FFFF6ED77C5F}"/>
          </ac:spMkLst>
        </pc:spChg>
        <pc:spChg chg="add mod">
          <ac:chgData name="Michael Rimler" userId="46018f25-0a5e-4d19-8467-86bcaade6034" providerId="ADAL" clId="{70865EA0-4A50-4FB1-8EF5-505FE9E427E0}" dt="2020-09-20T10:26:43.197" v="538" actId="12788"/>
          <ac:spMkLst>
            <pc:docMk/>
            <pc:sldMk cId="108532613" sldId="1579"/>
            <ac:spMk id="33" creationId="{09DEDB46-0800-4C99-B294-D8012312B531}"/>
          </ac:spMkLst>
        </pc:spChg>
        <pc:spChg chg="add mod">
          <ac:chgData name="Michael Rimler" userId="46018f25-0a5e-4d19-8467-86bcaade6034" providerId="ADAL" clId="{70865EA0-4A50-4FB1-8EF5-505FE9E427E0}" dt="2020-09-20T10:28:06.770" v="560" actId="408"/>
          <ac:spMkLst>
            <pc:docMk/>
            <pc:sldMk cId="108532613" sldId="1579"/>
            <ac:spMk id="43" creationId="{12E6D1A0-52BE-485E-8683-3A787614B47A}"/>
          </ac:spMkLst>
        </pc:spChg>
        <pc:spChg chg="add mod">
          <ac:chgData name="Michael Rimler" userId="46018f25-0a5e-4d19-8467-86bcaade6034" providerId="ADAL" clId="{70865EA0-4A50-4FB1-8EF5-505FE9E427E0}" dt="2020-09-20T10:28:06.770" v="560" actId="408"/>
          <ac:spMkLst>
            <pc:docMk/>
            <pc:sldMk cId="108532613" sldId="1579"/>
            <ac:spMk id="44" creationId="{EA6DFBED-F7EA-46D4-823F-E3ABA77AC54D}"/>
          </ac:spMkLst>
        </pc:spChg>
        <pc:spChg chg="add mod">
          <ac:chgData name="Michael Rimler" userId="46018f25-0a5e-4d19-8467-86bcaade6034" providerId="ADAL" clId="{70865EA0-4A50-4FB1-8EF5-505FE9E427E0}" dt="2020-09-20T10:28:06.770" v="560" actId="408"/>
          <ac:spMkLst>
            <pc:docMk/>
            <pc:sldMk cId="108532613" sldId="1579"/>
            <ac:spMk id="45" creationId="{FBF0F07E-D121-4976-AA5D-8E9234B1A5EA}"/>
          </ac:spMkLst>
        </pc:spChg>
        <pc:spChg chg="add mod">
          <ac:chgData name="Michael Rimler" userId="46018f25-0a5e-4d19-8467-86bcaade6034" providerId="ADAL" clId="{70865EA0-4A50-4FB1-8EF5-505FE9E427E0}" dt="2020-09-20T10:33:31.128" v="695" actId="14100"/>
          <ac:spMkLst>
            <pc:docMk/>
            <pc:sldMk cId="108532613" sldId="1579"/>
            <ac:spMk id="46" creationId="{01C9D7DB-7619-405F-8BE7-7FA25D7F65AC}"/>
          </ac:spMkLst>
        </pc:spChg>
        <pc:spChg chg="add del">
          <ac:chgData name="Michael Rimler" userId="46018f25-0a5e-4d19-8467-86bcaade6034" providerId="ADAL" clId="{70865EA0-4A50-4FB1-8EF5-505FE9E427E0}" dt="2020-09-20T10:36:32.853" v="740"/>
          <ac:spMkLst>
            <pc:docMk/>
            <pc:sldMk cId="108532613" sldId="1579"/>
            <ac:spMk id="50" creationId="{DD324EC1-B926-4A4C-A917-1F1AA2776043}"/>
          </ac:spMkLst>
        </pc:spChg>
        <pc:spChg chg="add mod">
          <ac:chgData name="Michael Rimler" userId="46018f25-0a5e-4d19-8467-86bcaade6034" providerId="ADAL" clId="{70865EA0-4A50-4FB1-8EF5-505FE9E427E0}" dt="2020-09-20T10:59:48.169" v="1377" actId="408"/>
          <ac:spMkLst>
            <pc:docMk/>
            <pc:sldMk cId="108532613" sldId="1579"/>
            <ac:spMk id="51" creationId="{350EC458-99F1-4C15-B753-6D4608F37EC3}"/>
          </ac:spMkLst>
        </pc:spChg>
        <pc:spChg chg="add mod ord">
          <ac:chgData name="Michael Rimler" userId="46018f25-0a5e-4d19-8467-86bcaade6034" providerId="ADAL" clId="{70865EA0-4A50-4FB1-8EF5-505FE9E427E0}" dt="2020-09-20T11:43:25.418" v="2307" actId="207"/>
          <ac:spMkLst>
            <pc:docMk/>
            <pc:sldMk cId="108532613" sldId="1579"/>
            <ac:spMk id="52" creationId="{8FD73630-DD1E-4B9F-AB7A-752569F862A5}"/>
          </ac:spMkLst>
        </pc:spChg>
        <pc:grpChg chg="del">
          <ac:chgData name="Michael Rimler" userId="46018f25-0a5e-4d19-8467-86bcaade6034" providerId="ADAL" clId="{70865EA0-4A50-4FB1-8EF5-505FE9E427E0}" dt="2020-09-20T10:19:20.237" v="420" actId="478"/>
          <ac:grpSpMkLst>
            <pc:docMk/>
            <pc:sldMk cId="108532613" sldId="1579"/>
            <ac:grpSpMk id="2" creationId="{FABEC7EF-C756-4A06-B24E-6939C7528828}"/>
          </ac:grpSpMkLst>
        </pc:grpChg>
        <pc:grpChg chg="del">
          <ac:chgData name="Michael Rimler" userId="46018f25-0a5e-4d19-8467-86bcaade6034" providerId="ADAL" clId="{70865EA0-4A50-4FB1-8EF5-505FE9E427E0}" dt="2020-09-20T10:19:19.500" v="419" actId="478"/>
          <ac:grpSpMkLst>
            <pc:docMk/>
            <pc:sldMk cId="108532613" sldId="1579"/>
            <ac:grpSpMk id="10" creationId="{399856F7-CE9F-4C29-8253-1DD2BEE0A786}"/>
          </ac:grpSpMkLst>
        </pc:grpChg>
        <pc:grpChg chg="del">
          <ac:chgData name="Michael Rimler" userId="46018f25-0a5e-4d19-8467-86bcaade6034" providerId="ADAL" clId="{70865EA0-4A50-4FB1-8EF5-505FE9E427E0}" dt="2020-09-20T10:19:20.670" v="421" actId="478"/>
          <ac:grpSpMkLst>
            <pc:docMk/>
            <pc:sldMk cId="108532613" sldId="1579"/>
            <ac:grpSpMk id="13" creationId="{7158A672-E849-4AE7-B57A-4EB65B137D7F}"/>
          </ac:grpSpMkLst>
        </pc:grpChg>
        <pc:picChg chg="add mod">
          <ac:chgData name="Michael Rimler" userId="46018f25-0a5e-4d19-8467-86bcaade6034" providerId="ADAL" clId="{70865EA0-4A50-4FB1-8EF5-505FE9E427E0}" dt="2020-09-20T10:34:10.591" v="709" actId="207"/>
          <ac:picMkLst>
            <pc:docMk/>
            <pc:sldMk cId="108532613" sldId="1579"/>
            <ac:picMk id="16" creationId="{3AA76764-BD0F-407B-93E8-50F37AE35D40}"/>
          </ac:picMkLst>
        </pc:picChg>
        <pc:picChg chg="add mod">
          <ac:chgData name="Michael Rimler" userId="46018f25-0a5e-4d19-8467-86bcaade6034" providerId="ADAL" clId="{70865EA0-4A50-4FB1-8EF5-505FE9E427E0}" dt="2020-09-20T10:34:10.591" v="709" actId="207"/>
          <ac:picMkLst>
            <pc:docMk/>
            <pc:sldMk cId="108532613" sldId="1579"/>
            <ac:picMk id="19" creationId="{0A6486ED-6028-46D4-B6E7-CEE2D401CBE1}"/>
          </ac:picMkLst>
        </pc:picChg>
        <pc:picChg chg="add del mod">
          <ac:chgData name="Michael Rimler" userId="46018f25-0a5e-4d19-8467-86bcaade6034" providerId="ADAL" clId="{70865EA0-4A50-4FB1-8EF5-505FE9E427E0}" dt="2020-09-20T10:20:34.535" v="435" actId="478"/>
          <ac:picMkLst>
            <pc:docMk/>
            <pc:sldMk cId="108532613" sldId="1579"/>
            <ac:picMk id="20" creationId="{29E824F4-4D7E-4597-9920-E0E12BDB4A6E}"/>
          </ac:picMkLst>
        </pc:picChg>
        <pc:picChg chg="add del mod">
          <ac:chgData name="Michael Rimler" userId="46018f25-0a5e-4d19-8467-86bcaade6034" providerId="ADAL" clId="{70865EA0-4A50-4FB1-8EF5-505FE9E427E0}" dt="2020-09-20T10:20:35.112" v="436" actId="478"/>
          <ac:picMkLst>
            <pc:docMk/>
            <pc:sldMk cId="108532613" sldId="1579"/>
            <ac:picMk id="21" creationId="{274EB28F-D8AF-447A-A046-C6093C54A251}"/>
          </ac:picMkLst>
        </pc:picChg>
        <pc:picChg chg="add mod">
          <ac:chgData name="Michael Rimler" userId="46018f25-0a5e-4d19-8467-86bcaade6034" providerId="ADAL" clId="{70865EA0-4A50-4FB1-8EF5-505FE9E427E0}" dt="2020-09-20T10:34:10.591" v="709" actId="207"/>
          <ac:picMkLst>
            <pc:docMk/>
            <pc:sldMk cId="108532613" sldId="1579"/>
            <ac:picMk id="23" creationId="{AD49DE9D-1658-4B50-B6A7-27F35C9F3F99}"/>
          </ac:picMkLst>
        </pc:picChg>
        <pc:picChg chg="add mod">
          <ac:chgData name="Michael Rimler" userId="46018f25-0a5e-4d19-8467-86bcaade6034" providerId="ADAL" clId="{70865EA0-4A50-4FB1-8EF5-505FE9E427E0}" dt="2020-09-20T10:34:07.625" v="704" actId="207"/>
          <ac:picMkLst>
            <pc:docMk/>
            <pc:sldMk cId="108532613" sldId="1579"/>
            <ac:picMk id="24" creationId="{BC99E80A-FAF4-4DDE-A473-A9FB93209997}"/>
          </ac:picMkLst>
        </pc:picChg>
        <pc:picChg chg="add mod">
          <ac:chgData name="Michael Rimler" userId="46018f25-0a5e-4d19-8467-86bcaade6034" providerId="ADAL" clId="{70865EA0-4A50-4FB1-8EF5-505FE9E427E0}" dt="2020-09-20T10:34:07.625" v="704" actId="207"/>
          <ac:picMkLst>
            <pc:docMk/>
            <pc:sldMk cId="108532613" sldId="1579"/>
            <ac:picMk id="25" creationId="{5633CBCC-717D-473B-9F2A-F8703C0EE5CD}"/>
          </ac:picMkLst>
        </pc:picChg>
        <pc:picChg chg="add del">
          <ac:chgData name="Michael Rimler" userId="46018f25-0a5e-4d19-8467-86bcaade6034" providerId="ADAL" clId="{70865EA0-4A50-4FB1-8EF5-505FE9E427E0}" dt="2020-09-20T10:21:01.839" v="445"/>
          <ac:picMkLst>
            <pc:docMk/>
            <pc:sldMk cId="108532613" sldId="1579"/>
            <ac:picMk id="26" creationId="{F5A9D408-3960-495D-8400-09617AE61B35}"/>
          </ac:picMkLst>
        </pc:picChg>
        <pc:picChg chg="add del">
          <ac:chgData name="Michael Rimler" userId="46018f25-0a5e-4d19-8467-86bcaade6034" providerId="ADAL" clId="{70865EA0-4A50-4FB1-8EF5-505FE9E427E0}" dt="2020-09-20T10:21:05.373" v="447"/>
          <ac:picMkLst>
            <pc:docMk/>
            <pc:sldMk cId="108532613" sldId="1579"/>
            <ac:picMk id="27" creationId="{9B650F7F-90BD-4B7E-8407-3F4D8E0ADB41}"/>
          </ac:picMkLst>
        </pc:picChg>
        <pc:picChg chg="add mod">
          <ac:chgData name="Michael Rimler" userId="46018f25-0a5e-4d19-8467-86bcaade6034" providerId="ADAL" clId="{70865EA0-4A50-4FB1-8EF5-505FE9E427E0}" dt="2020-09-20T10:34:07.625" v="704" actId="207"/>
          <ac:picMkLst>
            <pc:docMk/>
            <pc:sldMk cId="108532613" sldId="1579"/>
            <ac:picMk id="28" creationId="{1FAB505A-FF07-4F5B-A425-CEC146ADF6DD}"/>
          </ac:picMkLst>
        </pc:picChg>
        <pc:picChg chg="add mod">
          <ac:chgData name="Michael Rimler" userId="46018f25-0a5e-4d19-8467-86bcaade6034" providerId="ADAL" clId="{70865EA0-4A50-4FB1-8EF5-505FE9E427E0}" dt="2020-09-20T10:34:07.625" v="704" actId="207"/>
          <ac:picMkLst>
            <pc:docMk/>
            <pc:sldMk cId="108532613" sldId="1579"/>
            <ac:picMk id="29" creationId="{BA6E84B8-DDC8-45A8-8645-8F510B1179BA}"/>
          </ac:picMkLst>
        </pc:picChg>
        <pc:picChg chg="add mod">
          <ac:chgData name="Michael Rimler" userId="46018f25-0a5e-4d19-8467-86bcaade6034" providerId="ADAL" clId="{70865EA0-4A50-4FB1-8EF5-505FE9E427E0}" dt="2020-09-20T10:34:07.625" v="704" actId="207"/>
          <ac:picMkLst>
            <pc:docMk/>
            <pc:sldMk cId="108532613" sldId="1579"/>
            <ac:picMk id="30" creationId="{4C7A2B77-D0A2-4826-836E-2FE0E0877978}"/>
          </ac:picMkLst>
        </pc:picChg>
        <pc:picChg chg="add del mod">
          <ac:chgData name="Michael Rimler" userId="46018f25-0a5e-4d19-8467-86bcaade6034" providerId="ADAL" clId="{70865EA0-4A50-4FB1-8EF5-505FE9E427E0}" dt="2020-09-20T10:23:22.605" v="489" actId="478"/>
          <ac:picMkLst>
            <pc:docMk/>
            <pc:sldMk cId="108532613" sldId="1579"/>
            <ac:picMk id="31" creationId="{58A7EA7F-61E9-4C0D-B79E-C60511FF5C7A}"/>
          </ac:picMkLst>
        </pc:picChg>
        <pc:picChg chg="add mod">
          <ac:chgData name="Michael Rimler" userId="46018f25-0a5e-4d19-8467-86bcaade6034" providerId="ADAL" clId="{70865EA0-4A50-4FB1-8EF5-505FE9E427E0}" dt="2020-09-20T10:34:07.625" v="704" actId="207"/>
          <ac:picMkLst>
            <pc:docMk/>
            <pc:sldMk cId="108532613" sldId="1579"/>
            <ac:picMk id="32" creationId="{6EC02EAC-3A9F-4086-843B-D08BDC75FE1F}"/>
          </ac:picMkLst>
        </pc:picChg>
        <pc:picChg chg="add mod">
          <ac:chgData name="Michael Rimler" userId="46018f25-0a5e-4d19-8467-86bcaade6034" providerId="ADAL" clId="{70865EA0-4A50-4FB1-8EF5-505FE9E427E0}" dt="2020-09-20T10:59:34.903" v="1376" actId="12788"/>
          <ac:picMkLst>
            <pc:docMk/>
            <pc:sldMk cId="108532613" sldId="1579"/>
            <ac:picMk id="40" creationId="{093D3C2A-8D98-49B1-AC58-F477A5415114}"/>
          </ac:picMkLst>
        </pc:picChg>
        <pc:picChg chg="add mod">
          <ac:chgData name="Michael Rimler" userId="46018f25-0a5e-4d19-8467-86bcaade6034" providerId="ADAL" clId="{70865EA0-4A50-4FB1-8EF5-505FE9E427E0}" dt="2020-09-20T10:59:48.169" v="1377" actId="408"/>
          <ac:picMkLst>
            <pc:docMk/>
            <pc:sldMk cId="108532613" sldId="1579"/>
            <ac:picMk id="41" creationId="{DA23BD9A-9104-4A57-91D5-94F5E2125544}"/>
          </ac:picMkLst>
        </pc:picChg>
        <pc:picChg chg="add mod">
          <ac:chgData name="Michael Rimler" userId="46018f25-0a5e-4d19-8467-86bcaade6034" providerId="ADAL" clId="{70865EA0-4A50-4FB1-8EF5-505FE9E427E0}" dt="2020-09-20T10:59:48.169" v="1377" actId="408"/>
          <ac:picMkLst>
            <pc:docMk/>
            <pc:sldMk cId="108532613" sldId="1579"/>
            <ac:picMk id="42" creationId="{DDE3E5F7-7583-4C49-B279-ECE6E3FB8CA1}"/>
          </ac:picMkLst>
        </pc:picChg>
        <pc:cxnChg chg="add mod">
          <ac:chgData name="Michael Rimler" userId="46018f25-0a5e-4d19-8467-86bcaade6034" providerId="ADAL" clId="{70865EA0-4A50-4FB1-8EF5-505FE9E427E0}" dt="2020-09-20T10:25:43.851" v="517" actId="12789"/>
          <ac:cxnSpMkLst>
            <pc:docMk/>
            <pc:sldMk cId="108532613" sldId="1579"/>
            <ac:cxnSpMk id="35" creationId="{A678C98E-C023-4BA7-B611-3BFDA47B8EDB}"/>
          </ac:cxnSpMkLst>
        </pc:cxnChg>
        <pc:cxnChg chg="add mod">
          <ac:chgData name="Michael Rimler" userId="46018f25-0a5e-4d19-8467-86bcaade6034" providerId="ADAL" clId="{70865EA0-4A50-4FB1-8EF5-505FE9E427E0}" dt="2020-09-20T10:24:36.663" v="505" actId="1076"/>
          <ac:cxnSpMkLst>
            <pc:docMk/>
            <pc:sldMk cId="108532613" sldId="1579"/>
            <ac:cxnSpMk id="36" creationId="{C5AF917D-5F50-4020-A32F-27B210781257}"/>
          </ac:cxnSpMkLst>
        </pc:cxnChg>
        <pc:cxnChg chg="add mod">
          <ac:chgData name="Michael Rimler" userId="46018f25-0a5e-4d19-8467-86bcaade6034" providerId="ADAL" clId="{70865EA0-4A50-4FB1-8EF5-505FE9E427E0}" dt="2020-09-20T10:25:53.287" v="518" actId="1076"/>
          <ac:cxnSpMkLst>
            <pc:docMk/>
            <pc:sldMk cId="108532613" sldId="1579"/>
            <ac:cxnSpMk id="39" creationId="{BD12BF5C-A24D-4579-A11E-E83D847265B4}"/>
          </ac:cxnSpMkLst>
        </pc:cxnChg>
        <pc:cxnChg chg="add mod">
          <ac:chgData name="Michael Rimler" userId="46018f25-0a5e-4d19-8467-86bcaade6034" providerId="ADAL" clId="{70865EA0-4A50-4FB1-8EF5-505FE9E427E0}" dt="2020-09-20T10:34:09.256" v="707" actId="1037"/>
          <ac:cxnSpMkLst>
            <pc:docMk/>
            <pc:sldMk cId="108532613" sldId="1579"/>
            <ac:cxnSpMk id="48" creationId="{13CBD11B-5D3F-4F46-9AE6-E9D585A93EA8}"/>
          </ac:cxnSpMkLst>
        </pc:cxnChg>
      </pc:sldChg>
      <pc:sldChg chg="addSp delSp modSp add">
        <pc:chgData name="Michael Rimler" userId="46018f25-0a5e-4d19-8467-86bcaade6034" providerId="ADAL" clId="{70865EA0-4A50-4FB1-8EF5-505FE9E427E0}" dt="2020-09-20T11:45:06.373" v="2322" actId="14100"/>
        <pc:sldMkLst>
          <pc:docMk/>
          <pc:sldMk cId="2853446880" sldId="1580"/>
        </pc:sldMkLst>
        <pc:spChg chg="add del mod">
          <ac:chgData name="Michael Rimler" userId="46018f25-0a5e-4d19-8467-86bcaade6034" providerId="ADAL" clId="{70865EA0-4A50-4FB1-8EF5-505FE9E427E0}" dt="2020-09-20T10:47:18.934" v="1159" actId="14100"/>
          <ac:spMkLst>
            <pc:docMk/>
            <pc:sldMk cId="2853446880" sldId="1580"/>
            <ac:spMk id="2" creationId="{FB74A1F3-9E81-44D9-844A-C8F0A3A353EC}"/>
          </ac:spMkLst>
        </pc:spChg>
        <pc:spChg chg="add del mod">
          <ac:chgData name="Michael Rimler" userId="46018f25-0a5e-4d19-8467-86bcaade6034" providerId="ADAL" clId="{70865EA0-4A50-4FB1-8EF5-505FE9E427E0}" dt="2020-09-20T10:38:36.578" v="904" actId="478"/>
          <ac:spMkLst>
            <pc:docMk/>
            <pc:sldMk cId="2853446880" sldId="1580"/>
            <ac:spMk id="4" creationId="{23A2EBDA-2526-4B70-8793-5CDD4DC1BE0C}"/>
          </ac:spMkLst>
        </pc:spChg>
        <pc:spChg chg="mod">
          <ac:chgData name="Michael Rimler" userId="46018f25-0a5e-4d19-8467-86bcaade6034" providerId="ADAL" clId="{70865EA0-4A50-4FB1-8EF5-505FE9E427E0}" dt="2020-09-20T10:34:44.495" v="716" actId="20577"/>
          <ac:spMkLst>
            <pc:docMk/>
            <pc:sldMk cId="2853446880" sldId="1580"/>
            <ac:spMk id="5" creationId="{00000000-0000-0000-0000-000000000000}"/>
          </ac:spMkLst>
        </pc:spChg>
        <pc:spChg chg="add mod">
          <ac:chgData name="Michael Rimler" userId="46018f25-0a5e-4d19-8467-86bcaade6034" providerId="ADAL" clId="{70865EA0-4A50-4FB1-8EF5-505FE9E427E0}" dt="2020-09-20T10:51:20.380" v="1283" actId="20577"/>
          <ac:spMkLst>
            <pc:docMk/>
            <pc:sldMk cId="2853446880" sldId="1580"/>
            <ac:spMk id="9" creationId="{6B52831B-1672-402F-8DBB-D87356D56003}"/>
          </ac:spMkLst>
        </pc:spChg>
        <pc:spChg chg="del">
          <ac:chgData name="Michael Rimler" userId="46018f25-0a5e-4d19-8467-86bcaade6034" providerId="ADAL" clId="{70865EA0-4A50-4FB1-8EF5-505FE9E427E0}" dt="2020-09-20T10:35:04.597" v="718" actId="478"/>
          <ac:spMkLst>
            <pc:docMk/>
            <pc:sldMk cId="2853446880" sldId="1580"/>
            <ac:spMk id="33" creationId="{09DEDB46-0800-4C99-B294-D8012312B531}"/>
          </ac:spMkLst>
        </pc:spChg>
        <pc:spChg chg="add del mod">
          <ac:chgData name="Michael Rimler" userId="46018f25-0a5e-4d19-8467-86bcaade6034" providerId="ADAL" clId="{70865EA0-4A50-4FB1-8EF5-505FE9E427E0}" dt="2020-09-20T10:36:06.210" v="731"/>
          <ac:spMkLst>
            <pc:docMk/>
            <pc:sldMk cId="2853446880" sldId="1580"/>
            <ac:spMk id="34" creationId="{96A765E6-0CE0-4098-98F0-AD9F898FCA3F}"/>
          </ac:spMkLst>
        </pc:spChg>
        <pc:spChg chg="add del">
          <ac:chgData name="Michael Rimler" userId="46018f25-0a5e-4d19-8467-86bcaade6034" providerId="ADAL" clId="{70865EA0-4A50-4FB1-8EF5-505FE9E427E0}" dt="2020-09-20T10:36:28.247" v="738"/>
          <ac:spMkLst>
            <pc:docMk/>
            <pc:sldMk cId="2853446880" sldId="1580"/>
            <ac:spMk id="37" creationId="{1E4E3839-3762-4210-AAFF-4D56C4C43618}"/>
          </ac:spMkLst>
        </pc:spChg>
        <pc:spChg chg="add mod">
          <ac:chgData name="Michael Rimler" userId="46018f25-0a5e-4d19-8467-86bcaade6034" providerId="ADAL" clId="{70865EA0-4A50-4FB1-8EF5-505FE9E427E0}" dt="2020-09-20T11:45:06.373" v="2322" actId="14100"/>
          <ac:spMkLst>
            <pc:docMk/>
            <pc:sldMk cId="2853446880" sldId="1580"/>
            <ac:spMk id="38" creationId="{60FA17A7-2E0C-4D99-B05D-82E2C5AEFD03}"/>
          </ac:spMkLst>
        </pc:spChg>
        <pc:spChg chg="del">
          <ac:chgData name="Michael Rimler" userId="46018f25-0a5e-4d19-8467-86bcaade6034" providerId="ADAL" clId="{70865EA0-4A50-4FB1-8EF5-505FE9E427E0}" dt="2020-09-20T10:35:04.597" v="718" actId="478"/>
          <ac:spMkLst>
            <pc:docMk/>
            <pc:sldMk cId="2853446880" sldId="1580"/>
            <ac:spMk id="43" creationId="{12E6D1A0-52BE-485E-8683-3A787614B47A}"/>
          </ac:spMkLst>
        </pc:spChg>
        <pc:spChg chg="del">
          <ac:chgData name="Michael Rimler" userId="46018f25-0a5e-4d19-8467-86bcaade6034" providerId="ADAL" clId="{70865EA0-4A50-4FB1-8EF5-505FE9E427E0}" dt="2020-09-20T10:35:04.597" v="718" actId="478"/>
          <ac:spMkLst>
            <pc:docMk/>
            <pc:sldMk cId="2853446880" sldId="1580"/>
            <ac:spMk id="44" creationId="{EA6DFBED-F7EA-46D4-823F-E3ABA77AC54D}"/>
          </ac:spMkLst>
        </pc:spChg>
        <pc:spChg chg="del">
          <ac:chgData name="Michael Rimler" userId="46018f25-0a5e-4d19-8467-86bcaade6034" providerId="ADAL" clId="{70865EA0-4A50-4FB1-8EF5-505FE9E427E0}" dt="2020-09-20T10:35:04.597" v="718" actId="478"/>
          <ac:spMkLst>
            <pc:docMk/>
            <pc:sldMk cId="2853446880" sldId="1580"/>
            <ac:spMk id="45" creationId="{FBF0F07E-D121-4976-AA5D-8E9234B1A5EA}"/>
          </ac:spMkLst>
        </pc:spChg>
        <pc:spChg chg="del">
          <ac:chgData name="Michael Rimler" userId="46018f25-0a5e-4d19-8467-86bcaade6034" providerId="ADAL" clId="{70865EA0-4A50-4FB1-8EF5-505FE9E427E0}" dt="2020-09-20T10:35:11.544" v="720" actId="478"/>
          <ac:spMkLst>
            <pc:docMk/>
            <pc:sldMk cId="2853446880" sldId="1580"/>
            <ac:spMk id="46" creationId="{01C9D7DB-7619-405F-8BE7-7FA25D7F65AC}"/>
          </ac:spMkLst>
        </pc:spChg>
        <pc:spChg chg="add mod ord">
          <ac:chgData name="Michael Rimler" userId="46018f25-0a5e-4d19-8467-86bcaade6034" providerId="ADAL" clId="{70865EA0-4A50-4FB1-8EF5-505FE9E427E0}" dt="2020-09-20T10:49:37.170" v="1223" actId="1036"/>
          <ac:spMkLst>
            <pc:docMk/>
            <pc:sldMk cId="2853446880" sldId="1580"/>
            <ac:spMk id="47" creationId="{F01977E2-3479-4EDF-AC72-0F8D70FC8C56}"/>
          </ac:spMkLst>
        </pc:spChg>
        <pc:spChg chg="add del mod">
          <ac:chgData name="Michael Rimler" userId="46018f25-0a5e-4d19-8467-86bcaade6034" providerId="ADAL" clId="{70865EA0-4A50-4FB1-8EF5-505FE9E427E0}" dt="2020-09-20T10:45:28.042" v="1063" actId="478"/>
          <ac:spMkLst>
            <pc:docMk/>
            <pc:sldMk cId="2853446880" sldId="1580"/>
            <ac:spMk id="49" creationId="{3DB5B88B-3703-4FD1-8527-F712AFCE88F8}"/>
          </ac:spMkLst>
        </pc:spChg>
        <pc:spChg chg="add mod">
          <ac:chgData name="Michael Rimler" userId="46018f25-0a5e-4d19-8467-86bcaade6034" providerId="ADAL" clId="{70865EA0-4A50-4FB1-8EF5-505FE9E427E0}" dt="2020-09-20T10:48:59.641" v="1183" actId="207"/>
          <ac:spMkLst>
            <pc:docMk/>
            <pc:sldMk cId="2853446880" sldId="1580"/>
            <ac:spMk id="50" creationId="{F1FD5EAB-CED6-4797-9A57-570783682E93}"/>
          </ac:spMkLst>
        </pc:spChg>
        <pc:spChg chg="add mod">
          <ac:chgData name="Michael Rimler" userId="46018f25-0a5e-4d19-8467-86bcaade6034" providerId="ADAL" clId="{70865EA0-4A50-4FB1-8EF5-505FE9E427E0}" dt="2020-09-20T10:48:59.641" v="1183" actId="207"/>
          <ac:spMkLst>
            <pc:docMk/>
            <pc:sldMk cId="2853446880" sldId="1580"/>
            <ac:spMk id="51" creationId="{A90D7C97-B30E-4CC2-A573-3E72CA8A6674}"/>
          </ac:spMkLst>
        </pc:spChg>
        <pc:spChg chg="add mod">
          <ac:chgData name="Michael Rimler" userId="46018f25-0a5e-4d19-8467-86bcaade6034" providerId="ADAL" clId="{70865EA0-4A50-4FB1-8EF5-505FE9E427E0}" dt="2020-09-20T10:48:59.641" v="1183" actId="207"/>
          <ac:spMkLst>
            <pc:docMk/>
            <pc:sldMk cId="2853446880" sldId="1580"/>
            <ac:spMk id="52" creationId="{ADD149A1-2C3A-4D92-A32E-9188C9912999}"/>
          </ac:spMkLst>
        </pc:spChg>
        <pc:spChg chg="add mod">
          <ac:chgData name="Michael Rimler" userId="46018f25-0a5e-4d19-8467-86bcaade6034" providerId="ADAL" clId="{70865EA0-4A50-4FB1-8EF5-505FE9E427E0}" dt="2020-09-20T11:44:21.574" v="2315" actId="207"/>
          <ac:spMkLst>
            <pc:docMk/>
            <pc:sldMk cId="2853446880" sldId="1580"/>
            <ac:spMk id="53" creationId="{45143F0C-9668-4103-815E-55C8A372E3D3}"/>
          </ac:spMkLst>
        </pc:spChg>
        <pc:spChg chg="add mod">
          <ac:chgData name="Michael Rimler" userId="46018f25-0a5e-4d19-8467-86bcaade6034" providerId="ADAL" clId="{70865EA0-4A50-4FB1-8EF5-505FE9E427E0}" dt="2020-09-20T11:44:21.574" v="2315" actId="207"/>
          <ac:spMkLst>
            <pc:docMk/>
            <pc:sldMk cId="2853446880" sldId="1580"/>
            <ac:spMk id="54" creationId="{AC8AD55D-F0EC-4313-BBCB-7BBA0CF7BFCF}"/>
          </ac:spMkLst>
        </pc:spChg>
        <pc:spChg chg="add mod">
          <ac:chgData name="Michael Rimler" userId="46018f25-0a5e-4d19-8467-86bcaade6034" providerId="ADAL" clId="{70865EA0-4A50-4FB1-8EF5-505FE9E427E0}" dt="2020-09-20T11:44:29.643" v="2316" actId="207"/>
          <ac:spMkLst>
            <pc:docMk/>
            <pc:sldMk cId="2853446880" sldId="1580"/>
            <ac:spMk id="55" creationId="{DE9B098D-6019-49B0-864B-4A2A76B6B6CE}"/>
          </ac:spMkLst>
        </pc:spChg>
        <pc:spChg chg="add mod ord">
          <ac:chgData name="Michael Rimler" userId="46018f25-0a5e-4d19-8467-86bcaade6034" providerId="ADAL" clId="{70865EA0-4A50-4FB1-8EF5-505FE9E427E0}" dt="2020-09-20T11:43:56.610" v="2312" actId="14100"/>
          <ac:spMkLst>
            <pc:docMk/>
            <pc:sldMk cId="2853446880" sldId="1580"/>
            <ac:spMk id="56" creationId="{406B7543-EB46-4C31-96B2-70211FA27358}"/>
          </ac:spMkLst>
        </pc:spChg>
        <pc:picChg chg="del">
          <ac:chgData name="Michael Rimler" userId="46018f25-0a5e-4d19-8467-86bcaade6034" providerId="ADAL" clId="{70865EA0-4A50-4FB1-8EF5-505FE9E427E0}" dt="2020-09-20T10:35:04.597" v="718" actId="478"/>
          <ac:picMkLst>
            <pc:docMk/>
            <pc:sldMk cId="2853446880" sldId="1580"/>
            <ac:picMk id="16" creationId="{3AA76764-BD0F-407B-93E8-50F37AE35D40}"/>
          </ac:picMkLst>
        </pc:picChg>
        <pc:picChg chg="del">
          <ac:chgData name="Michael Rimler" userId="46018f25-0a5e-4d19-8467-86bcaade6034" providerId="ADAL" clId="{70865EA0-4A50-4FB1-8EF5-505FE9E427E0}" dt="2020-09-20T10:35:04.597" v="718" actId="478"/>
          <ac:picMkLst>
            <pc:docMk/>
            <pc:sldMk cId="2853446880" sldId="1580"/>
            <ac:picMk id="19" creationId="{0A6486ED-6028-46D4-B6E7-CEE2D401CBE1}"/>
          </ac:picMkLst>
        </pc:picChg>
        <pc:picChg chg="del">
          <ac:chgData name="Michael Rimler" userId="46018f25-0a5e-4d19-8467-86bcaade6034" providerId="ADAL" clId="{70865EA0-4A50-4FB1-8EF5-505FE9E427E0}" dt="2020-09-20T10:35:04.597" v="718" actId="478"/>
          <ac:picMkLst>
            <pc:docMk/>
            <pc:sldMk cId="2853446880" sldId="1580"/>
            <ac:picMk id="23" creationId="{AD49DE9D-1658-4B50-B6A7-27F35C9F3F99}"/>
          </ac:picMkLst>
        </pc:picChg>
        <pc:picChg chg="del">
          <ac:chgData name="Michael Rimler" userId="46018f25-0a5e-4d19-8467-86bcaade6034" providerId="ADAL" clId="{70865EA0-4A50-4FB1-8EF5-505FE9E427E0}" dt="2020-09-20T10:35:04.597" v="718" actId="478"/>
          <ac:picMkLst>
            <pc:docMk/>
            <pc:sldMk cId="2853446880" sldId="1580"/>
            <ac:picMk id="24" creationId="{BC99E80A-FAF4-4DDE-A473-A9FB93209997}"/>
          </ac:picMkLst>
        </pc:picChg>
        <pc:picChg chg="del">
          <ac:chgData name="Michael Rimler" userId="46018f25-0a5e-4d19-8467-86bcaade6034" providerId="ADAL" clId="{70865EA0-4A50-4FB1-8EF5-505FE9E427E0}" dt="2020-09-20T10:35:04.597" v="718" actId="478"/>
          <ac:picMkLst>
            <pc:docMk/>
            <pc:sldMk cId="2853446880" sldId="1580"/>
            <ac:picMk id="25" creationId="{5633CBCC-717D-473B-9F2A-F8703C0EE5CD}"/>
          </ac:picMkLst>
        </pc:picChg>
        <pc:picChg chg="del">
          <ac:chgData name="Michael Rimler" userId="46018f25-0a5e-4d19-8467-86bcaade6034" providerId="ADAL" clId="{70865EA0-4A50-4FB1-8EF5-505FE9E427E0}" dt="2020-09-20T10:35:04.597" v="718" actId="478"/>
          <ac:picMkLst>
            <pc:docMk/>
            <pc:sldMk cId="2853446880" sldId="1580"/>
            <ac:picMk id="28" creationId="{1FAB505A-FF07-4F5B-A425-CEC146ADF6DD}"/>
          </ac:picMkLst>
        </pc:picChg>
        <pc:picChg chg="del">
          <ac:chgData name="Michael Rimler" userId="46018f25-0a5e-4d19-8467-86bcaade6034" providerId="ADAL" clId="{70865EA0-4A50-4FB1-8EF5-505FE9E427E0}" dt="2020-09-20T10:35:04.597" v="718" actId="478"/>
          <ac:picMkLst>
            <pc:docMk/>
            <pc:sldMk cId="2853446880" sldId="1580"/>
            <ac:picMk id="29" creationId="{BA6E84B8-DDC8-45A8-8645-8F510B1179BA}"/>
          </ac:picMkLst>
        </pc:picChg>
        <pc:picChg chg="del">
          <ac:chgData name="Michael Rimler" userId="46018f25-0a5e-4d19-8467-86bcaade6034" providerId="ADAL" clId="{70865EA0-4A50-4FB1-8EF5-505FE9E427E0}" dt="2020-09-20T10:35:04.597" v="718" actId="478"/>
          <ac:picMkLst>
            <pc:docMk/>
            <pc:sldMk cId="2853446880" sldId="1580"/>
            <ac:picMk id="30" creationId="{4C7A2B77-D0A2-4826-836E-2FE0E0877978}"/>
          </ac:picMkLst>
        </pc:picChg>
        <pc:picChg chg="add del mod">
          <ac:chgData name="Michael Rimler" userId="46018f25-0a5e-4d19-8467-86bcaade6034" providerId="ADAL" clId="{70865EA0-4A50-4FB1-8EF5-505FE9E427E0}" dt="2020-09-20T10:34:47.815" v="717" actId="478"/>
          <ac:picMkLst>
            <pc:docMk/>
            <pc:sldMk cId="2853446880" sldId="1580"/>
            <ac:picMk id="31" creationId="{08E56F52-605F-4402-9BF5-10EF200552C1}"/>
          </ac:picMkLst>
        </pc:picChg>
        <pc:picChg chg="del">
          <ac:chgData name="Michael Rimler" userId="46018f25-0a5e-4d19-8467-86bcaade6034" providerId="ADAL" clId="{70865EA0-4A50-4FB1-8EF5-505FE9E427E0}" dt="2020-09-20T10:35:04.597" v="718" actId="478"/>
          <ac:picMkLst>
            <pc:docMk/>
            <pc:sldMk cId="2853446880" sldId="1580"/>
            <ac:picMk id="32" creationId="{6EC02EAC-3A9F-4086-843B-D08BDC75FE1F}"/>
          </ac:picMkLst>
        </pc:picChg>
        <pc:picChg chg="del">
          <ac:chgData name="Michael Rimler" userId="46018f25-0a5e-4d19-8467-86bcaade6034" providerId="ADAL" clId="{70865EA0-4A50-4FB1-8EF5-505FE9E427E0}" dt="2020-09-20T10:35:04.597" v="718" actId="478"/>
          <ac:picMkLst>
            <pc:docMk/>
            <pc:sldMk cId="2853446880" sldId="1580"/>
            <ac:picMk id="40" creationId="{093D3C2A-8D98-49B1-AC58-F477A5415114}"/>
          </ac:picMkLst>
        </pc:picChg>
        <pc:picChg chg="del">
          <ac:chgData name="Michael Rimler" userId="46018f25-0a5e-4d19-8467-86bcaade6034" providerId="ADAL" clId="{70865EA0-4A50-4FB1-8EF5-505FE9E427E0}" dt="2020-09-20T10:35:04.597" v="718" actId="478"/>
          <ac:picMkLst>
            <pc:docMk/>
            <pc:sldMk cId="2853446880" sldId="1580"/>
            <ac:picMk id="41" creationId="{DA23BD9A-9104-4A57-91D5-94F5E2125544}"/>
          </ac:picMkLst>
        </pc:picChg>
        <pc:picChg chg="del">
          <ac:chgData name="Michael Rimler" userId="46018f25-0a5e-4d19-8467-86bcaade6034" providerId="ADAL" clId="{70865EA0-4A50-4FB1-8EF5-505FE9E427E0}" dt="2020-09-20T10:35:04.597" v="718" actId="478"/>
          <ac:picMkLst>
            <pc:docMk/>
            <pc:sldMk cId="2853446880" sldId="1580"/>
            <ac:picMk id="42" creationId="{DDE3E5F7-7583-4C49-B279-ECE6E3FB8CA1}"/>
          </ac:picMkLst>
        </pc:picChg>
        <pc:cxnChg chg="del">
          <ac:chgData name="Michael Rimler" userId="46018f25-0a5e-4d19-8467-86bcaade6034" providerId="ADAL" clId="{70865EA0-4A50-4FB1-8EF5-505FE9E427E0}" dt="2020-09-20T10:35:04.597" v="718" actId="478"/>
          <ac:cxnSpMkLst>
            <pc:docMk/>
            <pc:sldMk cId="2853446880" sldId="1580"/>
            <ac:cxnSpMk id="35" creationId="{A678C98E-C023-4BA7-B611-3BFDA47B8EDB}"/>
          </ac:cxnSpMkLst>
        </pc:cxnChg>
        <pc:cxnChg chg="del">
          <ac:chgData name="Michael Rimler" userId="46018f25-0a5e-4d19-8467-86bcaade6034" providerId="ADAL" clId="{70865EA0-4A50-4FB1-8EF5-505FE9E427E0}" dt="2020-09-20T10:35:07.795" v="719" actId="478"/>
          <ac:cxnSpMkLst>
            <pc:docMk/>
            <pc:sldMk cId="2853446880" sldId="1580"/>
            <ac:cxnSpMk id="36" creationId="{C5AF917D-5F50-4020-A32F-27B210781257}"/>
          </ac:cxnSpMkLst>
        </pc:cxnChg>
        <pc:cxnChg chg="del">
          <ac:chgData name="Michael Rimler" userId="46018f25-0a5e-4d19-8467-86bcaade6034" providerId="ADAL" clId="{70865EA0-4A50-4FB1-8EF5-505FE9E427E0}" dt="2020-09-20T10:35:07.795" v="719" actId="478"/>
          <ac:cxnSpMkLst>
            <pc:docMk/>
            <pc:sldMk cId="2853446880" sldId="1580"/>
            <ac:cxnSpMk id="39" creationId="{BD12BF5C-A24D-4579-A11E-E83D847265B4}"/>
          </ac:cxnSpMkLst>
        </pc:cxnChg>
        <pc:cxnChg chg="del">
          <ac:chgData name="Michael Rimler" userId="46018f25-0a5e-4d19-8467-86bcaade6034" providerId="ADAL" clId="{70865EA0-4A50-4FB1-8EF5-505FE9E427E0}" dt="2020-09-20T10:35:14.956" v="721" actId="478"/>
          <ac:cxnSpMkLst>
            <pc:docMk/>
            <pc:sldMk cId="2853446880" sldId="1580"/>
            <ac:cxnSpMk id="48" creationId="{13CBD11B-5D3F-4F46-9AE6-E9D585A93EA8}"/>
          </ac:cxnSpMkLst>
        </pc:cxnChg>
      </pc:sldChg>
      <pc:sldChg chg="addSp delSp modSp add modAnim">
        <pc:chgData name="Michael Rimler" userId="46018f25-0a5e-4d19-8467-86bcaade6034" providerId="ADAL" clId="{70865EA0-4A50-4FB1-8EF5-505FE9E427E0}" dt="2020-09-20T12:06:16.354" v="2651"/>
        <pc:sldMkLst>
          <pc:docMk/>
          <pc:sldMk cId="2037300297" sldId="1581"/>
        </pc:sldMkLst>
        <pc:spChg chg="add del">
          <ac:chgData name="Michael Rimler" userId="46018f25-0a5e-4d19-8467-86bcaade6034" providerId="ADAL" clId="{70865EA0-4A50-4FB1-8EF5-505FE9E427E0}" dt="2020-09-20T11:45:27.343" v="2324"/>
          <ac:spMkLst>
            <pc:docMk/>
            <pc:sldMk cId="2037300297" sldId="1581"/>
            <ac:spMk id="44" creationId="{F06C9660-2AF3-48A4-805F-D7C9971C3BF3}"/>
          </ac:spMkLst>
        </pc:spChg>
        <pc:spChg chg="add del mod ord">
          <ac:chgData name="Michael Rimler" userId="46018f25-0a5e-4d19-8467-86bcaade6034" providerId="ADAL" clId="{70865EA0-4A50-4FB1-8EF5-505FE9E427E0}" dt="2020-09-20T11:45:52.190" v="2329"/>
          <ac:spMkLst>
            <pc:docMk/>
            <pc:sldMk cId="2037300297" sldId="1581"/>
            <ac:spMk id="45" creationId="{9AD3EA46-49B0-4D21-A9EF-118F900948D1}"/>
          </ac:spMkLst>
        </pc:spChg>
      </pc:sldChg>
      <pc:sldChg chg="addSp delSp modSp add">
        <pc:chgData name="Michael Rimler" userId="46018f25-0a5e-4d19-8467-86bcaade6034" providerId="ADAL" clId="{70865EA0-4A50-4FB1-8EF5-505FE9E427E0}" dt="2020-09-20T11:49:35.064" v="2371" actId="1076"/>
        <pc:sldMkLst>
          <pc:docMk/>
          <pc:sldMk cId="2991411128" sldId="1582"/>
        </pc:sldMkLst>
        <pc:spChg chg="mod">
          <ac:chgData name="Michael Rimler" userId="46018f25-0a5e-4d19-8467-86bcaade6034" providerId="ADAL" clId="{70865EA0-4A50-4FB1-8EF5-505FE9E427E0}" dt="2020-09-20T11:39:43.403" v="2250" actId="20577"/>
          <ac:spMkLst>
            <pc:docMk/>
            <pc:sldMk cId="2991411128" sldId="1582"/>
            <ac:spMk id="3" creationId="{00000000-0000-0000-0000-000000000000}"/>
          </ac:spMkLst>
        </pc:spChg>
        <pc:spChg chg="mod">
          <ac:chgData name="Michael Rimler" userId="46018f25-0a5e-4d19-8467-86bcaade6034" providerId="ADAL" clId="{70865EA0-4A50-4FB1-8EF5-505FE9E427E0}" dt="2020-09-20T11:29:18.499" v="2017" actId="20577"/>
          <ac:spMkLst>
            <pc:docMk/>
            <pc:sldMk cId="2991411128" sldId="1582"/>
            <ac:spMk id="5" creationId="{00000000-0000-0000-0000-000000000000}"/>
          </ac:spMkLst>
        </pc:spChg>
        <pc:spChg chg="del">
          <ac:chgData name="Michael Rimler" userId="46018f25-0a5e-4d19-8467-86bcaade6034" providerId="ADAL" clId="{70865EA0-4A50-4FB1-8EF5-505FE9E427E0}" dt="2020-09-20T11:29:05.640" v="1998" actId="478"/>
          <ac:spMkLst>
            <pc:docMk/>
            <pc:sldMk cId="2991411128" sldId="1582"/>
            <ac:spMk id="9" creationId="{AA7ADD81-FAB1-4809-9BAE-F8AA97D078E9}"/>
          </ac:spMkLst>
        </pc:spChg>
        <pc:spChg chg="del">
          <ac:chgData name="Michael Rimler" userId="46018f25-0a5e-4d19-8467-86bcaade6034" providerId="ADAL" clId="{70865EA0-4A50-4FB1-8EF5-505FE9E427E0}" dt="2020-09-20T11:29:07.626" v="2000" actId="478"/>
          <ac:spMkLst>
            <pc:docMk/>
            <pc:sldMk cId="2991411128" sldId="1582"/>
            <ac:spMk id="11" creationId="{D7D89BBE-0A26-4D68-A97E-2DB2B8FBBB3F}"/>
          </ac:spMkLst>
        </pc:spChg>
        <pc:spChg chg="del">
          <ac:chgData name="Michael Rimler" userId="46018f25-0a5e-4d19-8467-86bcaade6034" providerId="ADAL" clId="{70865EA0-4A50-4FB1-8EF5-505FE9E427E0}" dt="2020-09-20T11:29:08.721" v="2002" actId="478"/>
          <ac:spMkLst>
            <pc:docMk/>
            <pc:sldMk cId="2991411128" sldId="1582"/>
            <ac:spMk id="20" creationId="{E6D89723-1F9E-4026-ADEA-1834AF8CF167}"/>
          </ac:spMkLst>
        </pc:spChg>
        <pc:spChg chg="add del mod ord">
          <ac:chgData name="Michael Rimler" userId="46018f25-0a5e-4d19-8467-86bcaade6034" providerId="ADAL" clId="{70865EA0-4A50-4FB1-8EF5-505FE9E427E0}" dt="2020-09-20T11:39:04.170" v="2235" actId="478"/>
          <ac:spMkLst>
            <pc:docMk/>
            <pc:sldMk cId="2991411128" sldId="1582"/>
            <ac:spMk id="21" creationId="{1A31E64B-8A45-4F5E-8CA9-7DE0B93B3DD4}"/>
          </ac:spMkLst>
        </pc:spChg>
        <pc:spChg chg="del mod">
          <ac:chgData name="Michael Rimler" userId="46018f25-0a5e-4d19-8467-86bcaade6034" providerId="ADAL" clId="{70865EA0-4A50-4FB1-8EF5-505FE9E427E0}" dt="2020-09-20T11:29:56.537" v="2054" actId="478"/>
          <ac:spMkLst>
            <pc:docMk/>
            <pc:sldMk cId="2991411128" sldId="1582"/>
            <ac:spMk id="22" creationId="{002E8779-5D24-4315-9D73-B3098A8EFEDF}"/>
          </ac:spMkLst>
        </pc:spChg>
        <pc:spChg chg="add mod">
          <ac:chgData name="Michael Rimler" userId="46018f25-0a5e-4d19-8467-86bcaade6034" providerId="ADAL" clId="{70865EA0-4A50-4FB1-8EF5-505FE9E427E0}" dt="2020-09-20T11:35:44.168" v="2169" actId="14100"/>
          <ac:spMkLst>
            <pc:docMk/>
            <pc:sldMk cId="2991411128" sldId="1582"/>
            <ac:spMk id="23" creationId="{35E0A8D0-89A6-4EA5-8C08-B3B1DC1204D0}"/>
          </ac:spMkLst>
        </pc:spChg>
        <pc:spChg chg="del">
          <ac:chgData name="Michael Rimler" userId="46018f25-0a5e-4d19-8467-86bcaade6034" providerId="ADAL" clId="{70865EA0-4A50-4FB1-8EF5-505FE9E427E0}" dt="2020-09-20T11:29:13.032" v="2009" actId="478"/>
          <ac:spMkLst>
            <pc:docMk/>
            <pc:sldMk cId="2991411128" sldId="1582"/>
            <ac:spMk id="24" creationId="{F6F4EE02-DB25-4FA9-BD00-83126B0EBC6B}"/>
          </ac:spMkLst>
        </pc:spChg>
        <pc:spChg chg="del">
          <ac:chgData name="Michael Rimler" userId="46018f25-0a5e-4d19-8467-86bcaade6034" providerId="ADAL" clId="{70865EA0-4A50-4FB1-8EF5-505FE9E427E0}" dt="2020-09-20T11:29:10.241" v="2004" actId="478"/>
          <ac:spMkLst>
            <pc:docMk/>
            <pc:sldMk cId="2991411128" sldId="1582"/>
            <ac:spMk id="25" creationId="{52BC3A19-1AC3-4287-B0A9-DE6222EAA64C}"/>
          </ac:spMkLst>
        </pc:spChg>
        <pc:spChg chg="add mod">
          <ac:chgData name="Michael Rimler" userId="46018f25-0a5e-4d19-8467-86bcaade6034" providerId="ADAL" clId="{70865EA0-4A50-4FB1-8EF5-505FE9E427E0}" dt="2020-09-20T11:32:07.617" v="2103" actId="1036"/>
          <ac:spMkLst>
            <pc:docMk/>
            <pc:sldMk cId="2991411128" sldId="1582"/>
            <ac:spMk id="26" creationId="{7785FA14-B6CD-4C1D-9B7A-CA4E8DADB221}"/>
          </ac:spMkLst>
        </pc:spChg>
        <pc:spChg chg="del">
          <ac:chgData name="Michael Rimler" userId="46018f25-0a5e-4d19-8467-86bcaade6034" providerId="ADAL" clId="{70865EA0-4A50-4FB1-8EF5-505FE9E427E0}" dt="2020-09-20T11:29:11.413" v="2006" actId="478"/>
          <ac:spMkLst>
            <pc:docMk/>
            <pc:sldMk cId="2991411128" sldId="1582"/>
            <ac:spMk id="27" creationId="{266F225A-3AAA-4E6F-BF65-19352465EA50}"/>
          </ac:spMkLst>
        </pc:spChg>
        <pc:spChg chg="add mod">
          <ac:chgData name="Michael Rimler" userId="46018f25-0a5e-4d19-8467-86bcaade6034" providerId="ADAL" clId="{70865EA0-4A50-4FB1-8EF5-505FE9E427E0}" dt="2020-09-20T11:33:23.614" v="2126" actId="404"/>
          <ac:spMkLst>
            <pc:docMk/>
            <pc:sldMk cId="2991411128" sldId="1582"/>
            <ac:spMk id="28" creationId="{4187038C-AF45-4E24-BCBE-0A2A533C659A}"/>
          </ac:spMkLst>
        </pc:spChg>
        <pc:spChg chg="add mod">
          <ac:chgData name="Michael Rimler" userId="46018f25-0a5e-4d19-8467-86bcaade6034" providerId="ADAL" clId="{70865EA0-4A50-4FB1-8EF5-505FE9E427E0}" dt="2020-09-20T11:33:39.762" v="2131" actId="404"/>
          <ac:spMkLst>
            <pc:docMk/>
            <pc:sldMk cId="2991411128" sldId="1582"/>
            <ac:spMk id="33" creationId="{A7AFA9D8-28CA-4556-ABB8-0A4A6B1D9DDC}"/>
          </ac:spMkLst>
        </pc:spChg>
        <pc:spChg chg="add mod">
          <ac:chgData name="Michael Rimler" userId="46018f25-0a5e-4d19-8467-86bcaade6034" providerId="ADAL" clId="{70865EA0-4A50-4FB1-8EF5-505FE9E427E0}" dt="2020-09-20T11:35:46.383" v="2170" actId="1076"/>
          <ac:spMkLst>
            <pc:docMk/>
            <pc:sldMk cId="2991411128" sldId="1582"/>
            <ac:spMk id="40" creationId="{88F23959-0103-42F4-BAE6-7AA9783B239E}"/>
          </ac:spMkLst>
        </pc:spChg>
        <pc:spChg chg="add mod">
          <ac:chgData name="Michael Rimler" userId="46018f25-0a5e-4d19-8467-86bcaade6034" providerId="ADAL" clId="{70865EA0-4A50-4FB1-8EF5-505FE9E427E0}" dt="2020-09-20T11:30:55.187" v="2057" actId="1076"/>
          <ac:spMkLst>
            <pc:docMk/>
            <pc:sldMk cId="2991411128" sldId="1582"/>
            <ac:spMk id="41" creationId="{6B6A9E48-C22B-4DE6-89C4-F32C9F13AC09}"/>
          </ac:spMkLst>
        </pc:spChg>
        <pc:spChg chg="add mod">
          <ac:chgData name="Michael Rimler" userId="46018f25-0a5e-4d19-8467-86bcaade6034" providerId="ADAL" clId="{70865EA0-4A50-4FB1-8EF5-505FE9E427E0}" dt="2020-09-20T11:33:53.515" v="2132" actId="1076"/>
          <ac:spMkLst>
            <pc:docMk/>
            <pc:sldMk cId="2991411128" sldId="1582"/>
            <ac:spMk id="43" creationId="{9BA2C9E2-E82B-4376-8F29-A57D94BF3BBB}"/>
          </ac:spMkLst>
        </pc:spChg>
        <pc:spChg chg="add del mod">
          <ac:chgData name="Michael Rimler" userId="46018f25-0a5e-4d19-8467-86bcaade6034" providerId="ADAL" clId="{70865EA0-4A50-4FB1-8EF5-505FE9E427E0}" dt="2020-09-20T11:32:24.107" v="2113" actId="1076"/>
          <ac:spMkLst>
            <pc:docMk/>
            <pc:sldMk cId="2991411128" sldId="1582"/>
            <ac:spMk id="52" creationId="{6F3F1AEA-3606-4CC2-8BB8-72DEA9FC92C8}"/>
          </ac:spMkLst>
        </pc:spChg>
        <pc:spChg chg="add mod">
          <ac:chgData name="Michael Rimler" userId="46018f25-0a5e-4d19-8467-86bcaade6034" providerId="ADAL" clId="{70865EA0-4A50-4FB1-8EF5-505FE9E427E0}" dt="2020-09-20T11:34:40.807" v="2145" actId="1076"/>
          <ac:spMkLst>
            <pc:docMk/>
            <pc:sldMk cId="2991411128" sldId="1582"/>
            <ac:spMk id="53" creationId="{FB91D49E-2499-405E-AD1C-FA7F30FBDA3A}"/>
          </ac:spMkLst>
        </pc:spChg>
        <pc:spChg chg="add mod">
          <ac:chgData name="Michael Rimler" userId="46018f25-0a5e-4d19-8467-86bcaade6034" providerId="ADAL" clId="{70865EA0-4A50-4FB1-8EF5-505FE9E427E0}" dt="2020-09-20T11:33:57.743" v="2133" actId="1076"/>
          <ac:spMkLst>
            <pc:docMk/>
            <pc:sldMk cId="2991411128" sldId="1582"/>
            <ac:spMk id="54" creationId="{C94FA83A-22D3-4A26-BADA-E413673C1114}"/>
          </ac:spMkLst>
        </pc:spChg>
        <pc:spChg chg="add mod">
          <ac:chgData name="Michael Rimler" userId="46018f25-0a5e-4d19-8467-86bcaade6034" providerId="ADAL" clId="{70865EA0-4A50-4FB1-8EF5-505FE9E427E0}" dt="2020-09-20T11:32:32.446" v="2115" actId="1076"/>
          <ac:spMkLst>
            <pc:docMk/>
            <pc:sldMk cId="2991411128" sldId="1582"/>
            <ac:spMk id="56" creationId="{0D6B3CAF-4BF4-49D0-9C84-7EBF6D45DE9E}"/>
          </ac:spMkLst>
        </pc:spChg>
        <pc:spChg chg="add mod">
          <ac:chgData name="Michael Rimler" userId="46018f25-0a5e-4d19-8467-86bcaade6034" providerId="ADAL" clId="{70865EA0-4A50-4FB1-8EF5-505FE9E427E0}" dt="2020-09-20T11:33:35.126" v="2129" actId="1076"/>
          <ac:spMkLst>
            <pc:docMk/>
            <pc:sldMk cId="2991411128" sldId="1582"/>
            <ac:spMk id="57" creationId="{A5BC0BA8-9155-4486-9B47-252E3E710DCE}"/>
          </ac:spMkLst>
        </pc:spChg>
        <pc:spChg chg="add mod">
          <ac:chgData name="Michael Rimler" userId="46018f25-0a5e-4d19-8467-86bcaade6034" providerId="ADAL" clId="{70865EA0-4A50-4FB1-8EF5-505FE9E427E0}" dt="2020-09-20T11:32:38.422" v="2117" actId="1076"/>
          <ac:spMkLst>
            <pc:docMk/>
            <pc:sldMk cId="2991411128" sldId="1582"/>
            <ac:spMk id="58" creationId="{FE072011-1913-4803-A576-267C42336844}"/>
          </ac:spMkLst>
        </pc:spChg>
        <pc:spChg chg="add mod">
          <ac:chgData name="Michael Rimler" userId="46018f25-0a5e-4d19-8467-86bcaade6034" providerId="ADAL" clId="{70865EA0-4A50-4FB1-8EF5-505FE9E427E0}" dt="2020-09-20T11:37:45.788" v="2209" actId="1076"/>
          <ac:spMkLst>
            <pc:docMk/>
            <pc:sldMk cId="2991411128" sldId="1582"/>
            <ac:spMk id="59" creationId="{77DC144B-25AC-4A44-8619-8C62ECC4863F}"/>
          </ac:spMkLst>
        </pc:spChg>
        <pc:spChg chg="add mod">
          <ac:chgData name="Michael Rimler" userId="46018f25-0a5e-4d19-8467-86bcaade6034" providerId="ADAL" clId="{70865EA0-4A50-4FB1-8EF5-505FE9E427E0}" dt="2020-09-20T11:37:29.443" v="2203" actId="1076"/>
          <ac:spMkLst>
            <pc:docMk/>
            <pc:sldMk cId="2991411128" sldId="1582"/>
            <ac:spMk id="60" creationId="{5AF5C503-C086-4698-BD1B-AF33277A2BFC}"/>
          </ac:spMkLst>
        </pc:spChg>
        <pc:spChg chg="add mod">
          <ac:chgData name="Michael Rimler" userId="46018f25-0a5e-4d19-8467-86bcaade6034" providerId="ADAL" clId="{70865EA0-4A50-4FB1-8EF5-505FE9E427E0}" dt="2020-09-20T11:35:52.015" v="2172" actId="14100"/>
          <ac:spMkLst>
            <pc:docMk/>
            <pc:sldMk cId="2991411128" sldId="1582"/>
            <ac:spMk id="61" creationId="{D10EC03D-7116-4A5C-8BA3-3B4B8C8CE73D}"/>
          </ac:spMkLst>
        </pc:spChg>
        <pc:spChg chg="add mod">
          <ac:chgData name="Michael Rimler" userId="46018f25-0a5e-4d19-8467-86bcaade6034" providerId="ADAL" clId="{70865EA0-4A50-4FB1-8EF5-505FE9E427E0}" dt="2020-09-20T11:35:56.548" v="2174" actId="14100"/>
          <ac:spMkLst>
            <pc:docMk/>
            <pc:sldMk cId="2991411128" sldId="1582"/>
            <ac:spMk id="62" creationId="{6DABE2BF-EBA0-41E9-9D7C-A088F7214136}"/>
          </ac:spMkLst>
        </pc:spChg>
        <pc:spChg chg="add mod">
          <ac:chgData name="Michael Rimler" userId="46018f25-0a5e-4d19-8467-86bcaade6034" providerId="ADAL" clId="{70865EA0-4A50-4FB1-8EF5-505FE9E427E0}" dt="2020-09-20T11:34:16.637" v="2138" actId="404"/>
          <ac:spMkLst>
            <pc:docMk/>
            <pc:sldMk cId="2991411128" sldId="1582"/>
            <ac:spMk id="63" creationId="{65B70274-4A33-432B-B2CB-E2801D3E3F86}"/>
          </ac:spMkLst>
        </pc:spChg>
        <pc:spChg chg="add mod">
          <ac:chgData name="Michael Rimler" userId="46018f25-0a5e-4d19-8467-86bcaade6034" providerId="ADAL" clId="{70865EA0-4A50-4FB1-8EF5-505FE9E427E0}" dt="2020-09-20T11:37:37.865" v="2205" actId="1076"/>
          <ac:spMkLst>
            <pc:docMk/>
            <pc:sldMk cId="2991411128" sldId="1582"/>
            <ac:spMk id="64" creationId="{68E78004-7078-48B1-9083-0D4EC19D5362}"/>
          </ac:spMkLst>
        </pc:spChg>
        <pc:spChg chg="add mod">
          <ac:chgData name="Michael Rimler" userId="46018f25-0a5e-4d19-8467-86bcaade6034" providerId="ADAL" clId="{70865EA0-4A50-4FB1-8EF5-505FE9E427E0}" dt="2020-09-20T11:32:50.353" v="2120" actId="1076"/>
          <ac:spMkLst>
            <pc:docMk/>
            <pc:sldMk cId="2991411128" sldId="1582"/>
            <ac:spMk id="68" creationId="{6A08F6F0-E914-4416-883B-F4B7143AA716}"/>
          </ac:spMkLst>
        </pc:spChg>
        <pc:spChg chg="add mod">
          <ac:chgData name="Michael Rimler" userId="46018f25-0a5e-4d19-8467-86bcaade6034" providerId="ADAL" clId="{70865EA0-4A50-4FB1-8EF5-505FE9E427E0}" dt="2020-09-20T11:36:14.379" v="2175" actId="1076"/>
          <ac:spMkLst>
            <pc:docMk/>
            <pc:sldMk cId="2991411128" sldId="1582"/>
            <ac:spMk id="69" creationId="{44FB1F43-FFDB-47DD-AB9D-49A706B968A0}"/>
          </ac:spMkLst>
        </pc:spChg>
        <pc:spChg chg="add mod">
          <ac:chgData name="Michael Rimler" userId="46018f25-0a5e-4d19-8467-86bcaade6034" providerId="ADAL" clId="{70865EA0-4A50-4FB1-8EF5-505FE9E427E0}" dt="2020-09-20T11:38:26.750" v="2226" actId="1076"/>
          <ac:spMkLst>
            <pc:docMk/>
            <pc:sldMk cId="2991411128" sldId="1582"/>
            <ac:spMk id="89" creationId="{3208B8C9-DCC7-4BC2-ADC8-C1739833F7DB}"/>
          </ac:spMkLst>
        </pc:spChg>
        <pc:spChg chg="add del mod">
          <ac:chgData name="Michael Rimler" userId="46018f25-0a5e-4d19-8467-86bcaade6034" providerId="ADAL" clId="{70865EA0-4A50-4FB1-8EF5-505FE9E427E0}" dt="2020-09-20T11:31:39.188" v="2073"/>
          <ac:spMkLst>
            <pc:docMk/>
            <pc:sldMk cId="2991411128" sldId="1582"/>
            <ac:spMk id="96" creationId="{2A1F1D1F-D032-45A1-8902-3A4ABFB33083}"/>
          </ac:spMkLst>
        </pc:spChg>
        <pc:spChg chg="add mod ord">
          <ac:chgData name="Michael Rimler" userId="46018f25-0a5e-4d19-8467-86bcaade6034" providerId="ADAL" clId="{70865EA0-4A50-4FB1-8EF5-505FE9E427E0}" dt="2020-09-20T11:39:00.663" v="2234" actId="20577"/>
          <ac:spMkLst>
            <pc:docMk/>
            <pc:sldMk cId="2991411128" sldId="1582"/>
            <ac:spMk id="103" creationId="{39453689-1A18-488C-A35C-4BBD1CBBFA34}"/>
          </ac:spMkLst>
        </pc:spChg>
        <pc:grpChg chg="add mod">
          <ac:chgData name="Michael Rimler" userId="46018f25-0a5e-4d19-8467-86bcaade6034" providerId="ADAL" clId="{70865EA0-4A50-4FB1-8EF5-505FE9E427E0}" dt="2020-09-20T11:49:35.064" v="2371" actId="1076"/>
          <ac:grpSpMkLst>
            <pc:docMk/>
            <pc:sldMk cId="2991411128" sldId="1582"/>
            <ac:grpSpMk id="2" creationId="{7D415589-F5C8-41D7-B41F-3BCEF3658868}"/>
          </ac:grpSpMkLst>
        </pc:grpChg>
        <pc:grpChg chg="add mod">
          <ac:chgData name="Michael Rimler" userId="46018f25-0a5e-4d19-8467-86bcaade6034" providerId="ADAL" clId="{70865EA0-4A50-4FB1-8EF5-505FE9E427E0}" dt="2020-09-20T11:32:46.526" v="2119" actId="1076"/>
          <ac:grpSpMkLst>
            <pc:docMk/>
            <pc:sldMk cId="2991411128" sldId="1582"/>
            <ac:grpSpMk id="35" creationId="{A07DD6F3-FF18-4AB3-8F6D-5ADE71CF64F3}"/>
          </ac:grpSpMkLst>
        </pc:grpChg>
        <pc:grpChg chg="add mod">
          <ac:chgData name="Michael Rimler" userId="46018f25-0a5e-4d19-8467-86bcaade6034" providerId="ADAL" clId="{70865EA0-4A50-4FB1-8EF5-505FE9E427E0}" dt="2020-09-20T11:34:05.177" v="2134" actId="164"/>
          <ac:grpSpMkLst>
            <pc:docMk/>
            <pc:sldMk cId="2991411128" sldId="1582"/>
            <ac:grpSpMk id="45" creationId="{D016F188-4BF5-466B-91C3-8D70B682D50A}"/>
          </ac:grpSpMkLst>
        </pc:grpChg>
        <pc:grpChg chg="add mod">
          <ac:chgData name="Michael Rimler" userId="46018f25-0a5e-4d19-8467-86bcaade6034" providerId="ADAL" clId="{70865EA0-4A50-4FB1-8EF5-505FE9E427E0}" dt="2020-09-20T11:32:18.469" v="2112" actId="1076"/>
          <ac:grpSpMkLst>
            <pc:docMk/>
            <pc:sldMk cId="2991411128" sldId="1582"/>
            <ac:grpSpMk id="49" creationId="{FF6F6C46-604C-42C3-A579-BEC59FCB87FA}"/>
          </ac:grpSpMkLst>
        </pc:grpChg>
        <pc:grpChg chg="add mod">
          <ac:chgData name="Michael Rimler" userId="46018f25-0a5e-4d19-8467-86bcaade6034" providerId="ADAL" clId="{70865EA0-4A50-4FB1-8EF5-505FE9E427E0}" dt="2020-09-20T11:32:53.499" v="2121" actId="1076"/>
          <ac:grpSpMkLst>
            <pc:docMk/>
            <pc:sldMk cId="2991411128" sldId="1582"/>
            <ac:grpSpMk id="65" creationId="{ACFCF540-4EC7-4105-BC1C-157D5B4BA8CA}"/>
          </ac:grpSpMkLst>
        </pc:grpChg>
        <pc:grpChg chg="add mod">
          <ac:chgData name="Michael Rimler" userId="46018f25-0a5e-4d19-8467-86bcaade6034" providerId="ADAL" clId="{70865EA0-4A50-4FB1-8EF5-505FE9E427E0}" dt="2020-09-20T11:38:08.917" v="2222" actId="1076"/>
          <ac:grpSpMkLst>
            <pc:docMk/>
            <pc:sldMk cId="2991411128" sldId="1582"/>
            <ac:grpSpMk id="70" creationId="{9EEC7835-A905-4712-9819-213C30760551}"/>
          </ac:grpSpMkLst>
        </pc:grpChg>
        <pc:grpChg chg="add del mod">
          <ac:chgData name="Michael Rimler" userId="46018f25-0a5e-4d19-8467-86bcaade6034" providerId="ADAL" clId="{70865EA0-4A50-4FB1-8EF5-505FE9E427E0}" dt="2020-09-20T11:31:26.163" v="2067" actId="478"/>
          <ac:grpSpMkLst>
            <pc:docMk/>
            <pc:sldMk cId="2991411128" sldId="1582"/>
            <ac:grpSpMk id="93" creationId="{9C2B307D-36CC-45ED-947D-F51819FDC175}"/>
          </ac:grpSpMkLst>
        </pc:grpChg>
        <pc:grpChg chg="add del mod">
          <ac:chgData name="Michael Rimler" userId="46018f25-0a5e-4d19-8467-86bcaade6034" providerId="ADAL" clId="{70865EA0-4A50-4FB1-8EF5-505FE9E427E0}" dt="2020-09-20T11:31:39.188" v="2073"/>
          <ac:grpSpMkLst>
            <pc:docMk/>
            <pc:sldMk cId="2991411128" sldId="1582"/>
            <ac:grpSpMk id="97" creationId="{B6F19622-34C1-4BA7-BA35-285B80601325}"/>
          </ac:grpSpMkLst>
        </pc:grpChg>
        <pc:grpChg chg="add mod">
          <ac:chgData name="Michael Rimler" userId="46018f25-0a5e-4d19-8467-86bcaade6034" providerId="ADAL" clId="{70865EA0-4A50-4FB1-8EF5-505FE9E427E0}" dt="2020-09-20T11:32:28.502" v="2114" actId="1076"/>
          <ac:grpSpMkLst>
            <pc:docMk/>
            <pc:sldMk cId="2991411128" sldId="1582"/>
            <ac:grpSpMk id="100" creationId="{6EF7D634-8577-4814-A035-F0F4C359C7F3}"/>
          </ac:grpSpMkLst>
        </pc:grpChg>
        <pc:picChg chg="del">
          <ac:chgData name="Michael Rimler" userId="46018f25-0a5e-4d19-8467-86bcaade6034" providerId="ADAL" clId="{70865EA0-4A50-4FB1-8EF5-505FE9E427E0}" dt="2020-09-20T11:29:06.976" v="1999" actId="478"/>
          <ac:picMkLst>
            <pc:docMk/>
            <pc:sldMk cId="2991411128" sldId="1582"/>
            <ac:picMk id="16" creationId="{6873CCF4-305C-4BDE-99D0-313432D0B997}"/>
          </ac:picMkLst>
        </pc:picChg>
        <pc:picChg chg="add del">
          <ac:chgData name="Michael Rimler" userId="46018f25-0a5e-4d19-8467-86bcaade6034" providerId="ADAL" clId="{70865EA0-4A50-4FB1-8EF5-505FE9E427E0}" dt="2020-09-20T11:31:22.965" v="2066" actId="478"/>
          <ac:picMkLst>
            <pc:docMk/>
            <pc:sldMk cId="2991411128" sldId="1582"/>
            <ac:picMk id="29" creationId="{DCBBF944-2F43-40DE-A8FD-AF3355B46080}"/>
          </ac:picMkLst>
        </pc:picChg>
        <pc:picChg chg="del">
          <ac:chgData name="Michael Rimler" userId="46018f25-0a5e-4d19-8467-86bcaade6034" providerId="ADAL" clId="{70865EA0-4A50-4FB1-8EF5-505FE9E427E0}" dt="2020-09-20T11:29:09.731" v="2003" actId="478"/>
          <ac:picMkLst>
            <pc:docMk/>
            <pc:sldMk cId="2991411128" sldId="1582"/>
            <ac:picMk id="30" creationId="{282E6F43-936F-4AC6-AC2A-85291B45B3EE}"/>
          </ac:picMkLst>
        </pc:picChg>
        <pc:picChg chg="add del">
          <ac:chgData name="Michael Rimler" userId="46018f25-0a5e-4d19-8467-86bcaade6034" providerId="ADAL" clId="{70865EA0-4A50-4FB1-8EF5-505FE9E427E0}" dt="2020-09-20T11:31:22.965" v="2066" actId="478"/>
          <ac:picMkLst>
            <pc:docMk/>
            <pc:sldMk cId="2991411128" sldId="1582"/>
            <ac:picMk id="31" creationId="{A8F6EB94-E45F-43BD-B50A-05A971598808}"/>
          </ac:picMkLst>
        </pc:picChg>
        <pc:picChg chg="del">
          <ac:chgData name="Michael Rimler" userId="46018f25-0a5e-4d19-8467-86bcaade6034" providerId="ADAL" clId="{70865EA0-4A50-4FB1-8EF5-505FE9E427E0}" dt="2020-09-20T11:29:08.202" v="2001" actId="478"/>
          <ac:picMkLst>
            <pc:docMk/>
            <pc:sldMk cId="2991411128" sldId="1582"/>
            <ac:picMk id="32" creationId="{34D8147A-FAED-49A1-9585-F1F5C71B4B5B}"/>
          </ac:picMkLst>
        </pc:picChg>
        <pc:picChg chg="del">
          <ac:chgData name="Michael Rimler" userId="46018f25-0a5e-4d19-8467-86bcaade6034" providerId="ADAL" clId="{70865EA0-4A50-4FB1-8EF5-505FE9E427E0}" dt="2020-09-20T11:29:11.907" v="2007" actId="478"/>
          <ac:picMkLst>
            <pc:docMk/>
            <pc:sldMk cId="2991411128" sldId="1582"/>
            <ac:picMk id="34" creationId="{76BA077E-D95D-4D4C-AFA7-BB095F2C81A9}"/>
          </ac:picMkLst>
        </pc:picChg>
        <pc:picChg chg="del mod">
          <ac:chgData name="Michael Rimler" userId="46018f25-0a5e-4d19-8467-86bcaade6034" providerId="ADAL" clId="{70865EA0-4A50-4FB1-8EF5-505FE9E427E0}" dt="2020-09-20T11:39:31.571" v="2237" actId="478"/>
          <ac:picMkLst>
            <pc:docMk/>
            <pc:sldMk cId="2991411128" sldId="1582"/>
            <ac:picMk id="36" creationId="{3C8B1480-55B4-4B48-86CA-BF7F7935C543}"/>
          </ac:picMkLst>
        </pc:picChg>
        <pc:picChg chg="add mod">
          <ac:chgData name="Michael Rimler" userId="46018f25-0a5e-4d19-8467-86bcaade6034" providerId="ADAL" clId="{70865EA0-4A50-4FB1-8EF5-505FE9E427E0}" dt="2020-09-20T11:34:05.177" v="2134" actId="164"/>
          <ac:picMkLst>
            <pc:docMk/>
            <pc:sldMk cId="2991411128" sldId="1582"/>
            <ac:picMk id="39" creationId="{E2E1BCF6-211C-4CB3-B38D-8281E4FF4520}"/>
          </ac:picMkLst>
        </pc:picChg>
        <pc:picChg chg="del">
          <ac:chgData name="Michael Rimler" userId="46018f25-0a5e-4d19-8467-86bcaade6034" providerId="ADAL" clId="{70865EA0-4A50-4FB1-8EF5-505FE9E427E0}" dt="2020-09-20T11:29:10.900" v="2005" actId="478"/>
          <ac:picMkLst>
            <pc:docMk/>
            <pc:sldMk cId="2991411128" sldId="1582"/>
            <ac:picMk id="42" creationId="{B7D2F68A-72E1-4610-8722-2E4429F3C5D1}"/>
          </ac:picMkLst>
        </pc:picChg>
        <pc:picChg chg="del">
          <ac:chgData name="Michael Rimler" userId="46018f25-0a5e-4d19-8467-86bcaade6034" providerId="ADAL" clId="{70865EA0-4A50-4FB1-8EF5-505FE9E427E0}" dt="2020-09-20T11:29:12.336" v="2008" actId="478"/>
          <ac:picMkLst>
            <pc:docMk/>
            <pc:sldMk cId="2991411128" sldId="1582"/>
            <ac:picMk id="44" creationId="{6F96E011-0627-49E1-8F52-66DF428161B9}"/>
          </ac:picMkLst>
        </pc:picChg>
        <pc:picChg chg="add mod">
          <ac:chgData name="Michael Rimler" userId="46018f25-0a5e-4d19-8467-86bcaade6034" providerId="ADAL" clId="{70865EA0-4A50-4FB1-8EF5-505FE9E427E0}" dt="2020-09-20T11:32:34.735" v="2116" actId="1076"/>
          <ac:picMkLst>
            <pc:docMk/>
            <pc:sldMk cId="2991411128" sldId="1582"/>
            <ac:picMk id="55" creationId="{9A92D730-252B-428C-8854-F52150750F50}"/>
          </ac:picMkLst>
        </pc:picChg>
        <pc:picChg chg="add mod">
          <ac:chgData name="Michael Rimler" userId="46018f25-0a5e-4d19-8467-86bcaade6034" providerId="ADAL" clId="{70865EA0-4A50-4FB1-8EF5-505FE9E427E0}" dt="2020-09-20T11:38:36.879" v="2229" actId="1076"/>
          <ac:picMkLst>
            <pc:docMk/>
            <pc:sldMk cId="2991411128" sldId="1582"/>
            <ac:picMk id="90" creationId="{1BDD6102-4D78-4B86-BA6B-249E94F8A43C}"/>
          </ac:picMkLst>
        </pc:picChg>
        <pc:picChg chg="add mod">
          <ac:chgData name="Michael Rimler" userId="46018f25-0a5e-4d19-8467-86bcaade6034" providerId="ADAL" clId="{70865EA0-4A50-4FB1-8EF5-505FE9E427E0}" dt="2020-09-20T11:37:25.028" v="2202" actId="14100"/>
          <ac:picMkLst>
            <pc:docMk/>
            <pc:sldMk cId="2991411128" sldId="1582"/>
            <ac:picMk id="91" creationId="{B6343087-021B-433D-A5F9-57064E84A56E}"/>
          </ac:picMkLst>
        </pc:picChg>
        <pc:picChg chg="add mod">
          <ac:chgData name="Michael Rimler" userId="46018f25-0a5e-4d19-8467-86bcaade6034" providerId="ADAL" clId="{70865EA0-4A50-4FB1-8EF5-505FE9E427E0}" dt="2020-09-20T11:37:21.664" v="2200" actId="1076"/>
          <ac:picMkLst>
            <pc:docMk/>
            <pc:sldMk cId="2991411128" sldId="1582"/>
            <ac:picMk id="92" creationId="{99518F10-F629-49AE-9079-5E8DD9EB0A2F}"/>
          </ac:picMkLst>
        </pc:picChg>
      </pc:sldChg>
      <pc:sldChg chg="addSp delSp modSp add modAnim">
        <pc:chgData name="Michael Rimler" userId="46018f25-0a5e-4d19-8467-86bcaade6034" providerId="ADAL" clId="{70865EA0-4A50-4FB1-8EF5-505FE9E427E0}" dt="2020-09-20T12:06:11.220" v="2650"/>
        <pc:sldMkLst>
          <pc:docMk/>
          <pc:sldMk cId="2101369080" sldId="1583"/>
        </pc:sldMkLst>
        <pc:spChg chg="mod">
          <ac:chgData name="Michael Rimler" userId="46018f25-0a5e-4d19-8467-86bcaade6034" providerId="ADAL" clId="{70865EA0-4A50-4FB1-8EF5-505FE9E427E0}" dt="2020-09-20T11:42:00.342" v="2298" actId="1036"/>
          <ac:spMkLst>
            <pc:docMk/>
            <pc:sldMk cId="2101369080" sldId="1583"/>
            <ac:spMk id="2" creationId="{00000000-0000-0000-0000-000000000000}"/>
          </ac:spMkLst>
        </pc:spChg>
        <pc:spChg chg="mod">
          <ac:chgData name="Michael Rimler" userId="46018f25-0a5e-4d19-8467-86bcaade6034" providerId="ADAL" clId="{70865EA0-4A50-4FB1-8EF5-505FE9E427E0}" dt="2020-09-20T11:42:00.342" v="2298" actId="1036"/>
          <ac:spMkLst>
            <pc:docMk/>
            <pc:sldMk cId="2101369080" sldId="1583"/>
            <ac:spMk id="3" creationId="{00000000-0000-0000-0000-000000000000}"/>
          </ac:spMkLst>
        </pc:spChg>
        <pc:spChg chg="mod">
          <ac:chgData name="Michael Rimler" userId="46018f25-0a5e-4d19-8467-86bcaade6034" providerId="ADAL" clId="{70865EA0-4A50-4FB1-8EF5-505FE9E427E0}" dt="2020-09-20T11:40:07.401" v="2255" actId="20577"/>
          <ac:spMkLst>
            <pc:docMk/>
            <pc:sldMk cId="2101369080" sldId="1583"/>
            <ac:spMk id="4" creationId="{00000000-0000-0000-0000-000000000000}"/>
          </ac:spMkLst>
        </pc:spChg>
        <pc:spChg chg="mod">
          <ac:chgData name="Michael Rimler" userId="46018f25-0a5e-4d19-8467-86bcaade6034" providerId="ADAL" clId="{70865EA0-4A50-4FB1-8EF5-505FE9E427E0}" dt="2020-09-20T11:42:11.198" v="2299" actId="207"/>
          <ac:spMkLst>
            <pc:docMk/>
            <pc:sldMk cId="2101369080" sldId="1583"/>
            <ac:spMk id="5" creationId="{00000000-0000-0000-0000-000000000000}"/>
          </ac:spMkLst>
        </pc:spChg>
        <pc:spChg chg="mod">
          <ac:chgData name="Michael Rimler" userId="46018f25-0a5e-4d19-8467-86bcaade6034" providerId="ADAL" clId="{70865EA0-4A50-4FB1-8EF5-505FE9E427E0}" dt="2020-09-20T11:42:14.007" v="2300" actId="207"/>
          <ac:spMkLst>
            <pc:docMk/>
            <pc:sldMk cId="2101369080" sldId="1583"/>
            <ac:spMk id="6" creationId="{00000000-0000-0000-0000-000000000000}"/>
          </ac:spMkLst>
        </pc:spChg>
        <pc:spChg chg="mod">
          <ac:chgData name="Michael Rimler" userId="46018f25-0a5e-4d19-8467-86bcaade6034" providerId="ADAL" clId="{70865EA0-4A50-4FB1-8EF5-505FE9E427E0}" dt="2020-09-20T11:42:56.624" v="2304" actId="13822"/>
          <ac:spMkLst>
            <pc:docMk/>
            <pc:sldMk cId="2101369080" sldId="1583"/>
            <ac:spMk id="7" creationId="{B1B3149A-386B-4B7C-BA81-B44E093B09A8}"/>
          </ac:spMkLst>
        </pc:spChg>
        <pc:spChg chg="mod">
          <ac:chgData name="Michael Rimler" userId="46018f25-0a5e-4d19-8467-86bcaade6034" providerId="ADAL" clId="{70865EA0-4A50-4FB1-8EF5-505FE9E427E0}" dt="2020-09-20T11:40:35.614" v="2267" actId="20577"/>
          <ac:spMkLst>
            <pc:docMk/>
            <pc:sldMk cId="2101369080" sldId="1583"/>
            <ac:spMk id="9" creationId="{00000000-0000-0000-0000-000000000000}"/>
          </ac:spMkLst>
        </pc:spChg>
        <pc:spChg chg="add del mod ord">
          <ac:chgData name="Michael Rimler" userId="46018f25-0a5e-4d19-8467-86bcaade6034" providerId="ADAL" clId="{70865EA0-4A50-4FB1-8EF5-505FE9E427E0}" dt="2020-09-20T11:41:23.979" v="2273"/>
          <ac:spMkLst>
            <pc:docMk/>
            <pc:sldMk cId="2101369080" sldId="1583"/>
            <ac:spMk id="13" creationId="{D3BECA12-0DEA-4ADB-B0F9-30FC415C9086}"/>
          </ac:spMkLst>
        </pc:spChg>
        <pc:spChg chg="add mod ord">
          <ac:chgData name="Michael Rimler" userId="46018f25-0a5e-4d19-8467-86bcaade6034" providerId="ADAL" clId="{70865EA0-4A50-4FB1-8EF5-505FE9E427E0}" dt="2020-09-20T11:41:55.718" v="2289" actId="14100"/>
          <ac:spMkLst>
            <pc:docMk/>
            <pc:sldMk cId="2101369080" sldId="1583"/>
            <ac:spMk id="14" creationId="{A13913FB-B300-45C6-8C71-3B98B4493A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30/09/2020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60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55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97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399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44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902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44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94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0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0" y="2517776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0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0" y="424936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0" y="1539685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2" y="1191711"/>
            <a:ext cx="8418513" cy="338554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29687"/>
            <a:ext cx="8424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0" y="1192389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193800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29687"/>
            <a:ext cx="3979486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29687"/>
            <a:ext cx="3996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193800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0" y="1194204"/>
            <a:ext cx="397387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3" y="1194204"/>
            <a:ext cx="397827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516484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0" y="4229687"/>
            <a:ext cx="3973875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29687"/>
            <a:ext cx="3984838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0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1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michael.s.rimler@gsk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5.svg"/><Relationship Id="rId9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204D-B496-43E8-BDC3-E652181EB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521" y="2402365"/>
            <a:ext cx="2876985" cy="666849"/>
          </a:xfrm>
        </p:spPr>
        <p:txBody>
          <a:bodyPr/>
          <a:lstStyle/>
          <a:p>
            <a:r>
              <a:rPr lang="en-US" dirty="0"/>
              <a:t>Clinical Reporting Using R at GSK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4A94C-4462-4EDD-95D2-1731B3812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521" y="3427589"/>
            <a:ext cx="3020116" cy="492443"/>
          </a:xfrm>
        </p:spPr>
        <p:txBody>
          <a:bodyPr/>
          <a:lstStyle/>
          <a:p>
            <a:r>
              <a:rPr lang="en-GB" dirty="0"/>
              <a:t>Michael </a:t>
            </a:r>
            <a:r>
              <a:rPr lang="en-GB" dirty="0" err="1"/>
              <a:t>Rimler</a:t>
            </a:r>
            <a:endParaRPr lang="en-GB" dirty="0"/>
          </a:p>
          <a:p>
            <a:r>
              <a:rPr lang="en-GB" dirty="0"/>
              <a:t>Prog Leader, </a:t>
            </a:r>
            <a:r>
              <a:rPr lang="en-GB" dirty="0" err="1"/>
              <a:t>ClinProg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19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181DE-B5BB-432C-BE1F-A94C4A71D8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E3E40A-88FB-4125-A040-B5AAA683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GB" dirty="0"/>
              <a:t>Thank you!!!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588EF6-71F2-4CFE-8B1E-F7234CEFEDD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3AB57730-D792-4D94-8D71-9DC69013087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72000" tIns="0" rIns="72000" bIns="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2020 | R/Pharma</a:t>
            </a:r>
            <a:endParaRPr lang="en-GB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7D303505-05BA-43E3-87C3-669BDED4EE8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Clinical Reporting Using R at GSK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7F1021-6EE3-4F43-A7AF-11E81F212B07}"/>
              </a:ext>
            </a:extLst>
          </p:cNvPr>
          <p:cNvGrpSpPr/>
          <p:nvPr/>
        </p:nvGrpSpPr>
        <p:grpSpPr>
          <a:xfrm>
            <a:off x="2448696" y="1738965"/>
            <a:ext cx="4735887" cy="1774588"/>
            <a:chOff x="2231724" y="1917192"/>
            <a:chExt cx="4735887" cy="1774588"/>
          </a:xfrm>
        </p:grpSpPr>
        <p:pic>
          <p:nvPicPr>
            <p:cNvPr id="13" name="Picture 4" descr="Jenny Bryan">
              <a:extLst>
                <a:ext uri="{FF2B5EF4-FFF2-40B4-BE49-F238E27FC236}">
                  <a16:creationId xmlns:a16="http://schemas.microsoft.com/office/drawing/2014/main" id="{A7EF5834-A3D6-43DC-AB97-F7693A3FC2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1724" y="1917192"/>
              <a:ext cx="1774588" cy="17745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1EE58B-7634-44E4-AE68-9DAAAB28358E}"/>
                </a:ext>
              </a:extLst>
            </p:cNvPr>
            <p:cNvSpPr txBox="1"/>
            <p:nvPr/>
          </p:nvSpPr>
          <p:spPr>
            <a:xfrm>
              <a:off x="4226649" y="2706895"/>
              <a:ext cx="274096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2"/>
                  </a:solidFill>
                </a:rPr>
                <a:t>Michael </a:t>
              </a:r>
              <a:r>
                <a:rPr lang="en-US" sz="1600" b="1" dirty="0" err="1">
                  <a:solidFill>
                    <a:schemeClr val="bg2"/>
                  </a:solidFill>
                </a:rPr>
                <a:t>Rimler</a:t>
              </a:r>
              <a:endParaRPr lang="en-US" sz="1600" b="1" dirty="0">
                <a:solidFill>
                  <a:schemeClr val="bg2"/>
                </a:solidFill>
              </a:endParaRPr>
            </a:p>
            <a:p>
              <a:r>
                <a:rPr lang="en-US" sz="1400" i="1" dirty="0"/>
                <a:t>Programming Leader,</a:t>
              </a:r>
            </a:p>
            <a:p>
              <a:r>
                <a:rPr lang="en-US" sz="1400" i="1" dirty="0"/>
                <a:t>Clinical Programming</a:t>
              </a:r>
            </a:p>
            <a:p>
              <a:r>
                <a:rPr lang="en-US" sz="1400" dirty="0">
                  <a:hlinkClick r:id="rId4"/>
                </a:rPr>
                <a:t>michael.s.rimler@gsk.com</a:t>
              </a:r>
              <a:r>
                <a:rPr lang="en-US" sz="14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9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18 months in 10 minutes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Reporting Using R at GSK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9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2020 | R/Pharma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Clinical Reporting Using R at GSK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71FD24-B21A-40A4-B735-12EA009E4A9E}"/>
              </a:ext>
            </a:extLst>
          </p:cNvPr>
          <p:cNvGrpSpPr/>
          <p:nvPr/>
        </p:nvGrpSpPr>
        <p:grpSpPr>
          <a:xfrm>
            <a:off x="359152" y="1627322"/>
            <a:ext cx="1097280" cy="2340244"/>
            <a:chOff x="359152" y="1627322"/>
            <a:chExt cx="1097280" cy="23402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7ADD81-FAB1-4809-9BAE-F8AA97D078E9}"/>
                </a:ext>
              </a:extLst>
            </p:cNvPr>
            <p:cNvSpPr/>
            <p:nvPr/>
          </p:nvSpPr>
          <p:spPr bwMode="auto">
            <a:xfrm>
              <a:off x="359152" y="1627322"/>
              <a:ext cx="1097280" cy="23402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600" b="1" kern="0" dirty="0">
                  <a:solidFill>
                    <a:schemeClr val="accent6">
                      <a:lumMod val="75000"/>
                    </a:schemeClr>
                  </a:solidFill>
                  <a:latin typeface="Arial"/>
                </a:rPr>
                <a:t>WHO?</a:t>
              </a:r>
            </a:p>
          </p:txBody>
        </p:sp>
        <p:pic>
          <p:nvPicPr>
            <p:cNvPr id="16" name="Graphic 15" descr="Users">
              <a:extLst>
                <a:ext uri="{FF2B5EF4-FFF2-40B4-BE49-F238E27FC236}">
                  <a16:creationId xmlns:a16="http://schemas.microsoft.com/office/drawing/2014/main" id="{6873CCF4-305C-4BDE-99D0-313432D0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0592" y="2950350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9571CF-CC86-4F68-B9CA-51AC30C425E5}"/>
              </a:ext>
            </a:extLst>
          </p:cNvPr>
          <p:cNvGrpSpPr/>
          <p:nvPr/>
        </p:nvGrpSpPr>
        <p:grpSpPr>
          <a:xfrm>
            <a:off x="2801392" y="1627322"/>
            <a:ext cx="1097280" cy="2340244"/>
            <a:chOff x="2801392" y="1627322"/>
            <a:chExt cx="1097280" cy="23402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D89723-1F9E-4026-ADEA-1834AF8CF167}"/>
                </a:ext>
              </a:extLst>
            </p:cNvPr>
            <p:cNvSpPr/>
            <p:nvPr/>
          </p:nvSpPr>
          <p:spPr bwMode="auto">
            <a:xfrm>
              <a:off x="2801392" y="1627322"/>
              <a:ext cx="1097280" cy="2340244"/>
            </a:xfrm>
            <a:prstGeom prst="rect">
              <a:avLst/>
            </a:prstGeom>
            <a:solidFill>
              <a:srgbClr val="FFFF99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600" b="1" kern="0" dirty="0">
                  <a:solidFill>
                    <a:srgbClr val="CC9900"/>
                  </a:solidFill>
                  <a:latin typeface="Arial"/>
                </a:rPr>
                <a:t>WHEN?</a:t>
              </a:r>
            </a:p>
          </p:txBody>
        </p:sp>
        <p:pic>
          <p:nvPicPr>
            <p:cNvPr id="30" name="Graphic 29" descr="Monthly calendar">
              <a:extLst>
                <a:ext uri="{FF2B5EF4-FFF2-40B4-BE49-F238E27FC236}">
                  <a16:creationId xmlns:a16="http://schemas.microsoft.com/office/drawing/2014/main" id="{282E6F43-936F-4AC6-AC2A-85291B45B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92832" y="2950350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2536DA-A61D-4F4A-9B47-4947EE6A06B3}"/>
              </a:ext>
            </a:extLst>
          </p:cNvPr>
          <p:cNvGrpSpPr/>
          <p:nvPr/>
        </p:nvGrpSpPr>
        <p:grpSpPr>
          <a:xfrm>
            <a:off x="1580272" y="1627322"/>
            <a:ext cx="1097280" cy="2340244"/>
            <a:chOff x="1580272" y="1627322"/>
            <a:chExt cx="1097280" cy="23402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D89BBE-0A26-4D68-A97E-2DB2B8FBBB3F}"/>
                </a:ext>
              </a:extLst>
            </p:cNvPr>
            <p:cNvSpPr/>
            <p:nvPr/>
          </p:nvSpPr>
          <p:spPr bwMode="auto">
            <a:xfrm>
              <a:off x="1580272" y="1627322"/>
              <a:ext cx="1097280" cy="2340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600" b="1" kern="0" dirty="0">
                  <a:solidFill>
                    <a:schemeClr val="accent1">
                      <a:lumMod val="75000"/>
                    </a:schemeClr>
                  </a:solidFill>
                  <a:latin typeface="Arial"/>
                </a:rPr>
                <a:t>WHAT?</a:t>
              </a:r>
            </a:p>
          </p:txBody>
        </p:sp>
        <p:pic>
          <p:nvPicPr>
            <p:cNvPr id="32" name="Graphic 31" descr="Checklist">
              <a:extLst>
                <a:ext uri="{FF2B5EF4-FFF2-40B4-BE49-F238E27FC236}">
                  <a16:creationId xmlns:a16="http://schemas.microsoft.com/office/drawing/2014/main" id="{34D8147A-FAED-49A1-9585-F1F5C71B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71712" y="2950350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9EB7BC-969E-471E-9732-96C6595C915E}"/>
              </a:ext>
            </a:extLst>
          </p:cNvPr>
          <p:cNvGrpSpPr/>
          <p:nvPr/>
        </p:nvGrpSpPr>
        <p:grpSpPr>
          <a:xfrm>
            <a:off x="6464752" y="1627322"/>
            <a:ext cx="1097280" cy="2340244"/>
            <a:chOff x="6464752" y="1627322"/>
            <a:chExt cx="1097280" cy="234024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66F225A-3AAA-4E6F-BF65-19352465EA50}"/>
                </a:ext>
              </a:extLst>
            </p:cNvPr>
            <p:cNvSpPr/>
            <p:nvPr/>
          </p:nvSpPr>
          <p:spPr bwMode="auto">
            <a:xfrm>
              <a:off x="6464752" y="1627322"/>
              <a:ext cx="1097280" cy="23402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600" b="1" kern="0" dirty="0">
                  <a:solidFill>
                    <a:schemeClr val="accent4">
                      <a:lumMod val="75000"/>
                    </a:schemeClr>
                  </a:solidFill>
                  <a:latin typeface="Arial"/>
                </a:rPr>
                <a:t>HOW?</a:t>
              </a:r>
            </a:p>
          </p:txBody>
        </p:sp>
        <p:pic>
          <p:nvPicPr>
            <p:cNvPr id="34" name="Graphic 33" descr="Person with idea">
              <a:extLst>
                <a:ext uri="{FF2B5EF4-FFF2-40B4-BE49-F238E27FC236}">
                  <a16:creationId xmlns:a16="http://schemas.microsoft.com/office/drawing/2014/main" id="{76BA077E-D95D-4D4C-AFA7-BB095F2C8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56192" y="2950350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B18134-BFF5-44D1-9F12-544D620A9CC2}"/>
              </a:ext>
            </a:extLst>
          </p:cNvPr>
          <p:cNvGrpSpPr/>
          <p:nvPr/>
        </p:nvGrpSpPr>
        <p:grpSpPr>
          <a:xfrm>
            <a:off x="4022512" y="1627322"/>
            <a:ext cx="1097280" cy="2340244"/>
            <a:chOff x="4022512" y="1627322"/>
            <a:chExt cx="1097280" cy="234024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2E8779-5D24-4315-9D73-B3098A8EFEDF}"/>
                </a:ext>
              </a:extLst>
            </p:cNvPr>
            <p:cNvSpPr/>
            <p:nvPr/>
          </p:nvSpPr>
          <p:spPr bwMode="auto">
            <a:xfrm>
              <a:off x="4022512" y="1627322"/>
              <a:ext cx="1097280" cy="23402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600" b="1" kern="0" dirty="0">
                  <a:solidFill>
                    <a:schemeClr val="accent3">
                      <a:lumMod val="75000"/>
                    </a:schemeClr>
                  </a:solidFill>
                  <a:latin typeface="Arial"/>
                </a:rPr>
                <a:t>WHERE?</a:t>
              </a:r>
            </a:p>
          </p:txBody>
        </p:sp>
        <p:pic>
          <p:nvPicPr>
            <p:cNvPr id="36" name="Graphic 35" descr="Internet">
              <a:extLst>
                <a:ext uri="{FF2B5EF4-FFF2-40B4-BE49-F238E27FC236}">
                  <a16:creationId xmlns:a16="http://schemas.microsoft.com/office/drawing/2014/main" id="{3C8B1480-55B4-4B48-86CA-BF7F7935C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113952" y="2950350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54F0AB-154A-4396-AF91-200508652EDF}"/>
              </a:ext>
            </a:extLst>
          </p:cNvPr>
          <p:cNvGrpSpPr/>
          <p:nvPr/>
        </p:nvGrpSpPr>
        <p:grpSpPr>
          <a:xfrm>
            <a:off x="5243632" y="1627322"/>
            <a:ext cx="1097280" cy="2340244"/>
            <a:chOff x="5243632" y="1627322"/>
            <a:chExt cx="1097280" cy="234024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C3A19-1AC3-4287-B0A9-DE6222EAA64C}"/>
                </a:ext>
              </a:extLst>
            </p:cNvPr>
            <p:cNvSpPr/>
            <p:nvPr/>
          </p:nvSpPr>
          <p:spPr bwMode="auto">
            <a:xfrm>
              <a:off x="5243632" y="1627322"/>
              <a:ext cx="1097280" cy="23402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600" b="1" kern="0" dirty="0">
                  <a:solidFill>
                    <a:schemeClr val="accent5">
                      <a:lumMod val="75000"/>
                    </a:schemeClr>
                  </a:solidFill>
                  <a:latin typeface="Arial"/>
                </a:rPr>
                <a:t>WHY?</a:t>
              </a:r>
            </a:p>
          </p:txBody>
        </p:sp>
        <p:pic>
          <p:nvPicPr>
            <p:cNvPr id="42" name="Graphic 41" descr="Gauge">
              <a:extLst>
                <a:ext uri="{FF2B5EF4-FFF2-40B4-BE49-F238E27FC236}">
                  <a16:creationId xmlns:a16="http://schemas.microsoft.com/office/drawing/2014/main" id="{B7D2F68A-72E1-4610-8722-2E4429F3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35072" y="2950350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EE723A-6FD5-4138-A125-E1CC72C4D5DE}"/>
              </a:ext>
            </a:extLst>
          </p:cNvPr>
          <p:cNvGrpSpPr/>
          <p:nvPr/>
        </p:nvGrpSpPr>
        <p:grpSpPr>
          <a:xfrm>
            <a:off x="7685872" y="1627322"/>
            <a:ext cx="1097280" cy="2340244"/>
            <a:chOff x="7685872" y="1627322"/>
            <a:chExt cx="1097280" cy="23402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F4EE02-DB25-4FA9-BD00-83126B0EBC6B}"/>
                </a:ext>
              </a:extLst>
            </p:cNvPr>
            <p:cNvSpPr/>
            <p:nvPr/>
          </p:nvSpPr>
          <p:spPr bwMode="auto">
            <a:xfrm>
              <a:off x="7685872" y="1627322"/>
              <a:ext cx="1097280" cy="234024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Arial"/>
                </a:rPr>
                <a:t>WHAT’S NEXT?</a:t>
              </a:r>
            </a:p>
          </p:txBody>
        </p:sp>
        <p:pic>
          <p:nvPicPr>
            <p:cNvPr id="44" name="Graphic 43" descr="Unicorn">
              <a:extLst>
                <a:ext uri="{FF2B5EF4-FFF2-40B4-BE49-F238E27FC236}">
                  <a16:creationId xmlns:a16="http://schemas.microsoft.com/office/drawing/2014/main" id="{6F96E011-0627-49E1-8F52-66DF42816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777312" y="29503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FD73630-DD1E-4B9F-AB7A-752569F862A5}"/>
              </a:ext>
            </a:extLst>
          </p:cNvPr>
          <p:cNvSpPr/>
          <p:nvPr/>
        </p:nvSpPr>
        <p:spPr bwMode="auto">
          <a:xfrm>
            <a:off x="350052" y="1232373"/>
            <a:ext cx="8424000" cy="3273814"/>
          </a:xfrm>
          <a:prstGeom prst="rect">
            <a:avLst/>
          </a:prstGeom>
          <a:solidFill>
            <a:srgbClr val="FFEBF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600" b="1" kern="0" dirty="0">
              <a:solidFill>
                <a:srgbClr val="CC9900"/>
              </a:solidFill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9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2020 | R/Pharma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Clinical Reporting Using R at GSK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9" name="Graphic 18" descr="Users">
            <a:extLst>
              <a:ext uri="{FF2B5EF4-FFF2-40B4-BE49-F238E27FC236}">
                <a16:creationId xmlns:a16="http://schemas.microsoft.com/office/drawing/2014/main" id="{0A6486ED-6028-46D4-B6E7-CEE2D401C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4311" y="2317289"/>
            <a:ext cx="914400" cy="914400"/>
          </a:xfrm>
          <a:prstGeom prst="rect">
            <a:avLst/>
          </a:prstGeom>
        </p:spPr>
      </p:pic>
      <p:pic>
        <p:nvPicPr>
          <p:cNvPr id="16" name="Graphic 15" descr="Group">
            <a:extLst>
              <a:ext uri="{FF2B5EF4-FFF2-40B4-BE49-F238E27FC236}">
                <a16:creationId xmlns:a16="http://schemas.microsoft.com/office/drawing/2014/main" id="{3AA76764-BD0F-407B-93E8-50F37AE35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8921" y="2317289"/>
            <a:ext cx="914400" cy="914400"/>
          </a:xfrm>
          <a:prstGeom prst="rect">
            <a:avLst/>
          </a:prstGeom>
        </p:spPr>
      </p:pic>
      <p:pic>
        <p:nvPicPr>
          <p:cNvPr id="23" name="Graphic 22" descr="Group of people">
            <a:extLst>
              <a:ext uri="{FF2B5EF4-FFF2-40B4-BE49-F238E27FC236}">
                <a16:creationId xmlns:a16="http://schemas.microsoft.com/office/drawing/2014/main" id="{AD49DE9D-1658-4B50-B6A7-27F35C9F3F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83531" y="2301966"/>
            <a:ext cx="914400" cy="914400"/>
          </a:xfrm>
          <a:prstGeom prst="rect">
            <a:avLst/>
          </a:prstGeom>
        </p:spPr>
      </p:pic>
      <p:pic>
        <p:nvPicPr>
          <p:cNvPr id="24" name="Graphic 23" descr="Group of people">
            <a:extLst>
              <a:ext uri="{FF2B5EF4-FFF2-40B4-BE49-F238E27FC236}">
                <a16:creationId xmlns:a16="http://schemas.microsoft.com/office/drawing/2014/main" id="{BC99E80A-FAF4-4DDE-A473-A9FB932099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3954" y="3060396"/>
            <a:ext cx="477981" cy="477981"/>
          </a:xfrm>
          <a:prstGeom prst="rect">
            <a:avLst/>
          </a:prstGeom>
        </p:spPr>
      </p:pic>
      <p:pic>
        <p:nvPicPr>
          <p:cNvPr id="25" name="Graphic 24" descr="Group">
            <a:extLst>
              <a:ext uri="{FF2B5EF4-FFF2-40B4-BE49-F238E27FC236}">
                <a16:creationId xmlns:a16="http://schemas.microsoft.com/office/drawing/2014/main" id="{5633CBCC-717D-473B-9F2A-F8703C0EE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59632" y="3755171"/>
            <a:ext cx="477981" cy="477981"/>
          </a:xfrm>
          <a:prstGeom prst="rect">
            <a:avLst/>
          </a:prstGeom>
        </p:spPr>
      </p:pic>
      <p:pic>
        <p:nvPicPr>
          <p:cNvPr id="28" name="Graphic 27" descr="Group of people">
            <a:extLst>
              <a:ext uri="{FF2B5EF4-FFF2-40B4-BE49-F238E27FC236}">
                <a16:creationId xmlns:a16="http://schemas.microsoft.com/office/drawing/2014/main" id="{1FAB505A-FF07-4F5B-A425-CEC146ADF6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53954" y="3755171"/>
            <a:ext cx="477981" cy="477981"/>
          </a:xfrm>
          <a:prstGeom prst="rect">
            <a:avLst/>
          </a:prstGeom>
        </p:spPr>
      </p:pic>
      <p:pic>
        <p:nvPicPr>
          <p:cNvPr id="29" name="Graphic 28" descr="Group">
            <a:extLst>
              <a:ext uri="{FF2B5EF4-FFF2-40B4-BE49-F238E27FC236}">
                <a16:creationId xmlns:a16="http://schemas.microsoft.com/office/drawing/2014/main" id="{BA6E84B8-DDC8-45A8-8645-8F510B117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59632" y="3060396"/>
            <a:ext cx="477981" cy="477981"/>
          </a:xfrm>
          <a:prstGeom prst="rect">
            <a:avLst/>
          </a:prstGeom>
        </p:spPr>
      </p:pic>
      <p:pic>
        <p:nvPicPr>
          <p:cNvPr id="30" name="Graphic 29" descr="Group">
            <a:extLst>
              <a:ext uri="{FF2B5EF4-FFF2-40B4-BE49-F238E27FC236}">
                <a16:creationId xmlns:a16="http://schemas.microsoft.com/office/drawing/2014/main" id="{4C7A2B77-D0A2-4826-836E-2FE0E0877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5310" y="3060396"/>
            <a:ext cx="477981" cy="477981"/>
          </a:xfrm>
          <a:prstGeom prst="rect">
            <a:avLst/>
          </a:prstGeom>
        </p:spPr>
      </p:pic>
      <p:pic>
        <p:nvPicPr>
          <p:cNvPr id="32" name="Graphic 31" descr="Group">
            <a:extLst>
              <a:ext uri="{FF2B5EF4-FFF2-40B4-BE49-F238E27FC236}">
                <a16:creationId xmlns:a16="http://schemas.microsoft.com/office/drawing/2014/main" id="{6EC02EAC-3A9F-4086-843B-D08BDC75F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5310" y="3755171"/>
            <a:ext cx="477981" cy="477981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9DEDB46-0800-4C99-B294-D8012312B531}"/>
              </a:ext>
            </a:extLst>
          </p:cNvPr>
          <p:cNvSpPr/>
          <p:nvPr/>
        </p:nvSpPr>
        <p:spPr bwMode="auto">
          <a:xfrm>
            <a:off x="6149977" y="2851688"/>
            <a:ext cx="2505541" cy="1598259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78C98E-C023-4BA7-B611-3BFDA47B8EDB}"/>
              </a:ext>
            </a:extLst>
          </p:cNvPr>
          <p:cNvCxnSpPr/>
          <p:nvPr/>
        </p:nvCxnSpPr>
        <p:spPr>
          <a:xfrm>
            <a:off x="6149977" y="3650817"/>
            <a:ext cx="2505541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AF917D-5F50-4020-A32F-27B210781257}"/>
              </a:ext>
            </a:extLst>
          </p:cNvPr>
          <p:cNvCxnSpPr>
            <a:cxnSpLocks/>
          </p:cNvCxnSpPr>
          <p:nvPr/>
        </p:nvCxnSpPr>
        <p:spPr>
          <a:xfrm>
            <a:off x="7012983" y="2848066"/>
            <a:ext cx="0" cy="160188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12BF5C-A24D-4579-A11E-E83D847265B4}"/>
              </a:ext>
            </a:extLst>
          </p:cNvPr>
          <p:cNvCxnSpPr>
            <a:cxnSpLocks/>
          </p:cNvCxnSpPr>
          <p:nvPr/>
        </p:nvCxnSpPr>
        <p:spPr>
          <a:xfrm>
            <a:off x="7808563" y="2848066"/>
            <a:ext cx="0" cy="160188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Group of people">
            <a:extLst>
              <a:ext uri="{FF2B5EF4-FFF2-40B4-BE49-F238E27FC236}">
                <a16:creationId xmlns:a16="http://schemas.microsoft.com/office/drawing/2014/main" id="{093D3C2A-8D98-49B1-AC58-F477A54151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2477" y="1250487"/>
            <a:ext cx="914400" cy="914400"/>
          </a:xfrm>
          <a:prstGeom prst="rect">
            <a:avLst/>
          </a:prstGeom>
        </p:spPr>
      </p:pic>
      <p:pic>
        <p:nvPicPr>
          <p:cNvPr id="41" name="Graphic 40" descr="Group of people">
            <a:extLst>
              <a:ext uri="{FF2B5EF4-FFF2-40B4-BE49-F238E27FC236}">
                <a16:creationId xmlns:a16="http://schemas.microsoft.com/office/drawing/2014/main" id="{DA23BD9A-9104-4A57-91D5-94F5E2125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2971" y="1821226"/>
            <a:ext cx="914400" cy="914400"/>
          </a:xfrm>
          <a:prstGeom prst="rect">
            <a:avLst/>
          </a:prstGeom>
        </p:spPr>
      </p:pic>
      <p:pic>
        <p:nvPicPr>
          <p:cNvPr id="42" name="Graphic 41" descr="Group of people">
            <a:extLst>
              <a:ext uri="{FF2B5EF4-FFF2-40B4-BE49-F238E27FC236}">
                <a16:creationId xmlns:a16="http://schemas.microsoft.com/office/drawing/2014/main" id="{DDE3E5F7-7583-4C49-B279-ECE6E3FB8C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66486" y="1821226"/>
            <a:ext cx="914400" cy="914400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12E6D1A0-52BE-485E-8683-3A787614B47A}"/>
              </a:ext>
            </a:extLst>
          </p:cNvPr>
          <p:cNvSpPr/>
          <p:nvPr/>
        </p:nvSpPr>
        <p:spPr bwMode="auto">
          <a:xfrm>
            <a:off x="1652545" y="2622244"/>
            <a:ext cx="422542" cy="27384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A6DFBED-F7EA-46D4-823F-E3ABA77AC54D}"/>
              </a:ext>
            </a:extLst>
          </p:cNvPr>
          <p:cNvSpPr/>
          <p:nvPr/>
        </p:nvSpPr>
        <p:spPr bwMode="auto">
          <a:xfrm>
            <a:off x="3437155" y="2637567"/>
            <a:ext cx="422542" cy="27384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FBF0F07E-D121-4976-AA5D-8E9234B1A5EA}"/>
              </a:ext>
            </a:extLst>
          </p:cNvPr>
          <p:cNvSpPr/>
          <p:nvPr/>
        </p:nvSpPr>
        <p:spPr bwMode="auto">
          <a:xfrm>
            <a:off x="5221767" y="2637567"/>
            <a:ext cx="422542" cy="27384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1C9D7DB-7619-405F-8BE7-7FA25D7F65AC}"/>
              </a:ext>
            </a:extLst>
          </p:cNvPr>
          <p:cNvSpPr/>
          <p:nvPr/>
        </p:nvSpPr>
        <p:spPr bwMode="auto">
          <a:xfrm>
            <a:off x="514312" y="3347634"/>
            <a:ext cx="5129998" cy="303183"/>
          </a:xfrm>
          <a:prstGeom prst="roundRect">
            <a:avLst/>
          </a:prstGeom>
          <a:noFill/>
          <a:ln w="12700">
            <a:solidFill>
              <a:schemeClr val="accent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chemeClr val="accent6"/>
                </a:solidFill>
                <a:latin typeface="Arial"/>
              </a:rPr>
              <a:t>Clinical Programming                Statistical Data Sciences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CBD11B-5D3F-4F46-9AE6-E9D585A93EA8}"/>
              </a:ext>
            </a:extLst>
          </p:cNvPr>
          <p:cNvCxnSpPr>
            <a:cxnSpLocks/>
          </p:cNvCxnSpPr>
          <p:nvPr/>
        </p:nvCxnSpPr>
        <p:spPr>
          <a:xfrm>
            <a:off x="2702472" y="3499225"/>
            <a:ext cx="548640" cy="0"/>
          </a:xfrm>
          <a:prstGeom prst="straightConnector1">
            <a:avLst/>
          </a:prstGeom>
          <a:ln w="28575">
            <a:solidFill>
              <a:schemeClr val="accent6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350EC458-99F1-4C15-B753-6D4608F37EC3}"/>
              </a:ext>
            </a:extLst>
          </p:cNvPr>
          <p:cNvSpPr/>
          <p:nvPr/>
        </p:nvSpPr>
        <p:spPr bwMode="auto">
          <a:xfrm>
            <a:off x="7089637" y="2205067"/>
            <a:ext cx="640080" cy="411480"/>
          </a:xfrm>
          <a:prstGeom prst="round2DiagRect">
            <a:avLst/>
          </a:prstGeom>
          <a:noFill/>
          <a:ln w="12700">
            <a:solidFill>
              <a:schemeClr val="accent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 b="1" kern="0" dirty="0">
                <a:solidFill>
                  <a:schemeClr val="accent6"/>
                </a:solidFill>
                <a:latin typeface="Arial"/>
              </a:rPr>
              <a:t>300 </a:t>
            </a:r>
            <a:r>
              <a:rPr lang="en-US" sz="1100" b="1" kern="0" dirty="0" err="1">
                <a:solidFill>
                  <a:schemeClr val="accent6"/>
                </a:solidFill>
                <a:latin typeface="Arial"/>
              </a:rPr>
              <a:t>Pr</a:t>
            </a:r>
            <a:endParaRPr lang="en-US" sz="1100" b="1" kern="0" dirty="0">
              <a:solidFill>
                <a:schemeClr val="accent6"/>
              </a:solidFill>
              <a:latin typeface="Arial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100" b="1" kern="0" dirty="0">
                <a:solidFill>
                  <a:schemeClr val="accent6"/>
                </a:solidFill>
                <a:latin typeface="Arial"/>
              </a:rPr>
              <a:t>200 St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DBCA3D-6DCB-42EF-B632-B0ABB570FB5B}"/>
              </a:ext>
            </a:extLst>
          </p:cNvPr>
          <p:cNvSpPr/>
          <p:nvPr/>
        </p:nvSpPr>
        <p:spPr bwMode="auto">
          <a:xfrm>
            <a:off x="584099" y="1897224"/>
            <a:ext cx="774824" cy="303183"/>
          </a:xfrm>
          <a:prstGeom prst="roundRect">
            <a:avLst/>
          </a:prstGeom>
          <a:noFill/>
          <a:ln w="12700">
            <a:solidFill>
              <a:schemeClr val="accent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9144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chemeClr val="accent6"/>
                </a:solidFill>
                <a:latin typeface="Arial"/>
              </a:rPr>
              <a:t>QC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EBA2F7C-1B57-47C9-B5A7-2B7063B3D2A7}"/>
              </a:ext>
            </a:extLst>
          </p:cNvPr>
          <p:cNvSpPr/>
          <p:nvPr/>
        </p:nvSpPr>
        <p:spPr bwMode="auto">
          <a:xfrm>
            <a:off x="2368709" y="1895756"/>
            <a:ext cx="774824" cy="303183"/>
          </a:xfrm>
          <a:prstGeom prst="roundRect">
            <a:avLst/>
          </a:prstGeom>
          <a:noFill/>
          <a:ln w="12700">
            <a:solidFill>
              <a:schemeClr val="accent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err="1">
                <a:solidFill>
                  <a:schemeClr val="accent6"/>
                </a:solidFill>
                <a:latin typeface="Arial"/>
              </a:rPr>
              <a:t>PoF</a:t>
            </a:r>
            <a:endParaRPr lang="en-US" sz="1200" b="1" kern="0" dirty="0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4BA02F1-AFC4-4429-8AEE-6662F7BC1A53}"/>
              </a:ext>
            </a:extLst>
          </p:cNvPr>
          <p:cNvSpPr/>
          <p:nvPr/>
        </p:nvSpPr>
        <p:spPr bwMode="auto">
          <a:xfrm>
            <a:off x="4153319" y="1897224"/>
            <a:ext cx="774824" cy="303183"/>
          </a:xfrm>
          <a:prstGeom prst="roundRect">
            <a:avLst/>
          </a:prstGeom>
          <a:noFill/>
          <a:ln w="12700">
            <a:solidFill>
              <a:schemeClr val="accent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err="1">
                <a:solidFill>
                  <a:schemeClr val="accent6"/>
                </a:solidFill>
                <a:latin typeface="Arial"/>
              </a:rPr>
              <a:t>PoC</a:t>
            </a:r>
            <a:endParaRPr lang="en-US" sz="1200" b="1" kern="0" dirty="0">
              <a:solidFill>
                <a:schemeClr val="accent6"/>
              </a:solidFill>
              <a:latin typeface="Arial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4C59BA3-7C14-444C-A232-B8F73DB1E83C}"/>
              </a:ext>
            </a:extLst>
          </p:cNvPr>
          <p:cNvSpPr/>
          <p:nvPr/>
        </p:nvSpPr>
        <p:spPr bwMode="auto">
          <a:xfrm>
            <a:off x="6804262" y="3491138"/>
            <a:ext cx="1188720" cy="303183"/>
          </a:xfrm>
          <a:prstGeom prst="roundRect">
            <a:avLst/>
          </a:prstGeom>
          <a:solidFill>
            <a:srgbClr val="FFEBF0"/>
          </a:solidFill>
          <a:ln w="12700">
            <a:solidFill>
              <a:schemeClr val="accent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chemeClr val="accent6"/>
                </a:solidFill>
                <a:latin typeface="Arial"/>
              </a:rPr>
              <a:t>Workstreams</a:t>
            </a:r>
          </a:p>
        </p:txBody>
      </p:sp>
      <p:pic>
        <p:nvPicPr>
          <p:cNvPr id="12" name="Graphic 11" descr="Lightbulb and gear">
            <a:extLst>
              <a:ext uri="{FF2B5EF4-FFF2-40B4-BE49-F238E27FC236}">
                <a16:creationId xmlns:a16="http://schemas.microsoft.com/office/drawing/2014/main" id="{31CAE122-D06E-4C78-A659-E6F7BA4187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3418" y="1911655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3" grpId="0" animBg="1"/>
      <p:bldP spid="44" grpId="0" animBg="1"/>
      <p:bldP spid="45" grpId="0" animBg="1"/>
      <p:bldP spid="46" grpId="0" animBg="1"/>
      <p:bldP spid="51" grpId="0" animBg="1"/>
      <p:bldP spid="31" grpId="0" animBg="1"/>
      <p:bldP spid="34" grpId="0" animBg="1"/>
      <p:bldP spid="47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406B7543-EB46-4C31-96B2-70211FA27358}"/>
              </a:ext>
            </a:extLst>
          </p:cNvPr>
          <p:cNvSpPr/>
          <p:nvPr/>
        </p:nvSpPr>
        <p:spPr bwMode="auto">
          <a:xfrm>
            <a:off x="350052" y="1108076"/>
            <a:ext cx="8424000" cy="3458399"/>
          </a:xfrm>
          <a:prstGeom prst="rect">
            <a:avLst/>
          </a:prstGeom>
          <a:solidFill>
            <a:srgbClr val="FEF4F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600" b="1" kern="0" dirty="0">
              <a:solidFill>
                <a:srgbClr val="CC9900"/>
              </a:solidFill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9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2020 | R/Pharma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Clinical Reporting Using R at GSK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74A1F3-9E81-44D9-844A-C8F0A3A353EC}"/>
              </a:ext>
            </a:extLst>
          </p:cNvPr>
          <p:cNvSpPr/>
          <p:nvPr/>
        </p:nvSpPr>
        <p:spPr bwMode="auto">
          <a:xfrm>
            <a:off x="468309" y="1154522"/>
            <a:ext cx="8198605" cy="3054528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0FA17A7-2E0C-4D99-B05D-82E2C5AEFD03}"/>
              </a:ext>
            </a:extLst>
          </p:cNvPr>
          <p:cNvSpPr/>
          <p:nvPr/>
        </p:nvSpPr>
        <p:spPr bwMode="auto">
          <a:xfrm>
            <a:off x="468309" y="4263293"/>
            <a:ext cx="8198604" cy="228600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chemeClr val="bg1"/>
                </a:solidFill>
                <a:latin typeface="Arial"/>
              </a:rPr>
              <a:t>Conventional Clinical Reporting</a:t>
            </a:r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F1FD5EAB-CED6-4797-9A57-570783682E93}"/>
              </a:ext>
            </a:extLst>
          </p:cNvPr>
          <p:cNvSpPr/>
          <p:nvPr/>
        </p:nvSpPr>
        <p:spPr bwMode="auto">
          <a:xfrm>
            <a:off x="3977641" y="1303086"/>
            <a:ext cx="1188720" cy="2362265"/>
          </a:xfrm>
          <a:prstGeom prst="round2Same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bg1"/>
              </a:buClr>
            </a:pPr>
            <a:r>
              <a:rPr lang="en-US" b="1" kern="0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Tables</a:t>
            </a:r>
          </a:p>
        </p:txBody>
      </p:sp>
      <p:sp>
        <p:nvSpPr>
          <p:cNvPr id="51" name="Rectangle: Top Corners Rounded 50">
            <a:extLst>
              <a:ext uri="{FF2B5EF4-FFF2-40B4-BE49-F238E27FC236}">
                <a16:creationId xmlns:a16="http://schemas.microsoft.com/office/drawing/2014/main" id="{A90D7C97-B30E-4CC2-A573-3E72CA8A6674}"/>
              </a:ext>
            </a:extLst>
          </p:cNvPr>
          <p:cNvSpPr/>
          <p:nvPr/>
        </p:nvSpPr>
        <p:spPr bwMode="auto">
          <a:xfrm>
            <a:off x="5586547" y="1308277"/>
            <a:ext cx="1188720" cy="2357074"/>
          </a:xfrm>
          <a:prstGeom prst="round2Same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kern="0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Figures</a:t>
            </a:r>
          </a:p>
        </p:txBody>
      </p:sp>
      <p:sp>
        <p:nvSpPr>
          <p:cNvPr id="52" name="Rectangle: Top Corners Rounded 51">
            <a:extLst>
              <a:ext uri="{FF2B5EF4-FFF2-40B4-BE49-F238E27FC236}">
                <a16:creationId xmlns:a16="http://schemas.microsoft.com/office/drawing/2014/main" id="{ADD149A1-2C3A-4D92-A32E-9188C9912999}"/>
              </a:ext>
            </a:extLst>
          </p:cNvPr>
          <p:cNvSpPr/>
          <p:nvPr/>
        </p:nvSpPr>
        <p:spPr bwMode="auto">
          <a:xfrm>
            <a:off x="7195451" y="1283742"/>
            <a:ext cx="1188720" cy="2357073"/>
          </a:xfrm>
          <a:prstGeom prst="round2Same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bg1"/>
              </a:buClr>
            </a:pPr>
            <a:r>
              <a:rPr lang="en-US" b="1" kern="0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Listings</a:t>
            </a:r>
          </a:p>
        </p:txBody>
      </p:sp>
      <p:sp>
        <p:nvSpPr>
          <p:cNvPr id="53" name="Rectangle: Top Corners Rounded 52">
            <a:extLst>
              <a:ext uri="{FF2B5EF4-FFF2-40B4-BE49-F238E27FC236}">
                <a16:creationId xmlns:a16="http://schemas.microsoft.com/office/drawing/2014/main" id="{45143F0C-9668-4103-815E-55C8A372E3D3}"/>
              </a:ext>
            </a:extLst>
          </p:cNvPr>
          <p:cNvSpPr/>
          <p:nvPr/>
        </p:nvSpPr>
        <p:spPr bwMode="auto">
          <a:xfrm>
            <a:off x="759829" y="1303086"/>
            <a:ext cx="1188720" cy="2362266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bg1"/>
              </a:buClr>
            </a:pPr>
            <a:r>
              <a:rPr lang="en-US" b="1" kern="0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SDTM</a:t>
            </a:r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AC8AD55D-F0EC-4313-BBCB-7BBA0CF7BFCF}"/>
              </a:ext>
            </a:extLst>
          </p:cNvPr>
          <p:cNvSpPr/>
          <p:nvPr/>
        </p:nvSpPr>
        <p:spPr bwMode="auto">
          <a:xfrm>
            <a:off x="2368735" y="1303087"/>
            <a:ext cx="1188720" cy="2362266"/>
          </a:xfrm>
          <a:prstGeom prst="round2Same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kern="0" dirty="0" err="1">
                <a:solidFill>
                  <a:schemeClr val="accent6">
                    <a:lumMod val="75000"/>
                  </a:schemeClr>
                </a:solidFill>
                <a:latin typeface="Arial"/>
              </a:rPr>
              <a:t>ADaM</a:t>
            </a:r>
            <a:endParaRPr lang="en-US" b="1" kern="0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52831B-1672-402F-8DBB-D87356D56003}"/>
              </a:ext>
            </a:extLst>
          </p:cNvPr>
          <p:cNvSpPr/>
          <p:nvPr/>
        </p:nvSpPr>
        <p:spPr bwMode="auto">
          <a:xfrm>
            <a:off x="759829" y="3290097"/>
            <a:ext cx="7624342" cy="845669"/>
          </a:xfrm>
          <a:prstGeom prst="rect">
            <a:avLst/>
          </a:prstGeom>
          <a:solidFill>
            <a:schemeClr val="accent3">
              <a:lumMod val="20000"/>
              <a:lumOff val="80000"/>
              <a:alpha val="50196"/>
            </a:schemeClr>
          </a:solidFill>
          <a:ln w="28575">
            <a:solidFill>
              <a:schemeClr val="accent3">
                <a:alpha val="50196"/>
              </a:schemeClr>
            </a:solidFill>
            <a:prstDash val="sysDot"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b="1" kern="0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                                                 Independent QC</a:t>
            </a:r>
          </a:p>
        </p:txBody>
      </p:sp>
      <p:sp>
        <p:nvSpPr>
          <p:cNvPr id="47" name="Rectangle: Diagonal Corners Snipped 46">
            <a:extLst>
              <a:ext uri="{FF2B5EF4-FFF2-40B4-BE49-F238E27FC236}">
                <a16:creationId xmlns:a16="http://schemas.microsoft.com/office/drawing/2014/main" id="{F01977E2-3479-4EDF-AC72-0F8D70FC8C56}"/>
              </a:ext>
            </a:extLst>
          </p:cNvPr>
          <p:cNvSpPr/>
          <p:nvPr/>
        </p:nvSpPr>
        <p:spPr bwMode="auto">
          <a:xfrm>
            <a:off x="3977639" y="2141766"/>
            <a:ext cx="2797628" cy="427173"/>
          </a:xfrm>
          <a:prstGeom prst="snip2DiagRect">
            <a:avLst/>
          </a:prstGeom>
          <a:solidFill>
            <a:schemeClr val="accent3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b="1" kern="0" dirty="0">
                <a:solidFill>
                  <a:srgbClr val="FFFFFF"/>
                </a:solidFill>
                <a:latin typeface="Arial"/>
              </a:rPr>
              <a:t>Standard Summary Statistics</a:t>
            </a:r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DE9B098D-6019-49B0-864B-4A2A76B6B6CE}"/>
              </a:ext>
            </a:extLst>
          </p:cNvPr>
          <p:cNvSpPr/>
          <p:nvPr/>
        </p:nvSpPr>
        <p:spPr bwMode="auto">
          <a:xfrm>
            <a:off x="3977639" y="2706464"/>
            <a:ext cx="2797628" cy="427174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b="1" kern="0" dirty="0">
                <a:solidFill>
                  <a:srgbClr val="FFFFFF"/>
                </a:solidFill>
              </a:rPr>
              <a:t>Statistical Inference/ Modeling</a:t>
            </a:r>
          </a:p>
        </p:txBody>
      </p:sp>
    </p:spTree>
    <p:extLst>
      <p:ext uri="{BB962C8B-B14F-4D97-AF65-F5344CB8AC3E}">
        <p14:creationId xmlns:p14="http://schemas.microsoft.com/office/powerpoint/2010/main" val="285344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181DE-B5BB-432C-BE1F-A94C4A71D8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152" y="693553"/>
            <a:ext cx="7578000" cy="27699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E3E40A-88FB-4125-A040-B5AAA683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GB" dirty="0"/>
              <a:t>When?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588EF6-71F2-4CFE-8B1E-F7234CEFEDD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3AB57730-D792-4D94-8D71-9DC69013087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2020 | R/Pharma</a:t>
            </a:r>
            <a:endParaRPr lang="en-GB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7D303505-05BA-43E3-87C3-669BDED4EE8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Clinical Reporting Using R at GSK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EC0A9A-3D0E-4648-94F2-22F4797FF785}"/>
              </a:ext>
            </a:extLst>
          </p:cNvPr>
          <p:cNvSpPr txBox="1"/>
          <p:nvPr/>
        </p:nvSpPr>
        <p:spPr>
          <a:xfrm>
            <a:off x="2113736" y="3991310"/>
            <a:ext cx="7728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2019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90BD86-24FF-4AAE-8712-D712DC3A164F}"/>
              </a:ext>
            </a:extLst>
          </p:cNvPr>
          <p:cNvSpPr/>
          <p:nvPr/>
        </p:nvSpPr>
        <p:spPr bwMode="auto">
          <a:xfrm>
            <a:off x="350052" y="1232373"/>
            <a:ext cx="8424000" cy="3273814"/>
          </a:xfrm>
          <a:prstGeom prst="rect">
            <a:avLst/>
          </a:prstGeom>
          <a:solidFill>
            <a:srgbClr val="FFFFE7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600" b="1" kern="0" dirty="0">
              <a:solidFill>
                <a:srgbClr val="CC9900"/>
              </a:solidFill>
              <a:latin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C96C62-18DB-4741-B6AD-EF59F7D8DA59}"/>
              </a:ext>
            </a:extLst>
          </p:cNvPr>
          <p:cNvSpPr/>
          <p:nvPr/>
        </p:nvSpPr>
        <p:spPr bwMode="auto">
          <a:xfrm>
            <a:off x="359750" y="3749251"/>
            <a:ext cx="2807208" cy="737791"/>
          </a:xfrm>
          <a:prstGeom prst="rect">
            <a:avLst/>
          </a:prstGeom>
          <a:solidFill>
            <a:srgbClr val="FFFFA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b="1" kern="0" dirty="0">
                <a:solidFill>
                  <a:srgbClr val="CC9900"/>
                </a:solidFill>
                <a:latin typeface="Arial"/>
              </a:rPr>
              <a:t>2019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F4B2528-ACD4-411E-88A1-39FF86BECBE1}"/>
              </a:ext>
            </a:extLst>
          </p:cNvPr>
          <p:cNvSpPr/>
          <p:nvPr/>
        </p:nvSpPr>
        <p:spPr bwMode="auto">
          <a:xfrm>
            <a:off x="3169327" y="3749251"/>
            <a:ext cx="2807208" cy="737791"/>
          </a:xfrm>
          <a:prstGeom prst="rect">
            <a:avLst/>
          </a:prstGeom>
          <a:solidFill>
            <a:srgbClr val="FFFFA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b="1" kern="0" dirty="0">
                <a:solidFill>
                  <a:srgbClr val="CC9900"/>
                </a:solidFill>
                <a:latin typeface="Arial"/>
              </a:rPr>
              <a:t>2020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882D34F-D1BA-4A36-970B-D1585331EE79}"/>
              </a:ext>
            </a:extLst>
          </p:cNvPr>
          <p:cNvSpPr/>
          <p:nvPr/>
        </p:nvSpPr>
        <p:spPr bwMode="auto">
          <a:xfrm>
            <a:off x="5975649" y="3749251"/>
            <a:ext cx="2807208" cy="737791"/>
          </a:xfrm>
          <a:prstGeom prst="rect">
            <a:avLst/>
          </a:prstGeom>
          <a:solidFill>
            <a:srgbClr val="FFFFA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b="1" kern="0" dirty="0">
                <a:solidFill>
                  <a:srgbClr val="CC9900"/>
                </a:solidFill>
                <a:latin typeface="Arial"/>
              </a:rPr>
              <a:t>2021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140DD4A-F714-48EC-9587-15978C561807}"/>
              </a:ext>
            </a:extLst>
          </p:cNvPr>
          <p:cNvSpPr/>
          <p:nvPr/>
        </p:nvSpPr>
        <p:spPr bwMode="auto">
          <a:xfrm>
            <a:off x="359750" y="3749251"/>
            <a:ext cx="694944" cy="365760"/>
          </a:xfrm>
          <a:prstGeom prst="rect">
            <a:avLst/>
          </a:prstGeom>
          <a:solidFill>
            <a:srgbClr val="FFFFA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b="1" kern="0" dirty="0">
                <a:solidFill>
                  <a:srgbClr val="CC9900"/>
                </a:solidFill>
                <a:latin typeface="Arial"/>
              </a:rPr>
              <a:t>Q1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ACC0A5-5B2C-4C22-AA4C-3B70545AFD93}"/>
              </a:ext>
            </a:extLst>
          </p:cNvPr>
          <p:cNvSpPr/>
          <p:nvPr/>
        </p:nvSpPr>
        <p:spPr bwMode="auto">
          <a:xfrm>
            <a:off x="1064008" y="3749251"/>
            <a:ext cx="694944" cy="365760"/>
          </a:xfrm>
          <a:prstGeom prst="rect">
            <a:avLst/>
          </a:prstGeom>
          <a:solidFill>
            <a:srgbClr val="FFFFA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b="1" kern="0" dirty="0">
                <a:solidFill>
                  <a:srgbClr val="CC9900"/>
                </a:solidFill>
                <a:latin typeface="Arial"/>
              </a:rPr>
              <a:t>Q2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E8AB82B-F012-4FC6-A3EE-A811F35552F3}"/>
              </a:ext>
            </a:extLst>
          </p:cNvPr>
          <p:cNvSpPr/>
          <p:nvPr/>
        </p:nvSpPr>
        <p:spPr bwMode="auto">
          <a:xfrm>
            <a:off x="1768266" y="3749251"/>
            <a:ext cx="694944" cy="365760"/>
          </a:xfrm>
          <a:prstGeom prst="rect">
            <a:avLst/>
          </a:prstGeom>
          <a:solidFill>
            <a:srgbClr val="FFFFA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b="1" kern="0" dirty="0">
                <a:solidFill>
                  <a:srgbClr val="CC9900"/>
                </a:solidFill>
                <a:latin typeface="Arial"/>
              </a:rPr>
              <a:t>Q3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24DE641-E9A5-4F6B-A4DC-A0A8AAEE8989}"/>
              </a:ext>
            </a:extLst>
          </p:cNvPr>
          <p:cNvSpPr/>
          <p:nvPr/>
        </p:nvSpPr>
        <p:spPr bwMode="auto">
          <a:xfrm>
            <a:off x="2472523" y="3749251"/>
            <a:ext cx="694944" cy="365760"/>
          </a:xfrm>
          <a:prstGeom prst="rect">
            <a:avLst/>
          </a:prstGeom>
          <a:solidFill>
            <a:srgbClr val="FFFFA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b="1" kern="0" dirty="0">
                <a:solidFill>
                  <a:srgbClr val="CC9900"/>
                </a:solidFill>
                <a:latin typeface="Arial"/>
              </a:rPr>
              <a:t>Q4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2FC8041-EAA9-4505-94C5-FF9C0F01E3AE}"/>
              </a:ext>
            </a:extLst>
          </p:cNvPr>
          <p:cNvSpPr/>
          <p:nvPr/>
        </p:nvSpPr>
        <p:spPr bwMode="auto">
          <a:xfrm>
            <a:off x="3167615" y="3749251"/>
            <a:ext cx="694944" cy="365760"/>
          </a:xfrm>
          <a:prstGeom prst="rect">
            <a:avLst/>
          </a:prstGeom>
          <a:solidFill>
            <a:srgbClr val="FFFFA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b="1" kern="0" dirty="0">
                <a:solidFill>
                  <a:srgbClr val="CC9900"/>
                </a:solidFill>
                <a:latin typeface="Arial"/>
              </a:rPr>
              <a:t>Q1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2F6727-90DA-4C4F-A72F-0B404E17361C}"/>
              </a:ext>
            </a:extLst>
          </p:cNvPr>
          <p:cNvSpPr/>
          <p:nvPr/>
        </p:nvSpPr>
        <p:spPr bwMode="auto">
          <a:xfrm>
            <a:off x="3871873" y="3749251"/>
            <a:ext cx="694944" cy="365760"/>
          </a:xfrm>
          <a:prstGeom prst="rect">
            <a:avLst/>
          </a:prstGeom>
          <a:solidFill>
            <a:srgbClr val="FFFFA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b="1" kern="0" dirty="0">
                <a:solidFill>
                  <a:srgbClr val="CC9900"/>
                </a:solidFill>
                <a:latin typeface="Arial"/>
              </a:rPr>
              <a:t>Q2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EC6F1E1-0A24-49F6-81A8-8006565F237A}"/>
              </a:ext>
            </a:extLst>
          </p:cNvPr>
          <p:cNvSpPr/>
          <p:nvPr/>
        </p:nvSpPr>
        <p:spPr bwMode="auto">
          <a:xfrm>
            <a:off x="4576131" y="3749251"/>
            <a:ext cx="694944" cy="365760"/>
          </a:xfrm>
          <a:prstGeom prst="rect">
            <a:avLst/>
          </a:prstGeom>
          <a:solidFill>
            <a:srgbClr val="FFFFA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b="1" kern="0" dirty="0">
                <a:solidFill>
                  <a:srgbClr val="CC9900"/>
                </a:solidFill>
                <a:latin typeface="Arial"/>
              </a:rPr>
              <a:t>Q3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336C0F-D506-4276-9C2A-C7185900F1F5}"/>
              </a:ext>
            </a:extLst>
          </p:cNvPr>
          <p:cNvSpPr/>
          <p:nvPr/>
        </p:nvSpPr>
        <p:spPr bwMode="auto">
          <a:xfrm>
            <a:off x="5280388" y="3749251"/>
            <a:ext cx="694944" cy="365760"/>
          </a:xfrm>
          <a:prstGeom prst="rect">
            <a:avLst/>
          </a:prstGeom>
          <a:solidFill>
            <a:srgbClr val="FFFFA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b="1" kern="0" dirty="0">
                <a:solidFill>
                  <a:srgbClr val="CC9900"/>
                </a:solidFill>
                <a:latin typeface="Arial"/>
              </a:rPr>
              <a:t>Q4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2D84BC1-3AB6-4549-A07A-DC761FA88076}"/>
              </a:ext>
            </a:extLst>
          </p:cNvPr>
          <p:cNvSpPr/>
          <p:nvPr/>
        </p:nvSpPr>
        <p:spPr bwMode="auto">
          <a:xfrm>
            <a:off x="5979863" y="3749251"/>
            <a:ext cx="694944" cy="365760"/>
          </a:xfrm>
          <a:prstGeom prst="rect">
            <a:avLst/>
          </a:prstGeom>
          <a:solidFill>
            <a:srgbClr val="FFFFA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b="1" kern="0" dirty="0">
                <a:solidFill>
                  <a:srgbClr val="CC9900"/>
                </a:solidFill>
                <a:latin typeface="Arial"/>
              </a:rPr>
              <a:t>Q1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76E525-6DC4-4D05-B7A4-7716D3A8E072}"/>
              </a:ext>
            </a:extLst>
          </p:cNvPr>
          <p:cNvSpPr/>
          <p:nvPr/>
        </p:nvSpPr>
        <p:spPr bwMode="auto">
          <a:xfrm>
            <a:off x="6684121" y="3749251"/>
            <a:ext cx="694944" cy="365760"/>
          </a:xfrm>
          <a:prstGeom prst="rect">
            <a:avLst/>
          </a:prstGeom>
          <a:solidFill>
            <a:srgbClr val="FFFFA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b="1" kern="0" dirty="0">
                <a:solidFill>
                  <a:srgbClr val="CC9900"/>
                </a:solidFill>
                <a:latin typeface="Arial"/>
              </a:rPr>
              <a:t>Q2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83CCD08-99C7-479D-A041-AE77988C7876}"/>
              </a:ext>
            </a:extLst>
          </p:cNvPr>
          <p:cNvSpPr/>
          <p:nvPr/>
        </p:nvSpPr>
        <p:spPr bwMode="auto">
          <a:xfrm>
            <a:off x="7388379" y="3749251"/>
            <a:ext cx="694944" cy="365760"/>
          </a:xfrm>
          <a:prstGeom prst="rect">
            <a:avLst/>
          </a:prstGeom>
          <a:solidFill>
            <a:srgbClr val="FFFFA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b="1" kern="0" dirty="0">
                <a:solidFill>
                  <a:srgbClr val="CC9900"/>
                </a:solidFill>
                <a:latin typeface="Arial"/>
              </a:rPr>
              <a:t>Q3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9B422A1-128B-43D3-AA61-59765E27456D}"/>
              </a:ext>
            </a:extLst>
          </p:cNvPr>
          <p:cNvSpPr/>
          <p:nvPr/>
        </p:nvSpPr>
        <p:spPr bwMode="auto">
          <a:xfrm>
            <a:off x="8092636" y="3749251"/>
            <a:ext cx="694944" cy="365760"/>
          </a:xfrm>
          <a:prstGeom prst="rect">
            <a:avLst/>
          </a:prstGeom>
          <a:solidFill>
            <a:srgbClr val="FFFFAF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600" b="1" kern="0" dirty="0">
                <a:solidFill>
                  <a:srgbClr val="CC9900"/>
                </a:solidFill>
                <a:latin typeface="Arial"/>
              </a:rPr>
              <a:t>Q4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D19106-7CA6-461A-8A04-F9BB590AD549}"/>
              </a:ext>
            </a:extLst>
          </p:cNvPr>
          <p:cNvCxnSpPr/>
          <p:nvPr/>
        </p:nvCxnSpPr>
        <p:spPr>
          <a:xfrm flipV="1">
            <a:off x="1054694" y="1292349"/>
            <a:ext cx="0" cy="2415497"/>
          </a:xfrm>
          <a:prstGeom prst="line">
            <a:avLst/>
          </a:prstGeom>
          <a:ln w="12700">
            <a:solidFill>
              <a:srgbClr val="CC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DB1ABC5-10FA-4F73-9A99-706531D61F89}"/>
              </a:ext>
            </a:extLst>
          </p:cNvPr>
          <p:cNvCxnSpPr/>
          <p:nvPr/>
        </p:nvCxnSpPr>
        <p:spPr>
          <a:xfrm flipV="1">
            <a:off x="1758952" y="1292349"/>
            <a:ext cx="0" cy="2415497"/>
          </a:xfrm>
          <a:prstGeom prst="line">
            <a:avLst/>
          </a:prstGeom>
          <a:ln w="12700">
            <a:solidFill>
              <a:srgbClr val="CC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4B4DEB4-2ED7-4D40-BD40-152F505C86E3}"/>
              </a:ext>
            </a:extLst>
          </p:cNvPr>
          <p:cNvCxnSpPr/>
          <p:nvPr/>
        </p:nvCxnSpPr>
        <p:spPr>
          <a:xfrm flipV="1">
            <a:off x="2463210" y="1292349"/>
            <a:ext cx="0" cy="2415497"/>
          </a:xfrm>
          <a:prstGeom prst="line">
            <a:avLst/>
          </a:prstGeom>
          <a:ln w="12700">
            <a:solidFill>
              <a:srgbClr val="CC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76D764A-537D-4572-969A-26903F0BCC27}"/>
              </a:ext>
            </a:extLst>
          </p:cNvPr>
          <p:cNvCxnSpPr/>
          <p:nvPr/>
        </p:nvCxnSpPr>
        <p:spPr>
          <a:xfrm flipV="1">
            <a:off x="3167467" y="1292348"/>
            <a:ext cx="0" cy="3200400"/>
          </a:xfrm>
          <a:prstGeom prst="line">
            <a:avLst/>
          </a:prstGeom>
          <a:ln w="12700">
            <a:solidFill>
              <a:srgbClr val="CC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D71E068-85D6-4A84-B5E8-158D073DDBDE}"/>
              </a:ext>
            </a:extLst>
          </p:cNvPr>
          <p:cNvCxnSpPr/>
          <p:nvPr/>
        </p:nvCxnSpPr>
        <p:spPr>
          <a:xfrm flipV="1">
            <a:off x="3862559" y="1292349"/>
            <a:ext cx="0" cy="2415497"/>
          </a:xfrm>
          <a:prstGeom prst="line">
            <a:avLst/>
          </a:prstGeom>
          <a:ln w="12700">
            <a:solidFill>
              <a:srgbClr val="CC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C4B9B22-EAA9-4FF7-992D-0091802AE16B}"/>
              </a:ext>
            </a:extLst>
          </p:cNvPr>
          <p:cNvCxnSpPr/>
          <p:nvPr/>
        </p:nvCxnSpPr>
        <p:spPr>
          <a:xfrm flipV="1">
            <a:off x="4566817" y="1292349"/>
            <a:ext cx="0" cy="2415497"/>
          </a:xfrm>
          <a:prstGeom prst="line">
            <a:avLst/>
          </a:prstGeom>
          <a:ln w="12700">
            <a:solidFill>
              <a:srgbClr val="CC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6D35CD0-665E-438C-AF56-1A5D52BF267E}"/>
              </a:ext>
            </a:extLst>
          </p:cNvPr>
          <p:cNvCxnSpPr/>
          <p:nvPr/>
        </p:nvCxnSpPr>
        <p:spPr>
          <a:xfrm flipV="1">
            <a:off x="5271075" y="1292349"/>
            <a:ext cx="0" cy="2415497"/>
          </a:xfrm>
          <a:prstGeom prst="line">
            <a:avLst/>
          </a:prstGeom>
          <a:ln w="12700">
            <a:solidFill>
              <a:srgbClr val="CC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AF1B5F4-D7AF-457C-ADBB-1998EEBD5851}"/>
              </a:ext>
            </a:extLst>
          </p:cNvPr>
          <p:cNvCxnSpPr/>
          <p:nvPr/>
        </p:nvCxnSpPr>
        <p:spPr>
          <a:xfrm flipV="1">
            <a:off x="5975332" y="1292348"/>
            <a:ext cx="0" cy="3200400"/>
          </a:xfrm>
          <a:prstGeom prst="line">
            <a:avLst/>
          </a:prstGeom>
          <a:ln w="12700">
            <a:solidFill>
              <a:srgbClr val="CC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B000338-9174-4754-AC16-40744434A75B}"/>
              </a:ext>
            </a:extLst>
          </p:cNvPr>
          <p:cNvCxnSpPr/>
          <p:nvPr/>
        </p:nvCxnSpPr>
        <p:spPr>
          <a:xfrm flipV="1">
            <a:off x="6674807" y="1292349"/>
            <a:ext cx="0" cy="2415497"/>
          </a:xfrm>
          <a:prstGeom prst="line">
            <a:avLst/>
          </a:prstGeom>
          <a:ln w="12700">
            <a:solidFill>
              <a:srgbClr val="CC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ABFCBC3-DCF4-49F6-9CCA-6A76211AD673}"/>
              </a:ext>
            </a:extLst>
          </p:cNvPr>
          <p:cNvCxnSpPr/>
          <p:nvPr/>
        </p:nvCxnSpPr>
        <p:spPr>
          <a:xfrm flipV="1">
            <a:off x="7379065" y="1292349"/>
            <a:ext cx="0" cy="2415497"/>
          </a:xfrm>
          <a:prstGeom prst="line">
            <a:avLst/>
          </a:prstGeom>
          <a:ln w="12700">
            <a:solidFill>
              <a:srgbClr val="CC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151D837-A283-49AC-A5C2-5692CD5C363C}"/>
              </a:ext>
            </a:extLst>
          </p:cNvPr>
          <p:cNvCxnSpPr/>
          <p:nvPr/>
        </p:nvCxnSpPr>
        <p:spPr>
          <a:xfrm flipV="1">
            <a:off x="8083323" y="1292349"/>
            <a:ext cx="0" cy="2415497"/>
          </a:xfrm>
          <a:prstGeom prst="line">
            <a:avLst/>
          </a:prstGeom>
          <a:ln w="12700">
            <a:solidFill>
              <a:srgbClr val="CC99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37242B-2071-4D0C-B90C-26E628C7B236}"/>
              </a:ext>
            </a:extLst>
          </p:cNvPr>
          <p:cNvCxnSpPr/>
          <p:nvPr/>
        </p:nvCxnSpPr>
        <p:spPr>
          <a:xfrm flipV="1">
            <a:off x="8787580" y="1292348"/>
            <a:ext cx="0" cy="3200400"/>
          </a:xfrm>
          <a:prstGeom prst="line">
            <a:avLst/>
          </a:prstGeom>
          <a:ln w="12700">
            <a:solidFill>
              <a:srgbClr val="CC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90C165D-DF65-46B5-918D-0938B1F1D955}"/>
              </a:ext>
            </a:extLst>
          </p:cNvPr>
          <p:cNvCxnSpPr/>
          <p:nvPr/>
        </p:nvCxnSpPr>
        <p:spPr>
          <a:xfrm flipV="1">
            <a:off x="359750" y="1292348"/>
            <a:ext cx="0" cy="3200400"/>
          </a:xfrm>
          <a:prstGeom prst="line">
            <a:avLst/>
          </a:prstGeom>
          <a:ln w="12700">
            <a:solidFill>
              <a:srgbClr val="CC99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FD8F793-FF54-467F-9CD2-C761AC2882A6}"/>
              </a:ext>
            </a:extLst>
          </p:cNvPr>
          <p:cNvSpPr/>
          <p:nvPr/>
        </p:nvSpPr>
        <p:spPr bwMode="auto">
          <a:xfrm>
            <a:off x="1404518" y="1301735"/>
            <a:ext cx="964837" cy="3200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err="1">
                <a:solidFill>
                  <a:schemeClr val="bg2">
                    <a:lumMod val="75000"/>
                  </a:schemeClr>
                </a:solidFill>
                <a:latin typeface="Arial"/>
              </a:rPr>
              <a:t>PoF</a:t>
            </a:r>
            <a:endParaRPr lang="en-US" sz="800" b="1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B6BEB3-63BD-47D4-8E39-3C7BD45C41AC}"/>
              </a:ext>
            </a:extLst>
          </p:cNvPr>
          <p:cNvSpPr/>
          <p:nvPr/>
        </p:nvSpPr>
        <p:spPr bwMode="auto">
          <a:xfrm>
            <a:off x="2382985" y="1681673"/>
            <a:ext cx="758549" cy="3680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err="1">
                <a:solidFill>
                  <a:schemeClr val="bg2">
                    <a:lumMod val="75000"/>
                  </a:schemeClr>
                </a:solidFill>
                <a:latin typeface="Arial"/>
              </a:rPr>
              <a:t>PoC</a:t>
            </a:r>
            <a:endParaRPr lang="en-US" sz="300" b="1" kern="0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00" b="1" kern="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(TLFs)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62BC6C-560C-430E-91E6-A5E7F921C885}"/>
              </a:ext>
            </a:extLst>
          </p:cNvPr>
          <p:cNvSpPr/>
          <p:nvPr/>
        </p:nvSpPr>
        <p:spPr bwMode="auto">
          <a:xfrm>
            <a:off x="4108129" y="2109645"/>
            <a:ext cx="4654296" cy="32004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2">
                  <a:lumMod val="20000"/>
                  <a:lumOff val="80000"/>
                </a:schemeClr>
              </a:gs>
              <a:gs pos="100000">
                <a:srgbClr val="FFFFE7"/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50000">
                  <a:schemeClr val="bg2">
                    <a:lumMod val="50000"/>
                  </a:schemeClr>
                </a:gs>
                <a:gs pos="100000">
                  <a:srgbClr val="FFFFE7"/>
                </a:gs>
              </a:gsLst>
              <a:lin ang="0" scaled="1"/>
              <a:tileRect/>
            </a:gra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Pilot</a:t>
            </a:r>
            <a:endParaRPr lang="en-US" sz="800" b="1" kern="0" dirty="0">
              <a:solidFill>
                <a:schemeClr val="bg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22288D-39EA-415F-B7DB-857C4B14835D}"/>
              </a:ext>
            </a:extLst>
          </p:cNvPr>
          <p:cNvSpPr/>
          <p:nvPr/>
        </p:nvSpPr>
        <p:spPr bwMode="auto">
          <a:xfrm>
            <a:off x="4571476" y="2489583"/>
            <a:ext cx="1403730" cy="3657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err="1">
                <a:solidFill>
                  <a:schemeClr val="bg2">
                    <a:lumMod val="75000"/>
                  </a:schemeClr>
                </a:solidFill>
                <a:latin typeface="Arial"/>
              </a:rPr>
              <a:t>PoC</a:t>
            </a:r>
            <a:r>
              <a:rPr lang="en-US" sz="1200" b="1" kern="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 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00" b="1" kern="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(</a:t>
            </a:r>
            <a:r>
              <a:rPr lang="en-US" sz="800" b="1" kern="0" dirty="0" err="1">
                <a:solidFill>
                  <a:schemeClr val="bg2">
                    <a:lumMod val="75000"/>
                  </a:schemeClr>
                </a:solidFill>
                <a:latin typeface="Arial"/>
              </a:rPr>
              <a:t>ADaM</a:t>
            </a:r>
            <a:r>
              <a:rPr lang="en-US" sz="800" b="1" kern="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F7DEF0-6378-4EC1-B15F-2EEDE9C7561E}"/>
              </a:ext>
            </a:extLst>
          </p:cNvPr>
          <p:cNvGrpSpPr/>
          <p:nvPr/>
        </p:nvGrpSpPr>
        <p:grpSpPr>
          <a:xfrm>
            <a:off x="4394489" y="2915241"/>
            <a:ext cx="4581482" cy="365760"/>
            <a:chOff x="4394489" y="2924253"/>
            <a:chExt cx="4581482" cy="36576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CAEFE93-3374-400A-9DD4-8A6CACE64B90}"/>
                </a:ext>
              </a:extLst>
            </p:cNvPr>
            <p:cNvGrpSpPr/>
            <p:nvPr/>
          </p:nvGrpSpPr>
          <p:grpSpPr>
            <a:xfrm>
              <a:off x="4394489" y="2924253"/>
              <a:ext cx="4581482" cy="365760"/>
              <a:chOff x="4394489" y="2924253"/>
              <a:chExt cx="4581482" cy="36576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BDE6E49-1D6B-4E12-8F08-B1DEE6C02679}"/>
                  </a:ext>
                </a:extLst>
              </p:cNvPr>
              <p:cNvSpPr/>
              <p:nvPr/>
            </p:nvSpPr>
            <p:spPr bwMode="auto">
              <a:xfrm>
                <a:off x="4394489" y="2924253"/>
                <a:ext cx="4155152" cy="36576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200" b="1" kern="0" dirty="0">
                    <a:solidFill>
                      <a:schemeClr val="tx2">
                        <a:lumMod val="75000"/>
                      </a:schemeClr>
                    </a:solidFill>
                    <a:latin typeface="Arial"/>
                  </a:rPr>
                  <a:t>Integrated and Coordinated R Adoption Strategy</a:t>
                </a:r>
              </a:p>
            </p:txBody>
          </p:sp>
          <p:sp>
            <p:nvSpPr>
              <p:cNvPr id="91" name="Arrow: Pentagon 90">
                <a:extLst>
                  <a:ext uri="{FF2B5EF4-FFF2-40B4-BE49-F238E27FC236}">
                    <a16:creationId xmlns:a16="http://schemas.microsoft.com/office/drawing/2014/main" id="{2AE2940F-5D6E-4149-955B-CDC7D10E6D2E}"/>
                  </a:ext>
                </a:extLst>
              </p:cNvPr>
              <p:cNvSpPr/>
              <p:nvPr/>
            </p:nvSpPr>
            <p:spPr bwMode="auto">
              <a:xfrm>
                <a:off x="8541631" y="2924253"/>
                <a:ext cx="434340" cy="365760"/>
              </a:xfrm>
              <a:prstGeom prst="homePlat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Arial" pitchFamily="34" charset="0"/>
                  <a:buChar char="–"/>
                </a:pPr>
                <a:endParaRPr lang="en-US" sz="1200" b="1" kern="0" dirty="0" err="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289DD47-E6C7-4A49-AA31-A8355530D23C}"/>
                </a:ext>
              </a:extLst>
            </p:cNvPr>
            <p:cNvSpPr/>
            <p:nvPr/>
          </p:nvSpPr>
          <p:spPr bwMode="auto">
            <a:xfrm>
              <a:off x="8469630" y="2931873"/>
              <a:ext cx="104589" cy="35661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679ECB-4F77-42DB-8887-C405F9ABDF5A}"/>
              </a:ext>
            </a:extLst>
          </p:cNvPr>
          <p:cNvGrpSpPr/>
          <p:nvPr/>
        </p:nvGrpSpPr>
        <p:grpSpPr>
          <a:xfrm>
            <a:off x="376727" y="3340901"/>
            <a:ext cx="8599244" cy="365760"/>
            <a:chOff x="376727" y="3340901"/>
            <a:chExt cx="8599244" cy="36576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E34A34C-5159-4CB5-8688-BABD38F90659}"/>
                </a:ext>
              </a:extLst>
            </p:cNvPr>
            <p:cNvSpPr/>
            <p:nvPr/>
          </p:nvSpPr>
          <p:spPr bwMode="auto">
            <a:xfrm>
              <a:off x="4565105" y="3340901"/>
              <a:ext cx="3995928" cy="36576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b="1" kern="0" dirty="0">
                  <a:solidFill>
                    <a:schemeClr val="tx1">
                      <a:lumMod val="75000"/>
                    </a:schemeClr>
                  </a:solidFill>
                  <a:latin typeface="Arial"/>
                </a:rPr>
                <a:t>Training</a:t>
              </a:r>
            </a:p>
          </p:txBody>
        </p:sp>
        <p:sp>
          <p:nvSpPr>
            <p:cNvPr id="94" name="Arrow: Pentagon 93">
              <a:extLst>
                <a:ext uri="{FF2B5EF4-FFF2-40B4-BE49-F238E27FC236}">
                  <a16:creationId xmlns:a16="http://schemas.microsoft.com/office/drawing/2014/main" id="{6CB2F269-7ADB-4487-AB2B-3BE37CDCDB77}"/>
                </a:ext>
              </a:extLst>
            </p:cNvPr>
            <p:cNvSpPr/>
            <p:nvPr/>
          </p:nvSpPr>
          <p:spPr bwMode="auto">
            <a:xfrm>
              <a:off x="8541631" y="3340901"/>
              <a:ext cx="434340" cy="365760"/>
            </a:xfrm>
            <a:prstGeom prst="homePlat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622BF95-6A50-48BF-9DE1-764A1C117E1D}"/>
                </a:ext>
              </a:extLst>
            </p:cNvPr>
            <p:cNvSpPr/>
            <p:nvPr/>
          </p:nvSpPr>
          <p:spPr bwMode="auto">
            <a:xfrm>
              <a:off x="376727" y="3340901"/>
              <a:ext cx="4206240" cy="18288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000" b="1" kern="0" dirty="0">
                  <a:solidFill>
                    <a:schemeClr val="tx1">
                      <a:lumMod val="75000"/>
                    </a:schemeClr>
                  </a:solidFill>
                  <a:latin typeface="Arial"/>
                </a:rPr>
                <a:t>SDS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445078-0D32-4CE4-8A7F-D4BB3B80591E}"/>
                </a:ext>
              </a:extLst>
            </p:cNvPr>
            <p:cNvSpPr/>
            <p:nvPr/>
          </p:nvSpPr>
          <p:spPr bwMode="auto">
            <a:xfrm>
              <a:off x="4525710" y="3353550"/>
              <a:ext cx="70665" cy="16459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683EEA2-7131-474A-A743-7355902B7613}"/>
                </a:ext>
              </a:extLst>
            </p:cNvPr>
            <p:cNvSpPr/>
            <p:nvPr/>
          </p:nvSpPr>
          <p:spPr bwMode="auto">
            <a:xfrm>
              <a:off x="4576377" y="3458661"/>
              <a:ext cx="70665" cy="17373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8C036D0-DA0A-4C24-960C-8493B9460021}"/>
                </a:ext>
              </a:extLst>
            </p:cNvPr>
            <p:cNvSpPr/>
            <p:nvPr/>
          </p:nvSpPr>
          <p:spPr bwMode="auto">
            <a:xfrm>
              <a:off x="8503554" y="3350117"/>
              <a:ext cx="70665" cy="34747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00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39453689-1A18-488C-A35C-4BBD1CBBFA34}"/>
              </a:ext>
            </a:extLst>
          </p:cNvPr>
          <p:cNvSpPr/>
          <p:nvPr/>
        </p:nvSpPr>
        <p:spPr bwMode="auto">
          <a:xfrm>
            <a:off x="359152" y="1156173"/>
            <a:ext cx="8424000" cy="3371808"/>
          </a:xfrm>
          <a:prstGeom prst="rect">
            <a:avLst/>
          </a:prstGeom>
          <a:solidFill>
            <a:srgbClr val="B5FFB5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600" b="1" kern="0" dirty="0">
              <a:solidFill>
                <a:srgbClr val="CC9900"/>
              </a:solidFill>
              <a:latin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Working Area for R Programming (WARP)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9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2020 | R/Pharma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Clinical Reporting Using R at GSK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3" name="Connection Line">
            <a:extLst>
              <a:ext uri="{FF2B5EF4-FFF2-40B4-BE49-F238E27FC236}">
                <a16:creationId xmlns:a16="http://schemas.microsoft.com/office/drawing/2014/main" id="{35E0A8D0-89A6-4EA5-8C08-B3B1DC1204D0}"/>
              </a:ext>
            </a:extLst>
          </p:cNvPr>
          <p:cNvSpPr>
            <a:spLocks/>
          </p:cNvSpPr>
          <p:nvPr/>
        </p:nvSpPr>
        <p:spPr>
          <a:xfrm>
            <a:off x="3585468" y="2724555"/>
            <a:ext cx="836777" cy="7225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4028" y="12840"/>
                  <a:pt x="11228" y="5640"/>
                  <a:pt x="21600" y="0"/>
                </a:cubicBezTo>
              </a:path>
            </a:pathLst>
          </a:custGeom>
          <a:ln>
            <a:solidFill>
              <a:srgbClr val="535353"/>
            </a:solidFill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" name="Connection Line">
            <a:extLst>
              <a:ext uri="{FF2B5EF4-FFF2-40B4-BE49-F238E27FC236}">
                <a16:creationId xmlns:a16="http://schemas.microsoft.com/office/drawing/2014/main" id="{7785FA14-B6CD-4C1D-9B7A-CA4E8DADB221}"/>
              </a:ext>
            </a:extLst>
          </p:cNvPr>
          <p:cNvSpPr/>
          <p:nvPr/>
        </p:nvSpPr>
        <p:spPr>
          <a:xfrm>
            <a:off x="1578238" y="1567750"/>
            <a:ext cx="545360" cy="49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15141"/>
                </a:moveTo>
                <a:cubicBezTo>
                  <a:pt x="7505" y="-5395"/>
                  <a:pt x="14705" y="-5040"/>
                  <a:pt x="21600" y="16205"/>
                </a:cubicBezTo>
              </a:path>
            </a:pathLst>
          </a:custGeom>
          <a:ln>
            <a:solidFill>
              <a:srgbClr val="53535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8" name="data analysis / software development…">
            <a:extLst>
              <a:ext uri="{FF2B5EF4-FFF2-40B4-BE49-F238E27FC236}">
                <a16:creationId xmlns:a16="http://schemas.microsoft.com/office/drawing/2014/main" id="{4187038C-AF45-4E24-BCBE-0A2A533C659A}"/>
              </a:ext>
            </a:extLst>
          </p:cNvPr>
          <p:cNvSpPr txBox="1"/>
          <p:nvPr/>
        </p:nvSpPr>
        <p:spPr>
          <a:xfrm>
            <a:off x="2369214" y="2098981"/>
            <a:ext cx="1623842" cy="570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10000"/>
              </a:lnSpc>
              <a:defRPr sz="1400" b="1">
                <a:solidFill>
                  <a:srgbClr val="535353"/>
                </a:solidFill>
              </a:defRPr>
            </a:pPr>
            <a:r>
              <a:rPr sz="1200" dirty="0"/>
              <a:t>data analysis / </a:t>
            </a:r>
            <a:endParaRPr lang="en-US" sz="1200" dirty="0"/>
          </a:p>
          <a:p>
            <a:pPr algn="ctr">
              <a:lnSpc>
                <a:spcPct val="110000"/>
              </a:lnSpc>
              <a:defRPr sz="1400" b="1">
                <a:solidFill>
                  <a:srgbClr val="535353"/>
                </a:solidFill>
              </a:defRPr>
            </a:pPr>
            <a:r>
              <a:rPr sz="1200" dirty="0"/>
              <a:t>software development</a:t>
            </a:r>
          </a:p>
          <a:p>
            <a:pPr algn="ctr">
              <a:lnSpc>
                <a:spcPct val="110000"/>
              </a:lnSpc>
              <a:defRPr sz="1400">
                <a:solidFill>
                  <a:srgbClr val="535353"/>
                </a:solidFill>
              </a:defRPr>
            </a:pPr>
            <a:r>
              <a:rPr sz="1050" dirty="0"/>
              <a:t>RStudio Server Pro</a:t>
            </a:r>
          </a:p>
        </p:txBody>
      </p:sp>
      <p:sp>
        <p:nvSpPr>
          <p:cNvPr id="33" name="HPC compute nodes…">
            <a:extLst>
              <a:ext uri="{FF2B5EF4-FFF2-40B4-BE49-F238E27FC236}">
                <a16:creationId xmlns:a16="http://schemas.microsoft.com/office/drawing/2014/main" id="{A7AFA9D8-28CA-4556-ABB8-0A4A6B1D9DDC}"/>
              </a:ext>
            </a:extLst>
          </p:cNvPr>
          <p:cNvSpPr txBox="1"/>
          <p:nvPr/>
        </p:nvSpPr>
        <p:spPr>
          <a:xfrm>
            <a:off x="6690940" y="2098981"/>
            <a:ext cx="1505220" cy="36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10000"/>
              </a:lnSpc>
              <a:defRPr sz="1400">
                <a:solidFill>
                  <a:srgbClr val="535353"/>
                </a:solidFill>
              </a:defRPr>
            </a:pPr>
            <a:r>
              <a:rPr sz="1200" b="1" dirty="0"/>
              <a:t>HPC compute nodes</a:t>
            </a:r>
          </a:p>
          <a:p>
            <a:pPr algn="ctr">
              <a:lnSpc>
                <a:spcPct val="110000"/>
              </a:lnSpc>
              <a:defRPr sz="1400">
                <a:solidFill>
                  <a:srgbClr val="535353"/>
                </a:solidFill>
              </a:defRPr>
            </a:pPr>
            <a:r>
              <a:rPr sz="1050" dirty="0" err="1"/>
              <a:t>Slurm</a:t>
            </a:r>
            <a:endParaRPr sz="1050" dirty="0"/>
          </a:p>
        </p:txBody>
      </p:sp>
      <p:grpSp>
        <p:nvGrpSpPr>
          <p:cNvPr id="35" name="Group">
            <a:extLst>
              <a:ext uri="{FF2B5EF4-FFF2-40B4-BE49-F238E27FC236}">
                <a16:creationId xmlns:a16="http://schemas.microsoft.com/office/drawing/2014/main" id="{A07DD6F3-FF18-4AB3-8F6D-5ADE71CF64F3}"/>
              </a:ext>
            </a:extLst>
          </p:cNvPr>
          <p:cNvGrpSpPr>
            <a:grpSpLocks noChangeAspect="1"/>
          </p:cNvGrpSpPr>
          <p:nvPr/>
        </p:nvGrpSpPr>
        <p:grpSpPr>
          <a:xfrm>
            <a:off x="6609031" y="1563722"/>
            <a:ext cx="512087" cy="429768"/>
            <a:chOff x="0" y="0"/>
            <a:chExt cx="659446" cy="553439"/>
          </a:xfrm>
        </p:grpSpPr>
        <p:pic>
          <p:nvPicPr>
            <p:cNvPr id="37" name="images-1.png" descr="images-1.png">
              <a:extLst>
                <a:ext uri="{FF2B5EF4-FFF2-40B4-BE49-F238E27FC236}">
                  <a16:creationId xmlns:a16="http://schemas.microsoft.com/office/drawing/2014/main" id="{E584AC1C-348F-4180-B567-FCABBD099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34802" cy="5324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" name="CPU">
              <a:extLst>
                <a:ext uri="{FF2B5EF4-FFF2-40B4-BE49-F238E27FC236}">
                  <a16:creationId xmlns:a16="http://schemas.microsoft.com/office/drawing/2014/main" id="{40075A8F-D831-46F5-9019-EC9B04D18942}"/>
                </a:ext>
              </a:extLst>
            </p:cNvPr>
            <p:cNvSpPr/>
            <p:nvPr/>
          </p:nvSpPr>
          <p:spPr>
            <a:xfrm>
              <a:off x="256802" y="197916"/>
              <a:ext cx="402645" cy="355524"/>
            </a:xfrm>
            <a:prstGeom prst="roundRect">
              <a:avLst>
                <a:gd name="adj" fmla="val 17429"/>
              </a:avLst>
            </a:prstGeom>
            <a:solidFill>
              <a:srgbClr val="62626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900" b="1">
                  <a:solidFill>
                    <a:srgbClr val="FFFFFF"/>
                  </a:solidFill>
                </a:defRPr>
              </a:lvl1pPr>
            </a:lstStyle>
            <a:p>
              <a:r>
                <a:rPr sz="700" dirty="0"/>
                <a:t>CPU</a:t>
              </a:r>
            </a:p>
          </p:txBody>
        </p:sp>
      </p:grpSp>
      <p:sp>
        <p:nvSpPr>
          <p:cNvPr id="40" name="publish">
            <a:extLst>
              <a:ext uri="{FF2B5EF4-FFF2-40B4-BE49-F238E27FC236}">
                <a16:creationId xmlns:a16="http://schemas.microsoft.com/office/drawing/2014/main" id="{88F23959-0103-42F4-BAE6-7AA9783B239E}"/>
              </a:ext>
            </a:extLst>
          </p:cNvPr>
          <p:cNvSpPr txBox="1"/>
          <p:nvPr/>
        </p:nvSpPr>
        <p:spPr>
          <a:xfrm>
            <a:off x="3507656" y="2864017"/>
            <a:ext cx="429605" cy="161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200">
                <a:solidFill>
                  <a:srgbClr val="535353"/>
                </a:solidFill>
              </a:defRPr>
            </a:lvl1pPr>
          </a:lstStyle>
          <a:p>
            <a:r>
              <a:rPr sz="1050" dirty="0"/>
              <a:t>publish</a:t>
            </a:r>
          </a:p>
        </p:txBody>
      </p:sp>
      <p:sp>
        <p:nvSpPr>
          <p:cNvPr id="41" name="developers…">
            <a:extLst>
              <a:ext uri="{FF2B5EF4-FFF2-40B4-BE49-F238E27FC236}">
                <a16:creationId xmlns:a16="http://schemas.microsoft.com/office/drawing/2014/main" id="{6B6A9E48-C22B-4DE6-89C4-F32C9F13AC09}"/>
              </a:ext>
            </a:extLst>
          </p:cNvPr>
          <p:cNvSpPr txBox="1"/>
          <p:nvPr/>
        </p:nvSpPr>
        <p:spPr>
          <a:xfrm>
            <a:off x="531167" y="1524628"/>
            <a:ext cx="882514" cy="420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10000"/>
              </a:lnSpc>
              <a:defRPr sz="1400">
                <a:solidFill>
                  <a:srgbClr val="535353"/>
                </a:solidFill>
              </a:defRPr>
            </a:pPr>
            <a:r>
              <a:rPr dirty="0"/>
              <a:t>developers</a:t>
            </a:r>
          </a:p>
          <a:p>
            <a:pPr algn="ctr">
              <a:lnSpc>
                <a:spcPct val="110000"/>
              </a:lnSpc>
              <a:defRPr sz="1400">
                <a:solidFill>
                  <a:srgbClr val="535353"/>
                </a:solidFill>
              </a:defRPr>
            </a:pPr>
            <a:r>
              <a:rPr dirty="0"/>
              <a:t>analysts</a:t>
            </a:r>
          </a:p>
        </p:txBody>
      </p:sp>
      <p:sp>
        <p:nvSpPr>
          <p:cNvPr id="43" name="viewers">
            <a:extLst>
              <a:ext uri="{FF2B5EF4-FFF2-40B4-BE49-F238E27FC236}">
                <a16:creationId xmlns:a16="http://schemas.microsoft.com/office/drawing/2014/main" id="{9BA2C9E2-E82B-4376-8F29-A57D94BF3BBB}"/>
              </a:ext>
            </a:extLst>
          </p:cNvPr>
          <p:cNvSpPr txBox="1"/>
          <p:nvPr/>
        </p:nvSpPr>
        <p:spPr>
          <a:xfrm>
            <a:off x="664734" y="3697381"/>
            <a:ext cx="615380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viewers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415589-F5C8-41D7-B41F-3BCEF3658868}"/>
              </a:ext>
            </a:extLst>
          </p:cNvPr>
          <p:cNvGrpSpPr>
            <a:grpSpLocks noChangeAspect="1"/>
          </p:cNvGrpSpPr>
          <p:nvPr/>
        </p:nvGrpSpPr>
        <p:grpSpPr>
          <a:xfrm>
            <a:off x="2458077" y="3516351"/>
            <a:ext cx="815542" cy="627001"/>
            <a:chOff x="3100789" y="4655506"/>
            <a:chExt cx="1094468" cy="841443"/>
          </a:xfrm>
        </p:grpSpPr>
        <p:pic>
          <p:nvPicPr>
            <p:cNvPr id="39" name="images-1.png" descr="images-1.png">
              <a:extLst>
                <a:ext uri="{FF2B5EF4-FFF2-40B4-BE49-F238E27FC236}">
                  <a16:creationId xmlns:a16="http://schemas.microsoft.com/office/drawing/2014/main" id="{E2E1BCF6-211C-4CB3-B38D-8281E4FF4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0789" y="4792831"/>
              <a:ext cx="534803" cy="53242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45" name="Group">
              <a:extLst>
                <a:ext uri="{FF2B5EF4-FFF2-40B4-BE49-F238E27FC236}">
                  <a16:creationId xmlns:a16="http://schemas.microsoft.com/office/drawing/2014/main" id="{D016F188-4BF5-466B-91C3-8D70B682D50A}"/>
                </a:ext>
              </a:extLst>
            </p:cNvPr>
            <p:cNvGrpSpPr/>
            <p:nvPr/>
          </p:nvGrpSpPr>
          <p:grpSpPr>
            <a:xfrm>
              <a:off x="3357127" y="4655506"/>
              <a:ext cx="838130" cy="841443"/>
              <a:chOff x="0" y="0"/>
              <a:chExt cx="838129" cy="841441"/>
            </a:xfrm>
          </p:grpSpPr>
          <p:pic>
            <p:nvPicPr>
              <p:cNvPr id="46" name="shiny.png" descr="shiny.png">
                <a:extLst>
                  <a:ext uri="{FF2B5EF4-FFF2-40B4-BE49-F238E27FC236}">
                    <a16:creationId xmlns:a16="http://schemas.microsoft.com/office/drawing/2014/main" id="{7A842E3F-9F5B-4B2E-B237-67602BAC4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800" y="0"/>
                <a:ext cx="426392" cy="4941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" name="rmarkdown.png" descr="rmarkdown.png">
                <a:extLst>
                  <a:ext uri="{FF2B5EF4-FFF2-40B4-BE49-F238E27FC236}">
                    <a16:creationId xmlns:a16="http://schemas.microsoft.com/office/drawing/2014/main" id="{6E60DB7F-820A-4349-A6F1-34B4A603B3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347190"/>
                <a:ext cx="426392" cy="4942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8" name="plumber-female.png" descr="plumber-female.png">
                <a:extLst>
                  <a:ext uri="{FF2B5EF4-FFF2-40B4-BE49-F238E27FC236}">
                    <a16:creationId xmlns:a16="http://schemas.microsoft.com/office/drawing/2014/main" id="{FC47A821-0CBD-40C3-A110-8FF18B85D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737" y="347175"/>
                <a:ext cx="426393" cy="4942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9" name="Group">
            <a:extLst>
              <a:ext uri="{FF2B5EF4-FFF2-40B4-BE49-F238E27FC236}">
                <a16:creationId xmlns:a16="http://schemas.microsoft.com/office/drawing/2014/main" id="{FF6F6C46-604C-42C3-A579-BEC59FCB87FA}"/>
              </a:ext>
            </a:extLst>
          </p:cNvPr>
          <p:cNvGrpSpPr>
            <a:grpSpLocks noChangeAspect="1"/>
          </p:cNvGrpSpPr>
          <p:nvPr/>
        </p:nvGrpSpPr>
        <p:grpSpPr>
          <a:xfrm>
            <a:off x="2292289" y="1563722"/>
            <a:ext cx="562325" cy="437589"/>
            <a:chOff x="0" y="0"/>
            <a:chExt cx="734364" cy="571467"/>
          </a:xfrm>
        </p:grpSpPr>
        <p:pic>
          <p:nvPicPr>
            <p:cNvPr id="50" name="images-1.png" descr="images-1.png">
              <a:extLst>
                <a:ext uri="{FF2B5EF4-FFF2-40B4-BE49-F238E27FC236}">
                  <a16:creationId xmlns:a16="http://schemas.microsoft.com/office/drawing/2014/main" id="{511D1C52-4491-4E17-AB70-D429EDBE6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34802" cy="5324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r-studio-logo-r.png" descr="r-studio-logo-r.png">
              <a:extLst>
                <a:ext uri="{FF2B5EF4-FFF2-40B4-BE49-F238E27FC236}">
                  <a16:creationId xmlns:a16="http://schemas.microsoft.com/office/drawing/2014/main" id="{5406D6D5-B2BE-4FC1-9812-353600EAE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7988" y="99783"/>
              <a:ext cx="476377" cy="4716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" name="Connection Line">
            <a:extLst>
              <a:ext uri="{FF2B5EF4-FFF2-40B4-BE49-F238E27FC236}">
                <a16:creationId xmlns:a16="http://schemas.microsoft.com/office/drawing/2014/main" id="{6F3F1AEA-3606-4CC2-8BB8-72DEA9FC92C8}"/>
              </a:ext>
            </a:extLst>
          </p:cNvPr>
          <p:cNvSpPr/>
          <p:nvPr/>
        </p:nvSpPr>
        <p:spPr>
          <a:xfrm>
            <a:off x="3021238" y="1567750"/>
            <a:ext cx="319794" cy="4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extrusionOk="0">
                <a:moveTo>
                  <a:pt x="21600" y="16203"/>
                </a:moveTo>
                <a:cubicBezTo>
                  <a:pt x="14423" y="-5101"/>
                  <a:pt x="7223" y="-5397"/>
                  <a:pt x="0" y="15316"/>
                </a:cubicBezTo>
              </a:path>
            </a:pathLst>
          </a:custGeom>
          <a:ln w="6350">
            <a:solidFill>
              <a:srgbClr val="53535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FB91D49E-2499-405E-AD1C-FA7F30FBDA3A}"/>
              </a:ext>
            </a:extLst>
          </p:cNvPr>
          <p:cNvSpPr/>
          <p:nvPr/>
        </p:nvSpPr>
        <p:spPr>
          <a:xfrm>
            <a:off x="3381088" y="2744048"/>
            <a:ext cx="79669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110" h="21600" extrusionOk="0">
                <a:moveTo>
                  <a:pt x="12143" y="0"/>
                </a:moveTo>
                <a:cubicBezTo>
                  <a:pt x="21600" y="7550"/>
                  <a:pt x="17552" y="14750"/>
                  <a:pt x="0" y="21600"/>
                </a:cubicBezTo>
              </a:path>
            </a:pathLst>
          </a:custGeom>
          <a:ln>
            <a:solidFill>
              <a:srgbClr val="535353"/>
            </a:solidFill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Connection Line">
            <a:extLst>
              <a:ext uri="{FF2B5EF4-FFF2-40B4-BE49-F238E27FC236}">
                <a16:creationId xmlns:a16="http://schemas.microsoft.com/office/drawing/2014/main" id="{C94FA83A-22D3-4A26-BADA-E413673C1114}"/>
              </a:ext>
            </a:extLst>
          </p:cNvPr>
          <p:cNvSpPr/>
          <p:nvPr/>
        </p:nvSpPr>
        <p:spPr>
          <a:xfrm>
            <a:off x="1578238" y="3705386"/>
            <a:ext cx="545360" cy="49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15141"/>
                </a:moveTo>
                <a:cubicBezTo>
                  <a:pt x="7505" y="-5395"/>
                  <a:pt x="14705" y="-5040"/>
                  <a:pt x="21600" y="16205"/>
                </a:cubicBezTo>
              </a:path>
            </a:pathLst>
          </a:custGeom>
          <a:ln>
            <a:solidFill>
              <a:srgbClr val="53535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55" name="images-1.png" descr="images-1.png">
            <a:extLst>
              <a:ext uri="{FF2B5EF4-FFF2-40B4-BE49-F238E27FC236}">
                <a16:creationId xmlns:a16="http://schemas.microsoft.com/office/drawing/2014/main" id="{9A92D730-252B-428C-8854-F52150750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49" y="1563722"/>
            <a:ext cx="409514" cy="407694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Connection Line">
            <a:extLst>
              <a:ext uri="{FF2B5EF4-FFF2-40B4-BE49-F238E27FC236}">
                <a16:creationId xmlns:a16="http://schemas.microsoft.com/office/drawing/2014/main" id="{0D6B3CAF-4BF4-49D0-9C84-7EBF6D45DE9E}"/>
              </a:ext>
            </a:extLst>
          </p:cNvPr>
          <p:cNvSpPr/>
          <p:nvPr/>
        </p:nvSpPr>
        <p:spPr>
          <a:xfrm>
            <a:off x="4236605" y="1572821"/>
            <a:ext cx="731520" cy="49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15141"/>
                </a:moveTo>
                <a:cubicBezTo>
                  <a:pt x="7505" y="-5395"/>
                  <a:pt x="14705" y="-5040"/>
                  <a:pt x="21600" y="16205"/>
                </a:cubicBezTo>
              </a:path>
            </a:pathLst>
          </a:custGeom>
          <a:ln>
            <a:solidFill>
              <a:srgbClr val="53535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7" name="management node…">
            <a:extLst>
              <a:ext uri="{FF2B5EF4-FFF2-40B4-BE49-F238E27FC236}">
                <a16:creationId xmlns:a16="http://schemas.microsoft.com/office/drawing/2014/main" id="{A5BC0BA8-9155-4486-9B47-252E3E710DCE}"/>
              </a:ext>
            </a:extLst>
          </p:cNvPr>
          <p:cNvSpPr txBox="1"/>
          <p:nvPr/>
        </p:nvSpPr>
        <p:spPr>
          <a:xfrm>
            <a:off x="4532394" y="2098981"/>
            <a:ext cx="1614223" cy="72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10000"/>
              </a:lnSpc>
              <a:defRPr sz="1400">
                <a:solidFill>
                  <a:srgbClr val="535353"/>
                </a:solidFill>
              </a:defRPr>
            </a:pPr>
            <a:r>
              <a:rPr sz="1200" b="1" dirty="0"/>
              <a:t>management node</a:t>
            </a:r>
          </a:p>
          <a:p>
            <a:pPr algn="ctr">
              <a:lnSpc>
                <a:spcPct val="110000"/>
              </a:lnSpc>
              <a:defRPr sz="1400">
                <a:solidFill>
                  <a:srgbClr val="535353"/>
                </a:solidFill>
              </a:defRPr>
            </a:pPr>
            <a:r>
              <a:rPr sz="1050" dirty="0" err="1"/>
              <a:t>centralised</a:t>
            </a:r>
            <a:r>
              <a:rPr sz="1050" dirty="0"/>
              <a:t> R installation</a:t>
            </a:r>
          </a:p>
          <a:p>
            <a:pPr algn="ctr">
              <a:lnSpc>
                <a:spcPct val="110000"/>
              </a:lnSpc>
              <a:defRPr sz="1400">
                <a:solidFill>
                  <a:srgbClr val="535353"/>
                </a:solidFill>
              </a:defRPr>
            </a:pPr>
            <a:r>
              <a:rPr sz="1050" dirty="0"/>
              <a:t>RStudio Package Manager</a:t>
            </a:r>
          </a:p>
          <a:p>
            <a:pPr algn="ctr">
              <a:lnSpc>
                <a:spcPct val="110000"/>
              </a:lnSpc>
              <a:defRPr sz="1400">
                <a:solidFill>
                  <a:srgbClr val="535353"/>
                </a:solidFill>
              </a:defRPr>
            </a:pPr>
            <a:r>
              <a:rPr sz="1050" dirty="0" err="1"/>
              <a:t>Slurm</a:t>
            </a:r>
            <a:r>
              <a:rPr sz="1050" dirty="0"/>
              <a:t> workload manager</a:t>
            </a:r>
          </a:p>
        </p:txBody>
      </p:sp>
      <p:sp>
        <p:nvSpPr>
          <p:cNvPr id="61" name="Connection Line">
            <a:extLst>
              <a:ext uri="{FF2B5EF4-FFF2-40B4-BE49-F238E27FC236}">
                <a16:creationId xmlns:a16="http://schemas.microsoft.com/office/drawing/2014/main" id="{D10EC03D-7116-4A5C-8BA3-3B4B8C8CE73D}"/>
              </a:ext>
            </a:extLst>
          </p:cNvPr>
          <p:cNvSpPr/>
          <p:nvPr/>
        </p:nvSpPr>
        <p:spPr>
          <a:xfrm>
            <a:off x="3835219" y="2724556"/>
            <a:ext cx="1859058" cy="832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4480" y="18431"/>
                  <a:pt x="7280" y="11231"/>
                  <a:pt x="0" y="0"/>
                </a:cubicBezTo>
              </a:path>
            </a:pathLst>
          </a:custGeom>
          <a:ln>
            <a:solidFill>
              <a:srgbClr val="53535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2" name="Connection Line">
            <a:extLst>
              <a:ext uri="{FF2B5EF4-FFF2-40B4-BE49-F238E27FC236}">
                <a16:creationId xmlns:a16="http://schemas.microsoft.com/office/drawing/2014/main" id="{6DABE2BF-EBA0-41E9-9D7C-A088F7214136}"/>
              </a:ext>
            </a:extLst>
          </p:cNvPr>
          <p:cNvSpPr/>
          <p:nvPr/>
        </p:nvSpPr>
        <p:spPr>
          <a:xfrm>
            <a:off x="3558049" y="3552616"/>
            <a:ext cx="2136228" cy="243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55" extrusionOk="0">
                <a:moveTo>
                  <a:pt x="21600" y="12686"/>
                </a:moveTo>
                <a:cubicBezTo>
                  <a:pt x="14444" y="-5345"/>
                  <a:pt x="7244" y="-4155"/>
                  <a:pt x="0" y="16255"/>
                </a:cubicBezTo>
              </a:path>
            </a:pathLst>
          </a:custGeom>
          <a:ln>
            <a:solidFill>
              <a:srgbClr val="53535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" name="content sharing…">
            <a:extLst>
              <a:ext uri="{FF2B5EF4-FFF2-40B4-BE49-F238E27FC236}">
                <a16:creationId xmlns:a16="http://schemas.microsoft.com/office/drawing/2014/main" id="{65B70274-4A33-432B-B2CB-E2801D3E3F86}"/>
              </a:ext>
            </a:extLst>
          </p:cNvPr>
          <p:cNvSpPr txBox="1"/>
          <p:nvPr/>
        </p:nvSpPr>
        <p:spPr>
          <a:xfrm>
            <a:off x="2025889" y="4160893"/>
            <a:ext cx="1657450" cy="36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10000"/>
              </a:lnSpc>
              <a:defRPr sz="1400" b="1">
                <a:solidFill>
                  <a:srgbClr val="535353"/>
                </a:solidFill>
              </a:defRPr>
            </a:pPr>
            <a:r>
              <a:rPr sz="1200" dirty="0"/>
              <a:t>content sharing</a:t>
            </a:r>
          </a:p>
          <a:p>
            <a:pPr algn="ctr">
              <a:lnSpc>
                <a:spcPct val="110000"/>
              </a:lnSpc>
              <a:defRPr sz="1400">
                <a:solidFill>
                  <a:srgbClr val="535353"/>
                </a:solidFill>
              </a:defRPr>
            </a:pPr>
            <a:r>
              <a:rPr sz="1050" dirty="0"/>
              <a:t>RStudio Connect</a:t>
            </a:r>
          </a:p>
        </p:txBody>
      </p:sp>
      <p:sp>
        <p:nvSpPr>
          <p:cNvPr id="68" name="Connection Line">
            <a:extLst>
              <a:ext uri="{FF2B5EF4-FFF2-40B4-BE49-F238E27FC236}">
                <a16:creationId xmlns:a16="http://schemas.microsoft.com/office/drawing/2014/main" id="{6A08F6F0-E914-4416-883B-F4B7143AA716}"/>
              </a:ext>
            </a:extLst>
          </p:cNvPr>
          <p:cNvSpPr/>
          <p:nvPr/>
        </p:nvSpPr>
        <p:spPr>
          <a:xfrm>
            <a:off x="7283653" y="1572821"/>
            <a:ext cx="319794" cy="43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extrusionOk="0">
                <a:moveTo>
                  <a:pt x="21600" y="16203"/>
                </a:moveTo>
                <a:cubicBezTo>
                  <a:pt x="14423" y="-5101"/>
                  <a:pt x="7223" y="-5397"/>
                  <a:pt x="0" y="15316"/>
                </a:cubicBezTo>
              </a:path>
            </a:pathLst>
          </a:custGeom>
          <a:ln w="6350">
            <a:solidFill>
              <a:srgbClr val="53535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9" name="data backends">
            <a:extLst>
              <a:ext uri="{FF2B5EF4-FFF2-40B4-BE49-F238E27FC236}">
                <a16:creationId xmlns:a16="http://schemas.microsoft.com/office/drawing/2014/main" id="{44FB1F43-FFDB-47DD-AB9D-49A706B968A0}"/>
              </a:ext>
            </a:extLst>
          </p:cNvPr>
          <p:cNvSpPr txBox="1"/>
          <p:nvPr/>
        </p:nvSpPr>
        <p:spPr>
          <a:xfrm>
            <a:off x="6802888" y="3075213"/>
            <a:ext cx="1067600" cy="187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ct val="110000"/>
              </a:lnSpc>
              <a:defRPr sz="1400" b="1">
                <a:solidFill>
                  <a:srgbClr val="535353"/>
                </a:solidFill>
              </a:defRPr>
            </a:lvl1pPr>
          </a:lstStyle>
          <a:p>
            <a:pPr>
              <a:defRPr b="0"/>
            </a:pPr>
            <a:r>
              <a:rPr sz="1200" b="1" dirty="0"/>
              <a:t>data backends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C7FE02-1F58-45FF-A840-550FEE6A9865}"/>
              </a:ext>
            </a:extLst>
          </p:cNvPr>
          <p:cNvGrpSpPr/>
          <p:nvPr/>
        </p:nvGrpSpPr>
        <p:grpSpPr>
          <a:xfrm>
            <a:off x="6073246" y="3516352"/>
            <a:ext cx="2526884" cy="860020"/>
            <a:chOff x="6073246" y="3516352"/>
            <a:chExt cx="2526884" cy="860020"/>
          </a:xfrm>
        </p:grpSpPr>
        <p:sp>
          <p:nvSpPr>
            <p:cNvPr id="59" name="relational databases">
              <a:extLst>
                <a:ext uri="{FF2B5EF4-FFF2-40B4-BE49-F238E27FC236}">
                  <a16:creationId xmlns:a16="http://schemas.microsoft.com/office/drawing/2014/main" id="{77DC144B-25AC-4A44-8619-8C62ECC4863F}"/>
                </a:ext>
              </a:extLst>
            </p:cNvPr>
            <p:cNvSpPr txBox="1"/>
            <p:nvPr/>
          </p:nvSpPr>
          <p:spPr>
            <a:xfrm>
              <a:off x="8013431" y="3516352"/>
              <a:ext cx="586699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400">
                  <a:solidFill>
                    <a:srgbClr val="535353"/>
                  </a:solidFill>
                </a:defRPr>
              </a:lvl1pPr>
            </a:lstStyle>
            <a:p>
              <a:r>
                <a:rPr lang="en-US" sz="1000" dirty="0"/>
                <a:t>r</a:t>
              </a:r>
              <a:r>
                <a:rPr sz="1000" dirty="0"/>
                <a:t>elational</a:t>
              </a:r>
              <a:endParaRPr lang="en-US" sz="1000" dirty="0"/>
            </a:p>
            <a:p>
              <a:r>
                <a:rPr sz="1000" dirty="0"/>
                <a:t>databases</a:t>
              </a:r>
            </a:p>
          </p:txBody>
        </p:sp>
        <p:sp>
          <p:nvSpPr>
            <p:cNvPr id="60" name="file shares">
              <a:extLst>
                <a:ext uri="{FF2B5EF4-FFF2-40B4-BE49-F238E27FC236}">
                  <a16:creationId xmlns:a16="http://schemas.microsoft.com/office/drawing/2014/main" id="{5AF5C503-C086-4698-BD1B-AF33277A2BFC}"/>
                </a:ext>
              </a:extLst>
            </p:cNvPr>
            <p:cNvSpPr txBox="1"/>
            <p:nvPr/>
          </p:nvSpPr>
          <p:spPr>
            <a:xfrm>
              <a:off x="6489782" y="3556671"/>
              <a:ext cx="615553" cy="1615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400">
                  <a:solidFill>
                    <a:srgbClr val="535353"/>
                  </a:solidFill>
                </a:defRPr>
              </a:lvl1pPr>
            </a:lstStyle>
            <a:p>
              <a:r>
                <a:rPr sz="1050" dirty="0"/>
                <a:t>file shares</a:t>
              </a:r>
            </a:p>
          </p:txBody>
        </p:sp>
        <p:sp>
          <p:nvSpPr>
            <p:cNvPr id="64" name="object store">
              <a:extLst>
                <a:ext uri="{FF2B5EF4-FFF2-40B4-BE49-F238E27FC236}">
                  <a16:creationId xmlns:a16="http://schemas.microsoft.com/office/drawing/2014/main" id="{68E78004-7078-48B1-9083-0D4EC19D5362}"/>
                </a:ext>
              </a:extLst>
            </p:cNvPr>
            <p:cNvSpPr txBox="1"/>
            <p:nvPr/>
          </p:nvSpPr>
          <p:spPr>
            <a:xfrm>
              <a:off x="6489782" y="4160893"/>
              <a:ext cx="658834" cy="1538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400">
                  <a:solidFill>
                    <a:srgbClr val="535353"/>
                  </a:solidFill>
                </a:defRPr>
              </a:lvl1pPr>
            </a:lstStyle>
            <a:p>
              <a:r>
                <a:rPr sz="1000" dirty="0"/>
                <a:t>object store</a:t>
              </a:r>
            </a:p>
          </p:txBody>
        </p:sp>
        <p:grpSp>
          <p:nvGrpSpPr>
            <p:cNvPr id="70" name="Group">
              <a:extLst>
                <a:ext uri="{FF2B5EF4-FFF2-40B4-BE49-F238E27FC236}">
                  <a16:creationId xmlns:a16="http://schemas.microsoft.com/office/drawing/2014/main" id="{9EEC7835-A905-4712-9819-213C307605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96885" y="4100677"/>
              <a:ext cx="290678" cy="274320"/>
              <a:chOff x="0" y="0"/>
              <a:chExt cx="460242" cy="434340"/>
            </a:xfrm>
            <a:solidFill>
              <a:srgbClr val="E3FEE3"/>
            </a:solidFill>
          </p:grpSpPr>
          <p:grpSp>
            <p:nvGrpSpPr>
              <p:cNvPr id="71" name="Group">
                <a:extLst>
                  <a:ext uri="{FF2B5EF4-FFF2-40B4-BE49-F238E27FC236}">
                    <a16:creationId xmlns:a16="http://schemas.microsoft.com/office/drawing/2014/main" id="{14E28FB5-1AC2-4744-9173-DB16A793FFD8}"/>
                  </a:ext>
                </a:extLst>
              </p:cNvPr>
              <p:cNvGrpSpPr/>
              <p:nvPr/>
            </p:nvGrpSpPr>
            <p:grpSpPr>
              <a:xfrm>
                <a:off x="-1" y="0"/>
                <a:ext cx="460244" cy="121540"/>
                <a:chOff x="0" y="0"/>
                <a:chExt cx="460242" cy="121539"/>
              </a:xfrm>
              <a:grpFill/>
            </p:grpSpPr>
            <p:sp>
              <p:nvSpPr>
                <p:cNvPr id="84" name="Rectangle">
                  <a:extLst>
                    <a:ext uri="{FF2B5EF4-FFF2-40B4-BE49-F238E27FC236}">
                      <a16:creationId xmlns:a16="http://schemas.microsoft.com/office/drawing/2014/main" id="{437E7794-04BC-4C46-9852-C62D801C042D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460244" cy="121540"/>
                </a:xfrm>
                <a:prstGeom prst="rect">
                  <a:avLst/>
                </a:prstGeom>
                <a:grpFill/>
                <a:ln w="12700" cap="flat">
                  <a:solidFill>
                    <a:srgbClr val="466146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5" name="Line">
                  <a:extLst>
                    <a:ext uri="{FF2B5EF4-FFF2-40B4-BE49-F238E27FC236}">
                      <a16:creationId xmlns:a16="http://schemas.microsoft.com/office/drawing/2014/main" id="{A35E6744-553A-4F19-B65A-98055C9C19F8}"/>
                    </a:ext>
                  </a:extLst>
                </p:cNvPr>
                <p:cNvSpPr/>
                <p:nvPr/>
              </p:nvSpPr>
              <p:spPr>
                <a:xfrm>
                  <a:off x="68505" y="60769"/>
                  <a:ext cx="155539" cy="1"/>
                </a:xfrm>
                <a:prstGeom prst="line">
                  <a:avLst/>
                </a:prstGeom>
                <a:grpFill/>
                <a:ln w="12700" cap="flat">
                  <a:solidFill>
                    <a:srgbClr val="466146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6" name="Circle">
                  <a:extLst>
                    <a:ext uri="{FF2B5EF4-FFF2-40B4-BE49-F238E27FC236}">
                      <a16:creationId xmlns:a16="http://schemas.microsoft.com/office/drawing/2014/main" id="{DEFBFD9F-B262-4486-BF2E-B8B68CDBC0FB}"/>
                    </a:ext>
                  </a:extLst>
                </p:cNvPr>
                <p:cNvSpPr/>
                <p:nvPr/>
              </p:nvSpPr>
              <p:spPr>
                <a:xfrm>
                  <a:off x="302766" y="49127"/>
                  <a:ext cx="14372" cy="13971"/>
                </a:xfrm>
                <a:prstGeom prst="ellipse">
                  <a:avLst/>
                </a:prstGeom>
                <a:grpFill/>
                <a:ln w="12700" cap="flat">
                  <a:solidFill>
                    <a:srgbClr val="466146"/>
                  </a:solidFill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7" name="Circle">
                  <a:extLst>
                    <a:ext uri="{FF2B5EF4-FFF2-40B4-BE49-F238E27FC236}">
                      <a16:creationId xmlns:a16="http://schemas.microsoft.com/office/drawing/2014/main" id="{FD4581B4-B588-4B03-B2A2-F6A9E931D2CE}"/>
                    </a:ext>
                  </a:extLst>
                </p:cNvPr>
                <p:cNvSpPr/>
                <p:nvPr/>
              </p:nvSpPr>
              <p:spPr>
                <a:xfrm>
                  <a:off x="343486" y="49127"/>
                  <a:ext cx="14372" cy="13971"/>
                </a:xfrm>
                <a:prstGeom prst="ellipse">
                  <a:avLst/>
                </a:prstGeom>
                <a:grpFill/>
                <a:ln w="12700" cap="flat">
                  <a:solidFill>
                    <a:srgbClr val="466146"/>
                  </a:solidFill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8" name="Circle">
                  <a:extLst>
                    <a:ext uri="{FF2B5EF4-FFF2-40B4-BE49-F238E27FC236}">
                      <a16:creationId xmlns:a16="http://schemas.microsoft.com/office/drawing/2014/main" id="{F456228C-A998-4119-AB52-BF9E7FB3C8B8}"/>
                    </a:ext>
                  </a:extLst>
                </p:cNvPr>
                <p:cNvSpPr/>
                <p:nvPr/>
              </p:nvSpPr>
              <p:spPr>
                <a:xfrm>
                  <a:off x="386601" y="49127"/>
                  <a:ext cx="14373" cy="13971"/>
                </a:xfrm>
                <a:prstGeom prst="ellipse">
                  <a:avLst/>
                </a:prstGeom>
                <a:grpFill/>
                <a:ln w="12700" cap="flat">
                  <a:solidFill>
                    <a:srgbClr val="466146"/>
                  </a:solidFill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2" name="Group">
                <a:extLst>
                  <a:ext uri="{FF2B5EF4-FFF2-40B4-BE49-F238E27FC236}">
                    <a16:creationId xmlns:a16="http://schemas.microsoft.com/office/drawing/2014/main" id="{F61ABAB5-1C7D-493B-BD0C-F6446D909416}"/>
                  </a:ext>
                </a:extLst>
              </p:cNvPr>
              <p:cNvGrpSpPr/>
              <p:nvPr/>
            </p:nvGrpSpPr>
            <p:grpSpPr>
              <a:xfrm>
                <a:off x="-1" y="156400"/>
                <a:ext cx="460244" cy="121541"/>
                <a:chOff x="0" y="0"/>
                <a:chExt cx="460242" cy="121539"/>
              </a:xfrm>
              <a:grpFill/>
            </p:grpSpPr>
            <p:sp>
              <p:nvSpPr>
                <p:cNvPr id="79" name="Rectangle">
                  <a:extLst>
                    <a:ext uri="{FF2B5EF4-FFF2-40B4-BE49-F238E27FC236}">
                      <a16:creationId xmlns:a16="http://schemas.microsoft.com/office/drawing/2014/main" id="{4AA657B4-1587-4FA3-ABA6-F227FE4E707D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460244" cy="121540"/>
                </a:xfrm>
                <a:prstGeom prst="rect">
                  <a:avLst/>
                </a:prstGeom>
                <a:grpFill/>
                <a:ln w="12700" cap="flat">
                  <a:solidFill>
                    <a:srgbClr val="466146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0" name="Line">
                  <a:extLst>
                    <a:ext uri="{FF2B5EF4-FFF2-40B4-BE49-F238E27FC236}">
                      <a16:creationId xmlns:a16="http://schemas.microsoft.com/office/drawing/2014/main" id="{A79DFD2A-AA28-48D0-B841-90A897441336}"/>
                    </a:ext>
                  </a:extLst>
                </p:cNvPr>
                <p:cNvSpPr/>
                <p:nvPr/>
              </p:nvSpPr>
              <p:spPr>
                <a:xfrm>
                  <a:off x="68505" y="60769"/>
                  <a:ext cx="155539" cy="1"/>
                </a:xfrm>
                <a:prstGeom prst="line">
                  <a:avLst/>
                </a:prstGeom>
                <a:grpFill/>
                <a:ln w="12700" cap="flat">
                  <a:solidFill>
                    <a:srgbClr val="466146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1" name="Circle">
                  <a:extLst>
                    <a:ext uri="{FF2B5EF4-FFF2-40B4-BE49-F238E27FC236}">
                      <a16:creationId xmlns:a16="http://schemas.microsoft.com/office/drawing/2014/main" id="{855E6964-3AA2-4890-AA9C-563436283515}"/>
                    </a:ext>
                  </a:extLst>
                </p:cNvPr>
                <p:cNvSpPr/>
                <p:nvPr/>
              </p:nvSpPr>
              <p:spPr>
                <a:xfrm>
                  <a:off x="302766" y="49127"/>
                  <a:ext cx="14372" cy="13971"/>
                </a:xfrm>
                <a:prstGeom prst="ellipse">
                  <a:avLst/>
                </a:prstGeom>
                <a:grpFill/>
                <a:ln w="12700" cap="flat">
                  <a:solidFill>
                    <a:srgbClr val="466146"/>
                  </a:solidFill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2" name="Circle">
                  <a:extLst>
                    <a:ext uri="{FF2B5EF4-FFF2-40B4-BE49-F238E27FC236}">
                      <a16:creationId xmlns:a16="http://schemas.microsoft.com/office/drawing/2014/main" id="{A5FC2809-05A7-4D71-85B1-27825F09F30A}"/>
                    </a:ext>
                  </a:extLst>
                </p:cNvPr>
                <p:cNvSpPr/>
                <p:nvPr/>
              </p:nvSpPr>
              <p:spPr>
                <a:xfrm>
                  <a:off x="343486" y="49127"/>
                  <a:ext cx="14372" cy="13971"/>
                </a:xfrm>
                <a:prstGeom prst="ellipse">
                  <a:avLst/>
                </a:prstGeom>
                <a:grpFill/>
                <a:ln w="12700" cap="flat">
                  <a:solidFill>
                    <a:srgbClr val="466146"/>
                  </a:solidFill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3" name="Circle">
                  <a:extLst>
                    <a:ext uri="{FF2B5EF4-FFF2-40B4-BE49-F238E27FC236}">
                      <a16:creationId xmlns:a16="http://schemas.microsoft.com/office/drawing/2014/main" id="{CBBD9833-AF03-4AAE-8E45-F70BF6EDDCAE}"/>
                    </a:ext>
                  </a:extLst>
                </p:cNvPr>
                <p:cNvSpPr/>
                <p:nvPr/>
              </p:nvSpPr>
              <p:spPr>
                <a:xfrm>
                  <a:off x="386601" y="49127"/>
                  <a:ext cx="14373" cy="13971"/>
                </a:xfrm>
                <a:prstGeom prst="ellipse">
                  <a:avLst/>
                </a:prstGeom>
                <a:grpFill/>
                <a:ln w="12700" cap="flat">
                  <a:solidFill>
                    <a:srgbClr val="466146"/>
                  </a:solidFill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3" name="Group">
                <a:extLst>
                  <a:ext uri="{FF2B5EF4-FFF2-40B4-BE49-F238E27FC236}">
                    <a16:creationId xmlns:a16="http://schemas.microsoft.com/office/drawing/2014/main" id="{EAB69147-AAA3-42F2-9692-A964855D72C9}"/>
                  </a:ext>
                </a:extLst>
              </p:cNvPr>
              <p:cNvGrpSpPr/>
              <p:nvPr/>
            </p:nvGrpSpPr>
            <p:grpSpPr>
              <a:xfrm>
                <a:off x="-1" y="312801"/>
                <a:ext cx="460244" cy="121540"/>
                <a:chOff x="0" y="0"/>
                <a:chExt cx="460242" cy="121539"/>
              </a:xfrm>
              <a:grpFill/>
            </p:grpSpPr>
            <p:sp>
              <p:nvSpPr>
                <p:cNvPr id="74" name="Rectangle">
                  <a:extLst>
                    <a:ext uri="{FF2B5EF4-FFF2-40B4-BE49-F238E27FC236}">
                      <a16:creationId xmlns:a16="http://schemas.microsoft.com/office/drawing/2014/main" id="{A090B6F0-4BC7-452B-A574-C59214151164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460244" cy="121540"/>
                </a:xfrm>
                <a:prstGeom prst="rect">
                  <a:avLst/>
                </a:prstGeom>
                <a:grpFill/>
                <a:ln w="12700" cap="flat">
                  <a:solidFill>
                    <a:srgbClr val="466146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Line">
                  <a:extLst>
                    <a:ext uri="{FF2B5EF4-FFF2-40B4-BE49-F238E27FC236}">
                      <a16:creationId xmlns:a16="http://schemas.microsoft.com/office/drawing/2014/main" id="{FE0210DD-1496-46BC-AFAB-BF1DE870E297}"/>
                    </a:ext>
                  </a:extLst>
                </p:cNvPr>
                <p:cNvSpPr/>
                <p:nvPr/>
              </p:nvSpPr>
              <p:spPr>
                <a:xfrm>
                  <a:off x="68505" y="60769"/>
                  <a:ext cx="155539" cy="1"/>
                </a:xfrm>
                <a:prstGeom prst="line">
                  <a:avLst/>
                </a:prstGeom>
                <a:grpFill/>
                <a:ln w="12700" cap="flat">
                  <a:solidFill>
                    <a:srgbClr val="466146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6" name="Circle">
                  <a:extLst>
                    <a:ext uri="{FF2B5EF4-FFF2-40B4-BE49-F238E27FC236}">
                      <a16:creationId xmlns:a16="http://schemas.microsoft.com/office/drawing/2014/main" id="{A6AD334D-3DD0-4083-B8F4-A3BB7F29A25E}"/>
                    </a:ext>
                  </a:extLst>
                </p:cNvPr>
                <p:cNvSpPr/>
                <p:nvPr/>
              </p:nvSpPr>
              <p:spPr>
                <a:xfrm>
                  <a:off x="302766" y="49127"/>
                  <a:ext cx="14372" cy="13971"/>
                </a:xfrm>
                <a:prstGeom prst="ellipse">
                  <a:avLst/>
                </a:prstGeom>
                <a:grpFill/>
                <a:ln w="12700" cap="flat">
                  <a:solidFill>
                    <a:srgbClr val="466146"/>
                  </a:solidFill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7" name="Circle">
                  <a:extLst>
                    <a:ext uri="{FF2B5EF4-FFF2-40B4-BE49-F238E27FC236}">
                      <a16:creationId xmlns:a16="http://schemas.microsoft.com/office/drawing/2014/main" id="{A5C189DE-34FE-4AEC-9168-A89709611986}"/>
                    </a:ext>
                  </a:extLst>
                </p:cNvPr>
                <p:cNvSpPr/>
                <p:nvPr/>
              </p:nvSpPr>
              <p:spPr>
                <a:xfrm>
                  <a:off x="343486" y="49127"/>
                  <a:ext cx="14372" cy="13971"/>
                </a:xfrm>
                <a:prstGeom prst="ellipse">
                  <a:avLst/>
                </a:prstGeom>
                <a:grpFill/>
                <a:ln w="12700" cap="flat">
                  <a:solidFill>
                    <a:srgbClr val="466146"/>
                  </a:solidFill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" name="Circle">
                  <a:extLst>
                    <a:ext uri="{FF2B5EF4-FFF2-40B4-BE49-F238E27FC236}">
                      <a16:creationId xmlns:a16="http://schemas.microsoft.com/office/drawing/2014/main" id="{7137F395-CC3D-469D-80E6-43C6417FC2B7}"/>
                    </a:ext>
                  </a:extLst>
                </p:cNvPr>
                <p:cNvSpPr/>
                <p:nvPr/>
              </p:nvSpPr>
              <p:spPr>
                <a:xfrm>
                  <a:off x="386601" y="49127"/>
                  <a:ext cx="14373" cy="13971"/>
                </a:xfrm>
                <a:prstGeom prst="ellipse">
                  <a:avLst/>
                </a:prstGeom>
                <a:grpFill/>
                <a:ln w="12700" cap="flat">
                  <a:solidFill>
                    <a:srgbClr val="466146"/>
                  </a:solidFill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89" name="Hadoop clusters">
              <a:extLst>
                <a:ext uri="{FF2B5EF4-FFF2-40B4-BE49-F238E27FC236}">
                  <a16:creationId xmlns:a16="http://schemas.microsoft.com/office/drawing/2014/main" id="{3208B8C9-DCC7-4BC2-ADC8-C1739833F7DB}"/>
                </a:ext>
              </a:extLst>
            </p:cNvPr>
            <p:cNvSpPr txBox="1"/>
            <p:nvPr/>
          </p:nvSpPr>
          <p:spPr>
            <a:xfrm>
              <a:off x="8066330" y="4068595"/>
              <a:ext cx="480901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1400">
                  <a:solidFill>
                    <a:srgbClr val="535353"/>
                  </a:solidFill>
                </a:defRPr>
              </a:lvl1pPr>
            </a:lstStyle>
            <a:p>
              <a:r>
                <a:rPr sz="1000" dirty="0"/>
                <a:t>Hadoop </a:t>
              </a:r>
              <a:endParaRPr lang="en-US" sz="1000" dirty="0"/>
            </a:p>
            <a:p>
              <a:r>
                <a:rPr sz="1000" dirty="0"/>
                <a:t>clusters</a:t>
              </a:r>
            </a:p>
          </p:txBody>
        </p:sp>
        <p:pic>
          <p:nvPicPr>
            <p:cNvPr id="90" name="images-1.png" descr="images-1.png">
              <a:extLst>
                <a:ext uri="{FF2B5EF4-FFF2-40B4-BE49-F238E27FC236}">
                  <a16:creationId xmlns:a16="http://schemas.microsoft.com/office/drawing/2014/main" id="{1BDD6102-4D78-4B86-BA6B-249E94F8A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65584"/>
            </a:blip>
            <a:stretch>
              <a:fillRect/>
            </a:stretch>
          </p:blipFill>
          <p:spPr>
            <a:xfrm>
              <a:off x="7621109" y="3567198"/>
              <a:ext cx="242231" cy="22860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1" name="Unknown-1.png" descr="Unknown-1.png">
              <a:extLst>
                <a:ext uri="{FF2B5EF4-FFF2-40B4-BE49-F238E27FC236}">
                  <a16:creationId xmlns:a16="http://schemas.microsoft.com/office/drawing/2014/main" id="{B6343087-021B-433D-A5F9-57064E84A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 amt="63364"/>
            </a:blip>
            <a:stretch>
              <a:fillRect/>
            </a:stretch>
          </p:blipFill>
          <p:spPr>
            <a:xfrm>
              <a:off x="6073246" y="3527209"/>
              <a:ext cx="303941" cy="27432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92" name="images.png" descr="images.png">
              <a:extLst>
                <a:ext uri="{FF2B5EF4-FFF2-40B4-BE49-F238E27FC236}">
                  <a16:creationId xmlns:a16="http://schemas.microsoft.com/office/drawing/2014/main" id="{99518F10-F629-49AE-9079-5E8DD9EB0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70191"/>
            </a:blip>
            <a:stretch>
              <a:fillRect/>
            </a:stretch>
          </p:blipFill>
          <p:spPr>
            <a:xfrm>
              <a:off x="6088056" y="4100677"/>
              <a:ext cx="274320" cy="274320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94" name="Group">
            <a:extLst>
              <a:ext uri="{FF2B5EF4-FFF2-40B4-BE49-F238E27FC236}">
                <a16:creationId xmlns:a16="http://schemas.microsoft.com/office/drawing/2014/main" id="{9D19A152-67F0-4E0D-8113-D4E04A5449F1}"/>
              </a:ext>
            </a:extLst>
          </p:cNvPr>
          <p:cNvGrpSpPr>
            <a:grpSpLocks noChangeAspect="1"/>
          </p:cNvGrpSpPr>
          <p:nvPr/>
        </p:nvGrpSpPr>
        <p:grpSpPr>
          <a:xfrm>
            <a:off x="3507656" y="1563722"/>
            <a:ext cx="562325" cy="437589"/>
            <a:chOff x="0" y="0"/>
            <a:chExt cx="734364" cy="571467"/>
          </a:xfrm>
        </p:grpSpPr>
        <p:pic>
          <p:nvPicPr>
            <p:cNvPr id="95" name="images-1.png" descr="images-1.png">
              <a:extLst>
                <a:ext uri="{FF2B5EF4-FFF2-40B4-BE49-F238E27FC236}">
                  <a16:creationId xmlns:a16="http://schemas.microsoft.com/office/drawing/2014/main" id="{1D12F46D-25EB-44DB-B001-470FEFC5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34802" cy="5324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" name="r-studio-logo-r.png" descr="r-studio-logo-r.png">
              <a:extLst>
                <a:ext uri="{FF2B5EF4-FFF2-40B4-BE49-F238E27FC236}">
                  <a16:creationId xmlns:a16="http://schemas.microsoft.com/office/drawing/2014/main" id="{4E754CEE-1D1D-463C-ACBD-60D12FB6C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7988" y="99783"/>
              <a:ext cx="476377" cy="4716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" name="Connection Line">
            <a:extLst>
              <a:ext uri="{FF2B5EF4-FFF2-40B4-BE49-F238E27FC236}">
                <a16:creationId xmlns:a16="http://schemas.microsoft.com/office/drawing/2014/main" id="{7779768C-1BDE-464E-84D5-BE79C5780483}"/>
              </a:ext>
            </a:extLst>
          </p:cNvPr>
          <p:cNvSpPr/>
          <p:nvPr/>
        </p:nvSpPr>
        <p:spPr>
          <a:xfrm>
            <a:off x="5710887" y="1575732"/>
            <a:ext cx="731520" cy="49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0" y="15141"/>
                </a:moveTo>
                <a:cubicBezTo>
                  <a:pt x="7505" y="-5395"/>
                  <a:pt x="14705" y="-5040"/>
                  <a:pt x="21600" y="16205"/>
                </a:cubicBezTo>
              </a:path>
            </a:pathLst>
          </a:custGeom>
          <a:ln>
            <a:solidFill>
              <a:srgbClr val="535353"/>
            </a:solidFill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98" name="Group">
            <a:extLst>
              <a:ext uri="{FF2B5EF4-FFF2-40B4-BE49-F238E27FC236}">
                <a16:creationId xmlns:a16="http://schemas.microsoft.com/office/drawing/2014/main" id="{FB67B425-A2DA-4673-8E65-D25AD1960487}"/>
              </a:ext>
            </a:extLst>
          </p:cNvPr>
          <p:cNvGrpSpPr>
            <a:grpSpLocks noChangeAspect="1"/>
          </p:cNvGrpSpPr>
          <p:nvPr/>
        </p:nvGrpSpPr>
        <p:grpSpPr>
          <a:xfrm>
            <a:off x="7774158" y="1563722"/>
            <a:ext cx="512087" cy="429768"/>
            <a:chOff x="0" y="0"/>
            <a:chExt cx="659446" cy="553439"/>
          </a:xfrm>
        </p:grpSpPr>
        <p:pic>
          <p:nvPicPr>
            <p:cNvPr id="99" name="images-1.png" descr="images-1.png">
              <a:extLst>
                <a:ext uri="{FF2B5EF4-FFF2-40B4-BE49-F238E27FC236}">
                  <a16:creationId xmlns:a16="http://schemas.microsoft.com/office/drawing/2014/main" id="{0F91ABD3-45B7-4683-A9F3-42C2D047A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34802" cy="5324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4" name="CPU">
              <a:extLst>
                <a:ext uri="{FF2B5EF4-FFF2-40B4-BE49-F238E27FC236}">
                  <a16:creationId xmlns:a16="http://schemas.microsoft.com/office/drawing/2014/main" id="{DBF228D7-3959-4974-93A7-6DD3E4E289B5}"/>
                </a:ext>
              </a:extLst>
            </p:cNvPr>
            <p:cNvSpPr/>
            <p:nvPr/>
          </p:nvSpPr>
          <p:spPr>
            <a:xfrm>
              <a:off x="256802" y="197916"/>
              <a:ext cx="402645" cy="355524"/>
            </a:xfrm>
            <a:prstGeom prst="roundRect">
              <a:avLst>
                <a:gd name="adj" fmla="val 17429"/>
              </a:avLst>
            </a:prstGeom>
            <a:solidFill>
              <a:srgbClr val="62626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900" b="1">
                  <a:solidFill>
                    <a:srgbClr val="FFFFFF"/>
                  </a:solidFill>
                </a:defRPr>
              </a:lvl1pPr>
            </a:lstStyle>
            <a:p>
              <a:r>
                <a:rPr sz="700" dirty="0"/>
                <a:t>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41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C46BA1-162E-4FBF-B4FE-6EF9E3BE52F0}"/>
              </a:ext>
            </a:extLst>
          </p:cNvPr>
          <p:cNvSpPr/>
          <p:nvPr/>
        </p:nvSpPr>
        <p:spPr bwMode="auto">
          <a:xfrm>
            <a:off x="359152" y="1156173"/>
            <a:ext cx="8424000" cy="3371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600" b="1" kern="0" dirty="0">
              <a:solidFill>
                <a:srgbClr val="CC9900"/>
              </a:solidFill>
              <a:latin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9"/>
          </p:nvPr>
        </p:nvSpPr>
        <p:spPr>
          <a:xfrm>
            <a:off x="468486" y="1147710"/>
            <a:ext cx="3973875" cy="338554"/>
          </a:xfrm>
        </p:spPr>
        <p:txBody>
          <a:bodyPr/>
          <a:lstStyle/>
          <a:p>
            <a:r>
              <a:rPr lang="en-GB" dirty="0"/>
              <a:t>Motivations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1"/>
          </p:nvPr>
        </p:nvSpPr>
        <p:spPr>
          <a:xfrm>
            <a:off x="4895303" y="1147710"/>
            <a:ext cx="3887849" cy="338554"/>
          </a:xfrm>
        </p:spPr>
        <p:txBody>
          <a:bodyPr/>
          <a:lstStyle/>
          <a:p>
            <a:r>
              <a:rPr lang="en-GB" dirty="0"/>
              <a:t>Deliverables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468486" y="1469990"/>
            <a:ext cx="4511803" cy="3055516"/>
          </a:xfrm>
        </p:spPr>
        <p:txBody>
          <a:bodyPr/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Expanded Toolset</a:t>
            </a:r>
          </a:p>
          <a:p>
            <a:pPr lvl="1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Right tool for the job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Expanded delivery capabilities</a:t>
            </a:r>
          </a:p>
          <a:p>
            <a:pPr lvl="1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R Markdown, RStudio Connect, Shiny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Upskilling </a:t>
            </a:r>
          </a:p>
          <a:p>
            <a:pPr lvl="1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For delivery (the business)</a:t>
            </a:r>
          </a:p>
          <a:p>
            <a:pPr lvl="1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For retention (the staff)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Recruitment </a:t>
            </a:r>
          </a:p>
          <a:p>
            <a:pPr lvl="1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Closing short run gaps / enabling long run growth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Become an industry leader, not a follower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895303" y="1469989"/>
            <a:ext cx="3887849" cy="299880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“R-ready” study teams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For conventional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delivery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 Package development team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For process improvement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Shiny development teams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For future delivery products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Support Strategy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Motivations and Deliverables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32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2020 | R/Pharma</a:t>
            </a:r>
            <a:endParaRPr lang="en-GB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3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Clinical Reporting Using R at GSK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Ribbon: Curved and Tilted Up 6">
            <a:extLst>
              <a:ext uri="{FF2B5EF4-FFF2-40B4-BE49-F238E27FC236}">
                <a16:creationId xmlns:a16="http://schemas.microsoft.com/office/drawing/2014/main" id="{B1B3149A-386B-4B7C-BA81-B44E093B09A8}"/>
              </a:ext>
            </a:extLst>
          </p:cNvPr>
          <p:cNvSpPr/>
          <p:nvPr/>
        </p:nvSpPr>
        <p:spPr bwMode="auto">
          <a:xfrm>
            <a:off x="6467359" y="3733299"/>
            <a:ext cx="2207423" cy="752590"/>
          </a:xfrm>
          <a:prstGeom prst="ellipseRibbon2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R for Submission</a:t>
            </a:r>
          </a:p>
        </p:txBody>
      </p:sp>
    </p:spTree>
    <p:extLst>
      <p:ext uri="{BB962C8B-B14F-4D97-AF65-F5344CB8AC3E}">
        <p14:creationId xmlns:p14="http://schemas.microsoft.com/office/powerpoint/2010/main" val="21013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181DE-B5BB-432C-BE1F-A94C4A71D8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E3E40A-88FB-4125-A040-B5AAA683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GB" dirty="0"/>
              <a:t>How?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588EF6-71F2-4CFE-8B1E-F7234CEFEDD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3AB57730-D792-4D94-8D71-9DC69013087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2020 | R/Pharma</a:t>
            </a:r>
            <a:endParaRPr lang="en-GB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7D303505-05BA-43E3-87C3-669BDED4EE8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Clinical Reporting Using R at GSK</a:t>
            </a:r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F01DE0-5025-48D0-B980-A05D85C3E432}"/>
              </a:ext>
            </a:extLst>
          </p:cNvPr>
          <p:cNvGrpSpPr/>
          <p:nvPr/>
        </p:nvGrpSpPr>
        <p:grpSpPr>
          <a:xfrm>
            <a:off x="689289" y="1500863"/>
            <a:ext cx="1518736" cy="909803"/>
            <a:chOff x="405480" y="1375101"/>
            <a:chExt cx="1518736" cy="9098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8D8823-AA4A-4C16-90CF-DF9CE299CE32}"/>
                </a:ext>
              </a:extLst>
            </p:cNvPr>
            <p:cNvSpPr/>
            <p:nvPr/>
          </p:nvSpPr>
          <p:spPr bwMode="auto">
            <a:xfrm>
              <a:off x="405480" y="1375101"/>
              <a:ext cx="1518736" cy="90980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endParaRPr lang="en-US" sz="1200" b="1" kern="0" dirty="0">
                <a:solidFill>
                  <a:schemeClr val="bg2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656E487-23E3-456D-AAED-60662928F019}"/>
                </a:ext>
              </a:extLst>
            </p:cNvPr>
            <p:cNvSpPr/>
            <p:nvPr/>
          </p:nvSpPr>
          <p:spPr bwMode="auto">
            <a:xfrm>
              <a:off x="579084" y="1510955"/>
              <a:ext cx="1171528" cy="638095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600" b="1" kern="0" dirty="0">
                  <a:solidFill>
                    <a:schemeClr val="bg2">
                      <a:lumMod val="75000"/>
                    </a:schemeClr>
                  </a:solidFill>
                  <a:latin typeface="Arial"/>
                </a:rPr>
                <a:t>R4QC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0DB3E5-3808-40AC-8DAA-9BBF9BE76EEA}"/>
              </a:ext>
            </a:extLst>
          </p:cNvPr>
          <p:cNvGrpSpPr/>
          <p:nvPr/>
        </p:nvGrpSpPr>
        <p:grpSpPr>
          <a:xfrm>
            <a:off x="2886556" y="1327374"/>
            <a:ext cx="5596375" cy="1256781"/>
            <a:chOff x="2886556" y="1327374"/>
            <a:chExt cx="5596375" cy="12567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1F6B85A-CF06-4E17-9502-070E2E977BCA}"/>
                </a:ext>
              </a:extLst>
            </p:cNvPr>
            <p:cNvSpPr/>
            <p:nvPr/>
          </p:nvSpPr>
          <p:spPr bwMode="auto">
            <a:xfrm>
              <a:off x="2886556" y="1327374"/>
              <a:ext cx="5596375" cy="1256781"/>
            </a:xfrm>
            <a:prstGeom prst="round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6E51C1-220E-4933-AF77-176167609544}"/>
                </a:ext>
              </a:extLst>
            </p:cNvPr>
            <p:cNvGrpSpPr/>
            <p:nvPr/>
          </p:nvGrpSpPr>
          <p:grpSpPr>
            <a:xfrm>
              <a:off x="3123787" y="1466459"/>
              <a:ext cx="5121912" cy="978611"/>
              <a:chOff x="3277275" y="1466459"/>
              <a:chExt cx="5121912" cy="97861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8458EF1-C084-46EE-9C24-6F0C32999F85}"/>
                  </a:ext>
                </a:extLst>
              </p:cNvPr>
              <p:cNvSpPr/>
              <p:nvPr/>
            </p:nvSpPr>
            <p:spPr bwMode="auto">
              <a:xfrm>
                <a:off x="3277275" y="1624006"/>
                <a:ext cx="1005836" cy="6635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200" b="1" kern="0" dirty="0">
                    <a:solidFill>
                      <a:schemeClr val="bg2">
                        <a:lumMod val="75000"/>
                      </a:schemeClr>
                    </a:solidFill>
                    <a:latin typeface="Arial"/>
                  </a:rPr>
                  <a:t>PART 1</a:t>
                </a:r>
                <a:endParaRPr lang="en-US" sz="2400" b="1" kern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endParaRPr lang="en-US" sz="300" b="1" kern="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800" b="1" kern="0" dirty="0">
                    <a:solidFill>
                      <a:schemeClr val="bg2">
                        <a:lumMod val="75000"/>
                      </a:schemeClr>
                    </a:solidFill>
                  </a:rPr>
                  <a:t>(</a:t>
                </a:r>
                <a:r>
                  <a:rPr lang="en-US" sz="800" b="1" kern="0" dirty="0" err="1">
                    <a:solidFill>
                      <a:schemeClr val="bg2">
                        <a:lumMod val="75000"/>
                      </a:schemeClr>
                    </a:solidFill>
                  </a:rPr>
                  <a:t>PoF</a:t>
                </a:r>
                <a:r>
                  <a:rPr lang="en-US" sz="800" b="1" kern="0" dirty="0">
                    <a:solidFill>
                      <a:schemeClr val="bg2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B873BF-532E-4896-8441-2DB00925EC7A}"/>
                  </a:ext>
                </a:extLst>
              </p:cNvPr>
              <p:cNvSpPr/>
              <p:nvPr/>
            </p:nvSpPr>
            <p:spPr bwMode="auto">
              <a:xfrm>
                <a:off x="4926420" y="1624006"/>
                <a:ext cx="914400" cy="66351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200" b="1" kern="0" dirty="0">
                    <a:solidFill>
                      <a:schemeClr val="bg2">
                        <a:lumMod val="75000"/>
                      </a:schemeClr>
                    </a:solidFill>
                    <a:latin typeface="Arial"/>
                  </a:rPr>
                  <a:t>PART 2</a:t>
                </a: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endParaRPr lang="en-US" sz="300" b="1" kern="0" dirty="0">
                  <a:solidFill>
                    <a:schemeClr val="bg2">
                      <a:lumMod val="75000"/>
                    </a:schemeClr>
                  </a:solidFill>
                  <a:latin typeface="Arial"/>
                </a:endParaRP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800" b="1" kern="0" dirty="0">
                    <a:solidFill>
                      <a:schemeClr val="bg2">
                        <a:lumMod val="75000"/>
                      </a:schemeClr>
                    </a:solidFill>
                    <a:latin typeface="Arial"/>
                  </a:rPr>
                  <a:t>(</a:t>
                </a:r>
                <a:r>
                  <a:rPr lang="en-US" sz="800" b="1" kern="0" dirty="0" err="1">
                    <a:solidFill>
                      <a:schemeClr val="bg2">
                        <a:lumMod val="75000"/>
                      </a:schemeClr>
                    </a:solidFill>
                    <a:latin typeface="Arial"/>
                  </a:rPr>
                  <a:t>PoC</a:t>
                </a:r>
                <a:r>
                  <a:rPr lang="en-US" sz="800" b="1" kern="0" dirty="0">
                    <a:solidFill>
                      <a:schemeClr val="bg2">
                        <a:lumMod val="75000"/>
                      </a:schemeClr>
                    </a:solidFill>
                    <a:latin typeface="Arial"/>
                  </a:rPr>
                  <a:t>)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4A78496-643F-402E-8BFE-271DFA17A390}"/>
                  </a:ext>
                </a:extLst>
              </p:cNvPr>
              <p:cNvGrpSpPr/>
              <p:nvPr/>
            </p:nvGrpSpPr>
            <p:grpSpPr>
              <a:xfrm>
                <a:off x="7120370" y="1466459"/>
                <a:ext cx="1278817" cy="978611"/>
                <a:chOff x="7120370" y="1505678"/>
                <a:chExt cx="1278817" cy="978611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49C1FC3-0647-44B6-A877-E64EF6372CDE}"/>
                    </a:ext>
                  </a:extLst>
                </p:cNvPr>
                <p:cNvSpPr/>
                <p:nvPr/>
              </p:nvSpPr>
              <p:spPr bwMode="auto">
                <a:xfrm>
                  <a:off x="7120370" y="1505678"/>
                  <a:ext cx="1278817" cy="418537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bg1"/>
                    </a:buClr>
                  </a:pPr>
                  <a:r>
                    <a:rPr lang="en-US" sz="1200" b="1" kern="0" dirty="0">
                      <a:solidFill>
                        <a:schemeClr val="bg2">
                          <a:lumMod val="75000"/>
                        </a:schemeClr>
                      </a:solidFill>
                      <a:latin typeface="Arial"/>
                    </a:rPr>
                    <a:t>PART 3 </a:t>
                  </a:r>
                </a:p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bg1"/>
                    </a:buClr>
                  </a:pPr>
                  <a:r>
                    <a:rPr lang="en-US" sz="800" b="1" kern="0" dirty="0">
                      <a:solidFill>
                        <a:schemeClr val="bg2">
                          <a:lumMod val="75000"/>
                        </a:schemeClr>
                      </a:solidFill>
                      <a:latin typeface="Arial"/>
                    </a:rPr>
                    <a:t>(Go Live)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2BF2BA1-82BF-49FB-8336-FC64BDE3114A}"/>
                    </a:ext>
                  </a:extLst>
                </p:cNvPr>
                <p:cNvSpPr/>
                <p:nvPr/>
              </p:nvSpPr>
              <p:spPr bwMode="auto">
                <a:xfrm>
                  <a:off x="7120370" y="2065753"/>
                  <a:ext cx="1278817" cy="418536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bg1"/>
                    </a:buClr>
                  </a:pPr>
                  <a:r>
                    <a:rPr lang="en-US" sz="1200" b="1" kern="0" dirty="0">
                      <a:solidFill>
                        <a:schemeClr val="bg2">
                          <a:lumMod val="75000"/>
                        </a:schemeClr>
                      </a:solidFill>
                      <a:latin typeface="Arial"/>
                    </a:rPr>
                    <a:t>PART 4 </a:t>
                  </a:r>
                </a:p>
                <a:p>
                  <a:pPr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bg1"/>
                    </a:buClr>
                  </a:pPr>
                  <a:r>
                    <a:rPr lang="en-US" sz="800" b="1" kern="0" dirty="0">
                      <a:solidFill>
                        <a:schemeClr val="bg2">
                          <a:lumMod val="75000"/>
                        </a:schemeClr>
                      </a:solidFill>
                      <a:latin typeface="Arial"/>
                    </a:rPr>
                    <a:t>(</a:t>
                  </a:r>
                  <a:r>
                    <a:rPr lang="en-US" sz="800" b="1" kern="0" dirty="0" err="1">
                      <a:solidFill>
                        <a:schemeClr val="bg2">
                          <a:lumMod val="75000"/>
                        </a:schemeClr>
                      </a:solidFill>
                      <a:latin typeface="Arial"/>
                    </a:rPr>
                    <a:t>PoC</a:t>
                  </a:r>
                  <a:r>
                    <a:rPr lang="en-US" sz="800" b="1" kern="0" dirty="0">
                      <a:solidFill>
                        <a:schemeClr val="bg2">
                          <a:lumMod val="75000"/>
                        </a:schemeClr>
                      </a:solidFill>
                      <a:latin typeface="Arial"/>
                    </a:rPr>
                    <a:t>)</a:t>
                  </a:r>
                </a:p>
              </p:txBody>
            </p:sp>
          </p:grpSp>
          <p:sp>
            <p:nvSpPr>
              <p:cNvPr id="36" name="Arrow: Right 35">
                <a:extLst>
                  <a:ext uri="{FF2B5EF4-FFF2-40B4-BE49-F238E27FC236}">
                    <a16:creationId xmlns:a16="http://schemas.microsoft.com/office/drawing/2014/main" id="{1BE9430C-516B-4EFA-9DDC-5D8E25E2C955}"/>
                  </a:ext>
                </a:extLst>
              </p:cNvPr>
              <p:cNvSpPr/>
              <p:nvPr/>
            </p:nvSpPr>
            <p:spPr bwMode="auto">
              <a:xfrm>
                <a:off x="4424539" y="1782276"/>
                <a:ext cx="360453" cy="346977"/>
              </a:xfrm>
              <a:prstGeom prst="rightArrow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Arial" pitchFamily="34" charset="0"/>
                  <a:buChar char="–"/>
                </a:pPr>
                <a:endParaRPr lang="en-US" sz="1200" b="1" kern="0" dirty="0" err="1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7D438210-7CEC-4EC7-B95A-078C91D1581D}"/>
                  </a:ext>
                </a:extLst>
              </p:cNvPr>
              <p:cNvGrpSpPr/>
              <p:nvPr/>
            </p:nvGrpSpPr>
            <p:grpSpPr>
              <a:xfrm>
                <a:off x="5982248" y="1635495"/>
                <a:ext cx="996696" cy="640539"/>
                <a:chOff x="5957855" y="1662113"/>
                <a:chExt cx="996696" cy="640539"/>
              </a:xfrm>
            </p:grpSpPr>
            <p:sp>
              <p:nvSpPr>
                <p:cNvPr id="37" name="Arrow: Right 36">
                  <a:extLst>
                    <a:ext uri="{FF2B5EF4-FFF2-40B4-BE49-F238E27FC236}">
                      <a16:creationId xmlns:a16="http://schemas.microsoft.com/office/drawing/2014/main" id="{F31F90EF-0D01-47E4-A31E-D007B297706F}"/>
                    </a:ext>
                  </a:extLst>
                </p:cNvPr>
                <p:cNvSpPr/>
                <p:nvPr/>
              </p:nvSpPr>
              <p:spPr bwMode="auto">
                <a:xfrm rot="21000000">
                  <a:off x="5957868" y="1662113"/>
                  <a:ext cx="995095" cy="346977"/>
                </a:xfrm>
                <a:prstGeom prst="rightArrow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bg1"/>
                    </a:buClr>
                    <a:buFont typeface="Arial" pitchFamily="34" charset="0"/>
                    <a:buChar char="–"/>
                  </a:pPr>
                  <a:endParaRPr lang="en-US" sz="1200" b="1" kern="0" dirty="0" err="1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8" name="Arrow: Right 37">
                  <a:extLst>
                    <a:ext uri="{FF2B5EF4-FFF2-40B4-BE49-F238E27FC236}">
                      <a16:creationId xmlns:a16="http://schemas.microsoft.com/office/drawing/2014/main" id="{459D63CC-B737-4419-B25C-74AC290D3082}"/>
                    </a:ext>
                  </a:extLst>
                </p:cNvPr>
                <p:cNvSpPr/>
                <p:nvPr/>
              </p:nvSpPr>
              <p:spPr bwMode="auto">
                <a:xfrm rot="600000">
                  <a:off x="5957855" y="1955675"/>
                  <a:ext cx="996696" cy="346977"/>
                </a:xfrm>
                <a:prstGeom prst="rightArrow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 eaLnBrk="0" fontAlgn="auto" hangingPunct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bg1"/>
                    </a:buClr>
                    <a:buFont typeface="Arial" pitchFamily="34" charset="0"/>
                    <a:buChar char="–"/>
                  </a:pPr>
                  <a:endParaRPr lang="en-US" sz="1200" b="1" kern="0" dirty="0" err="1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CAD45-B309-40F6-91E2-B49C803875BE}"/>
              </a:ext>
            </a:extLst>
          </p:cNvPr>
          <p:cNvSpPr/>
          <p:nvPr/>
        </p:nvSpPr>
        <p:spPr bwMode="auto">
          <a:xfrm>
            <a:off x="6573023" y="2837193"/>
            <a:ext cx="1278817" cy="6679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R4QC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300" b="1" kern="0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00" b="1" kern="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(Parts 3 and 4)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E6F126-EDCB-47F7-A707-4394DF0DE142}"/>
              </a:ext>
            </a:extLst>
          </p:cNvPr>
          <p:cNvSpPr/>
          <p:nvPr/>
        </p:nvSpPr>
        <p:spPr bwMode="auto">
          <a:xfrm>
            <a:off x="5047923" y="2837193"/>
            <a:ext cx="1278817" cy="6679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Training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8E9798-55A9-4601-B90E-1489AD1B70B6}"/>
              </a:ext>
            </a:extLst>
          </p:cNvPr>
          <p:cNvSpPr/>
          <p:nvPr/>
        </p:nvSpPr>
        <p:spPr bwMode="auto">
          <a:xfrm>
            <a:off x="3520234" y="3703367"/>
            <a:ext cx="1278817" cy="6679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Change Management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8B5398-6861-44D1-AAE8-CA08563012E5}"/>
              </a:ext>
            </a:extLst>
          </p:cNvPr>
          <p:cNvSpPr/>
          <p:nvPr/>
        </p:nvSpPr>
        <p:spPr bwMode="auto">
          <a:xfrm>
            <a:off x="3520234" y="2837193"/>
            <a:ext cx="1278817" cy="6679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chemeClr val="accent4">
                    <a:lumMod val="75000"/>
                  </a:schemeClr>
                </a:solidFill>
                <a:latin typeface="Arial"/>
              </a:rPr>
              <a:t>Central Tools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64CF12-D7C4-4F82-BF0F-123B77E6E5EA}"/>
              </a:ext>
            </a:extLst>
          </p:cNvPr>
          <p:cNvSpPr/>
          <p:nvPr/>
        </p:nvSpPr>
        <p:spPr bwMode="auto">
          <a:xfrm>
            <a:off x="5047923" y="3703367"/>
            <a:ext cx="1278817" cy="6679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chemeClr val="accent5">
                    <a:lumMod val="75000"/>
                  </a:schemeClr>
                </a:solidFill>
                <a:latin typeface="Arial"/>
              </a:rPr>
              <a:t>Outreach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145878-9AC0-40C7-B402-EDD5D523545C}"/>
              </a:ext>
            </a:extLst>
          </p:cNvPr>
          <p:cNvSpPr/>
          <p:nvPr/>
        </p:nvSpPr>
        <p:spPr bwMode="auto">
          <a:xfrm>
            <a:off x="6573023" y="3703367"/>
            <a:ext cx="1278817" cy="6679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Production/</a:t>
            </a:r>
            <a:br>
              <a:rPr lang="en-US" sz="1200" b="1" kern="0" dirty="0">
                <a:solidFill>
                  <a:schemeClr val="accent6">
                    <a:lumMod val="75000"/>
                  </a:schemeClr>
                </a:solidFill>
                <a:latin typeface="Arial"/>
              </a:rPr>
            </a:br>
            <a:r>
              <a:rPr lang="en-US" sz="1200" b="1" kern="0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Submission/</a:t>
            </a: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>
                <a:solidFill>
                  <a:schemeClr val="accent6">
                    <a:lumMod val="75000"/>
                  </a:schemeClr>
                </a:solidFill>
                <a:latin typeface="Arial"/>
              </a:rPr>
              <a:t>Other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D05A00-9A63-4B3F-86D6-21A21445F633}"/>
              </a:ext>
            </a:extLst>
          </p:cNvPr>
          <p:cNvSpPr/>
          <p:nvPr/>
        </p:nvSpPr>
        <p:spPr bwMode="auto">
          <a:xfrm>
            <a:off x="2886557" y="2699748"/>
            <a:ext cx="5596375" cy="1808975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B417F2-EFEF-4DDD-B30C-49D199159763}"/>
              </a:ext>
            </a:extLst>
          </p:cNvPr>
          <p:cNvGrpSpPr/>
          <p:nvPr/>
        </p:nvGrpSpPr>
        <p:grpSpPr>
          <a:xfrm>
            <a:off x="687080" y="3149334"/>
            <a:ext cx="1518736" cy="909803"/>
            <a:chOff x="557880" y="2394193"/>
            <a:chExt cx="1518736" cy="90980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BDE6E49-1D6B-4E12-8F08-B1DEE6C02679}"/>
                </a:ext>
              </a:extLst>
            </p:cNvPr>
            <p:cNvSpPr/>
            <p:nvPr/>
          </p:nvSpPr>
          <p:spPr bwMode="auto">
            <a:xfrm>
              <a:off x="557880" y="2394193"/>
              <a:ext cx="1518736" cy="90980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endParaRPr lang="en-US" sz="1200" b="1" kern="0" dirty="0">
                <a:solidFill>
                  <a:schemeClr val="bg2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3EFAA1F-FA2E-4C3E-BCC1-02783C71CF85}"/>
                </a:ext>
              </a:extLst>
            </p:cNvPr>
            <p:cNvSpPr/>
            <p:nvPr/>
          </p:nvSpPr>
          <p:spPr bwMode="auto">
            <a:xfrm>
              <a:off x="731484" y="2530047"/>
              <a:ext cx="1171528" cy="638095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Arial"/>
                </a:rPr>
                <a:t>R Adoption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8336B5-AFE8-4B54-B7F6-C5E9EFD69D0D}"/>
              </a:ext>
            </a:extLst>
          </p:cNvPr>
          <p:cNvGrpSpPr/>
          <p:nvPr/>
        </p:nvGrpSpPr>
        <p:grpSpPr>
          <a:xfrm>
            <a:off x="6573023" y="1466459"/>
            <a:ext cx="1672676" cy="2056101"/>
            <a:chOff x="6573023" y="1466459"/>
            <a:chExt cx="1672676" cy="20561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AAC8397-1BC2-4991-859E-D19D21168E0A}"/>
                </a:ext>
              </a:extLst>
            </p:cNvPr>
            <p:cNvCxnSpPr/>
            <p:nvPr/>
          </p:nvCxnSpPr>
          <p:spPr>
            <a:xfrm flipH="1">
              <a:off x="6573023" y="1466459"/>
              <a:ext cx="393859" cy="1370734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608D66F-ECB2-4B5B-BED3-B1FD457FD6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1841" y="2443752"/>
              <a:ext cx="393858" cy="107880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AFBB06-51E5-4FA1-8FB6-7F40B54FF5AF}"/>
                </a:ext>
              </a:extLst>
            </p:cNvPr>
            <p:cNvSpPr/>
            <p:nvPr/>
          </p:nvSpPr>
          <p:spPr bwMode="auto">
            <a:xfrm>
              <a:off x="6965307" y="1466459"/>
              <a:ext cx="1278817" cy="977293"/>
            </a:xfrm>
            <a:prstGeom prst="rect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94BE959-8477-4A11-8665-74B15DBAC666}"/>
                </a:ext>
              </a:extLst>
            </p:cNvPr>
            <p:cNvSpPr/>
            <p:nvPr/>
          </p:nvSpPr>
          <p:spPr bwMode="auto">
            <a:xfrm>
              <a:off x="6573023" y="2831574"/>
              <a:ext cx="1278817" cy="676515"/>
            </a:xfrm>
            <a:prstGeom prst="rect">
              <a:avLst/>
            </a:prstGeom>
            <a:ln w="127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9EB0280-9C08-4468-97AB-23060E0AB985}"/>
              </a:ext>
            </a:extLst>
          </p:cNvPr>
          <p:cNvSpPr txBox="1"/>
          <p:nvPr/>
        </p:nvSpPr>
        <p:spPr>
          <a:xfrm>
            <a:off x="1063925" y="2408020"/>
            <a:ext cx="7728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Q2 2019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0287E7-408E-4125-935B-99B167224476}"/>
              </a:ext>
            </a:extLst>
          </p:cNvPr>
          <p:cNvSpPr txBox="1"/>
          <p:nvPr/>
        </p:nvSpPr>
        <p:spPr>
          <a:xfrm>
            <a:off x="1060038" y="4059137"/>
            <a:ext cx="7728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Q3 2020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D91DBF-F38C-408F-8CAA-B1F2C937056C}"/>
              </a:ext>
            </a:extLst>
          </p:cNvPr>
          <p:cNvSpPr txBox="1"/>
          <p:nvPr/>
        </p:nvSpPr>
        <p:spPr>
          <a:xfrm>
            <a:off x="3236267" y="2246662"/>
            <a:ext cx="7728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Q3 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4E3D38-A5E2-4BF6-892D-4ED666D7EE32}"/>
              </a:ext>
            </a:extLst>
          </p:cNvPr>
          <p:cNvSpPr txBox="1"/>
          <p:nvPr/>
        </p:nvSpPr>
        <p:spPr>
          <a:xfrm>
            <a:off x="4843722" y="2264615"/>
            <a:ext cx="77282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Q4 2019</a:t>
            </a:r>
          </a:p>
        </p:txBody>
      </p:sp>
    </p:spTree>
    <p:extLst>
      <p:ext uri="{BB962C8B-B14F-4D97-AF65-F5344CB8AC3E}">
        <p14:creationId xmlns:p14="http://schemas.microsoft.com/office/powerpoint/2010/main" val="203730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9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2020 | R/Pharma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Clinical Reporting Using R at GSK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9</a:t>
            </a:fld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8C8BD4-A32B-482B-8A75-03740C5A3F74}"/>
              </a:ext>
            </a:extLst>
          </p:cNvPr>
          <p:cNvGrpSpPr/>
          <p:nvPr/>
        </p:nvGrpSpPr>
        <p:grpSpPr>
          <a:xfrm>
            <a:off x="3390794" y="1254439"/>
            <a:ext cx="2307408" cy="1239478"/>
            <a:chOff x="3390794" y="1254439"/>
            <a:chExt cx="2307408" cy="123947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3312DF-14CE-4F30-95BF-822211B289D0}"/>
                </a:ext>
              </a:extLst>
            </p:cNvPr>
            <p:cNvSpPr/>
            <p:nvPr/>
          </p:nvSpPr>
          <p:spPr bwMode="auto">
            <a:xfrm>
              <a:off x="3390794" y="1476701"/>
              <a:ext cx="2118513" cy="10172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endParaRPr lang="en-US" b="1" kern="0" dirty="0">
                <a:solidFill>
                  <a:schemeClr val="accent5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E49F955-90C7-42C1-962F-2304209CDFD3}"/>
                </a:ext>
              </a:extLst>
            </p:cNvPr>
            <p:cNvSpPr/>
            <p:nvPr/>
          </p:nvSpPr>
          <p:spPr bwMode="auto">
            <a:xfrm>
              <a:off x="3579689" y="1590471"/>
              <a:ext cx="1740722" cy="789677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Future deliverables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(…beyond DTFLs)</a:t>
              </a:r>
              <a:endParaRPr lang="en-US" sz="1000" b="1" kern="0" dirty="0">
                <a:solidFill>
                  <a:schemeClr val="accent5">
                    <a:lumMod val="75000"/>
                  </a:schemeClr>
                </a:solidFill>
                <a:latin typeface="Arial"/>
              </a:endParaRPr>
            </a:p>
          </p:txBody>
        </p:sp>
        <p:pic>
          <p:nvPicPr>
            <p:cNvPr id="25" name="shiny.png" descr="shiny.png">
              <a:extLst>
                <a:ext uri="{FF2B5EF4-FFF2-40B4-BE49-F238E27FC236}">
                  <a16:creationId xmlns:a16="http://schemas.microsoft.com/office/drawing/2014/main" id="{45A5E6AF-0864-4DA1-A088-3EFB66A4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8321" y="1254439"/>
              <a:ext cx="579881" cy="6720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5E8C41-765D-4B77-ABB7-9B320E2A9297}"/>
              </a:ext>
            </a:extLst>
          </p:cNvPr>
          <p:cNvGrpSpPr/>
          <p:nvPr/>
        </p:nvGrpSpPr>
        <p:grpSpPr>
          <a:xfrm>
            <a:off x="2637319" y="2634477"/>
            <a:ext cx="3767189" cy="1870130"/>
            <a:chOff x="2637319" y="2634477"/>
            <a:chExt cx="3767189" cy="187013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98601B-6BED-4406-BFDD-992B958FA428}"/>
                </a:ext>
              </a:extLst>
            </p:cNvPr>
            <p:cNvSpPr/>
            <p:nvPr/>
          </p:nvSpPr>
          <p:spPr bwMode="auto">
            <a:xfrm>
              <a:off x="2637319" y="2882180"/>
              <a:ext cx="3577368" cy="16224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endParaRPr lang="en-US" b="1" kern="0" dirty="0">
                <a:solidFill>
                  <a:schemeClr val="accent5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1DA41FE-B775-48C9-A30E-A6C818224D33}"/>
                </a:ext>
              </a:extLst>
            </p:cNvPr>
            <p:cNvSpPr/>
            <p:nvPr/>
          </p:nvSpPr>
          <p:spPr bwMode="auto">
            <a:xfrm>
              <a:off x="2956292" y="3089410"/>
              <a:ext cx="2939422" cy="1207966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</a:rPr>
                <a:t>R for Submission</a:t>
              </a:r>
              <a:endParaRPr lang="en-US" sz="2400" b="1" kern="0" dirty="0">
                <a:solidFill>
                  <a:schemeClr val="tx2">
                    <a:lumMod val="75000"/>
                  </a:schemeClr>
                </a:solidFill>
                <a:latin typeface="Arial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CE412CC-3A5E-4FAB-A6F3-02E60CD74A86}"/>
                </a:ext>
              </a:extLst>
            </p:cNvPr>
            <p:cNvGrpSpPr/>
            <p:nvPr/>
          </p:nvGrpSpPr>
          <p:grpSpPr>
            <a:xfrm>
              <a:off x="5581548" y="2634477"/>
              <a:ext cx="822960" cy="822960"/>
              <a:chOff x="5737480" y="2653983"/>
              <a:chExt cx="822960" cy="82296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E543F7D-A32B-4505-ACB9-B498C52F42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737480" y="2653983"/>
                <a:ext cx="822960" cy="82296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endParaRPr lang="en-US" sz="1600" b="1" kern="0" dirty="0">
                  <a:solidFill>
                    <a:schemeClr val="tx2">
                      <a:lumMod val="75000"/>
                    </a:schemeClr>
                  </a:solidFill>
                  <a:latin typeface="Arial"/>
                </a:endParaRPr>
              </a:p>
            </p:txBody>
          </p:sp>
          <p:pic>
            <p:nvPicPr>
              <p:cNvPr id="20" name="Graphic 19" descr="Unicorn">
                <a:extLst>
                  <a:ext uri="{FF2B5EF4-FFF2-40B4-BE49-F238E27FC236}">
                    <a16:creationId xmlns:a16="http://schemas.microsoft.com/office/drawing/2014/main" id="{E119A3BE-1FD5-419D-A660-B370D6DC2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6060" y="2722563"/>
                <a:ext cx="685800" cy="685800"/>
              </a:xfrm>
              <a:prstGeom prst="rect">
                <a:avLst/>
              </a:prstGeom>
            </p:spPr>
          </p:pic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A57CAE-6C31-42A8-BA24-AE153DB8E277}"/>
              </a:ext>
            </a:extLst>
          </p:cNvPr>
          <p:cNvGrpSpPr/>
          <p:nvPr/>
        </p:nvGrpSpPr>
        <p:grpSpPr>
          <a:xfrm>
            <a:off x="566845" y="1334628"/>
            <a:ext cx="2216976" cy="1159289"/>
            <a:chOff x="359152" y="1339728"/>
            <a:chExt cx="2216976" cy="115928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2BF9EF2-5998-45E8-8B84-4DCB2F72293D}"/>
                </a:ext>
              </a:extLst>
            </p:cNvPr>
            <p:cNvSpPr/>
            <p:nvPr/>
          </p:nvSpPr>
          <p:spPr bwMode="auto">
            <a:xfrm>
              <a:off x="359152" y="1481801"/>
              <a:ext cx="2118513" cy="101721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endParaRPr lang="en-US" b="1" kern="0" dirty="0">
                <a:solidFill>
                  <a:schemeClr val="accent5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CAB9015-C516-496C-9B8D-72A6284F22E3}"/>
                </a:ext>
              </a:extLst>
            </p:cNvPr>
            <p:cNvSpPr/>
            <p:nvPr/>
          </p:nvSpPr>
          <p:spPr bwMode="auto">
            <a:xfrm>
              <a:off x="548047" y="1595571"/>
              <a:ext cx="1740722" cy="789677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b="1" dirty="0">
                  <a:solidFill>
                    <a:schemeClr val="bg2">
                      <a:lumMod val="75000"/>
                    </a:schemeClr>
                  </a:solidFill>
                </a:rPr>
                <a:t>R on Production</a:t>
              </a:r>
              <a:endParaRPr lang="en-US" sz="1000" b="1" kern="0" dirty="0">
                <a:solidFill>
                  <a:schemeClr val="bg2">
                    <a:lumMod val="75000"/>
                  </a:schemeClr>
                </a:solidFill>
                <a:latin typeface="Arial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F29FB1D-9F23-4591-917F-C9A2A6C73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01410" y="1339728"/>
              <a:ext cx="574718" cy="45977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8B1D7D3-580B-4CA1-B74E-40F6741FAC3A}"/>
              </a:ext>
            </a:extLst>
          </p:cNvPr>
          <p:cNvGrpSpPr/>
          <p:nvPr/>
        </p:nvGrpSpPr>
        <p:grpSpPr>
          <a:xfrm>
            <a:off x="6305176" y="1128688"/>
            <a:ext cx="2418144" cy="1382017"/>
            <a:chOff x="6305176" y="1128688"/>
            <a:chExt cx="2418144" cy="138201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5907C68-E182-4662-A8B3-516100E2082E}"/>
                </a:ext>
              </a:extLst>
            </p:cNvPr>
            <p:cNvSpPr/>
            <p:nvPr/>
          </p:nvSpPr>
          <p:spPr bwMode="auto">
            <a:xfrm>
              <a:off x="6305176" y="1493489"/>
              <a:ext cx="2118513" cy="10172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endParaRPr lang="en-US" b="1" kern="0" dirty="0">
                <a:solidFill>
                  <a:schemeClr val="accent5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CB02099-D281-4B38-91A8-9EA789D9BADB}"/>
                </a:ext>
              </a:extLst>
            </p:cNvPr>
            <p:cNvSpPr/>
            <p:nvPr/>
          </p:nvSpPr>
          <p:spPr bwMode="auto">
            <a:xfrm>
              <a:off x="6494071" y="1607259"/>
              <a:ext cx="1740722" cy="789677"/>
            </a:xfrm>
            <a:prstGeom prst="roundRect">
              <a:avLst/>
            </a:prstGeom>
            <a:solidFill>
              <a:schemeClr val="bg1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R for Support</a:t>
              </a:r>
              <a:endParaRPr lang="en-US" sz="1000" b="1" kern="0" dirty="0">
                <a:solidFill>
                  <a:schemeClr val="accent6">
                    <a:lumMod val="75000"/>
                  </a:schemeClr>
                </a:solidFill>
                <a:latin typeface="Arial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8AE7CA2-8D58-4F37-B7C4-F71BB0E670C5}"/>
                </a:ext>
              </a:extLst>
            </p:cNvPr>
            <p:cNvGrpSpPr/>
            <p:nvPr/>
          </p:nvGrpSpPr>
          <p:grpSpPr>
            <a:xfrm>
              <a:off x="7935162" y="1128688"/>
              <a:ext cx="788158" cy="797814"/>
              <a:chOff x="7017857" y="2873920"/>
              <a:chExt cx="788158" cy="79781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F8B95EF-C3B0-4147-8B4A-06FF20085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1600" y="3214534"/>
                <a:ext cx="394415" cy="4572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CB12952-EE99-491A-AE27-AC842C77D3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9448" y="2873920"/>
                <a:ext cx="394440" cy="4572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3EB41D0-100E-41B5-BC9B-8C99CFA4C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7857" y="3209707"/>
                <a:ext cx="394440" cy="457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097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SK 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7DAF748A904A4791C15F4D2180C2FB" ma:contentTypeVersion="13" ma:contentTypeDescription="Create a new document." ma:contentTypeScope="" ma:versionID="188806e19de55be51418ce4e9ca184f2">
  <xsd:schema xmlns:xsd="http://www.w3.org/2001/XMLSchema" xmlns:xs="http://www.w3.org/2001/XMLSchema" xmlns:p="http://schemas.microsoft.com/office/2006/metadata/properties" xmlns:ns3="1b891f9e-3420-4339-92d2-ff9874dceaf9" xmlns:ns4="71dd4917-df52-49bf-a993-4904aa63d0dc" targetNamespace="http://schemas.microsoft.com/office/2006/metadata/properties" ma:root="true" ma:fieldsID="584a706bc825a0245c6a888e79cd9f86" ns3:_="" ns4:_="">
    <xsd:import namespace="1b891f9e-3420-4339-92d2-ff9874dceaf9"/>
    <xsd:import namespace="71dd4917-df52-49bf-a993-4904aa63d0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91f9e-3420-4339-92d2-ff9874dcea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d4917-df52-49bf-a993-4904aa63d0d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047CF6-C993-47B2-9E2C-2C97431EB2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CEA6B1-C0C2-4EA2-B0A8-690F9BD475DE}">
  <ds:schemaRefs>
    <ds:schemaRef ds:uri="http://purl.org/dc/elements/1.1/"/>
    <ds:schemaRef ds:uri="http://schemas.microsoft.com/office/2006/metadata/properties"/>
    <ds:schemaRef ds:uri="1b891f9e-3420-4339-92d2-ff9874dceaf9"/>
    <ds:schemaRef ds:uri="71dd4917-df52-49bf-a993-4904aa63d0d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D131D1-B3B5-4A5D-95A3-C1772ED68C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891f9e-3420-4339-92d2-ff9874dceaf9"/>
    <ds:schemaRef ds:uri="71dd4917-df52-49bf-a993-4904aa63d0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1200</TotalTime>
  <Words>447</Words>
  <Application>Microsoft Office PowerPoint</Application>
  <PresentationFormat>On-screen Show (16:9)</PresentationFormat>
  <Paragraphs>175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GSK </vt:lpstr>
      <vt:lpstr>Clinical Reporting Using R at GSK</vt:lpstr>
      <vt:lpstr>Clinical Reporting Using R at GSK</vt:lpstr>
      <vt:lpstr>Who?</vt:lpstr>
      <vt:lpstr>What?</vt:lpstr>
      <vt:lpstr>When?</vt:lpstr>
      <vt:lpstr>Where?</vt:lpstr>
      <vt:lpstr>Why?</vt:lpstr>
      <vt:lpstr>How?</vt:lpstr>
      <vt:lpstr>What’s Next?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GSK is using R to Drive Agility in Clinical Reporting</dc:title>
  <dc:creator>Andy Nicholls</dc:creator>
  <cp:lastModifiedBy>Michael Rimler</cp:lastModifiedBy>
  <cp:revision>46</cp:revision>
  <dcterms:created xsi:type="dcterms:W3CDTF">2020-07-07T09:38:55Z</dcterms:created>
  <dcterms:modified xsi:type="dcterms:W3CDTF">2020-10-01T01:22:45Z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0x010100B97DAF748A904A4791C15F4D2180C2FB</vt:lpwstr>
  </property>
</Properties>
</file>