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2" r:id="rId8"/>
    <p:sldId id="261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>
        <p:scale>
          <a:sx n="56" d="100"/>
          <a:sy n="56" d="100"/>
        </p:scale>
        <p:origin x="5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6FB8-9012-4B07-A49D-0BBB39AD8B5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867B-98EA-479C-9B64-7104926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server-r361.statwb.eu.novartis.net/wangbot/metashiny_open/inst/application_oncoV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o-2.wang@novartis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{</a:t>
            </a:r>
            <a:r>
              <a:rPr lang="en-US" sz="4800" dirty="0" err="1" smtClean="0"/>
              <a:t>metashiny</a:t>
            </a:r>
            <a:r>
              <a:rPr lang="en-US" sz="4800" dirty="0" smtClean="0"/>
              <a:t>}: </a:t>
            </a:r>
            <a:br>
              <a:rPr lang="en-US" sz="4800" dirty="0" smtClean="0"/>
            </a:br>
            <a:r>
              <a:rPr lang="en-US" sz="4800" dirty="0" smtClean="0"/>
              <a:t>Build Shiny apps with a Shiny app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564" y="4107514"/>
            <a:ext cx="9144000" cy="1655762"/>
          </a:xfrm>
        </p:spPr>
        <p:txBody>
          <a:bodyPr/>
          <a:lstStyle/>
          <a:p>
            <a:r>
              <a:rPr lang="en-US" dirty="0" smtClean="0"/>
              <a:t>R/</a:t>
            </a:r>
            <a:r>
              <a:rPr lang="en-US" dirty="0" err="1" smtClean="0"/>
              <a:t>Phamra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Bo Wang, </a:t>
            </a:r>
            <a:r>
              <a:rPr lang="en-US" dirty="0" smtClean="0"/>
              <a:t>Novartis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/13/2020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Shiny app to explore lab parameters/biomarkers over time in study ABC123A2201</a:t>
            </a:r>
          </a:p>
          <a:p>
            <a:pPr lvl="1"/>
            <a:r>
              <a:rPr lang="en-US" dirty="0" smtClean="0"/>
              <a:t>Spaghetti plot or boxplot</a:t>
            </a:r>
          </a:p>
          <a:p>
            <a:pPr lvl="1"/>
            <a:r>
              <a:rPr lang="en-US" dirty="0" smtClean="0"/>
              <a:t>Color-code by treatment</a:t>
            </a:r>
          </a:p>
          <a:p>
            <a:pPr lvl="1"/>
            <a:r>
              <a:rPr lang="en-US" dirty="0" smtClean="0"/>
              <a:t>Paneling by sex </a:t>
            </a:r>
            <a:r>
              <a:rPr lang="en-US" dirty="0" smtClean="0"/>
              <a:t>(or other patient characteristics) and </a:t>
            </a:r>
            <a:r>
              <a:rPr lang="en-US" dirty="0" smtClean="0"/>
              <a:t>lab parameter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Get this done within 1 minute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6988"/>
            <a:ext cx="10202694" cy="5484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3810" y="1265656"/>
            <a:ext cx="10051473" cy="3499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81" y="2864974"/>
            <a:ext cx="2455438" cy="883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go/</a:t>
            </a:r>
            <a:r>
              <a:rPr lang="en-US" sz="1800" dirty="0" err="1" smtClean="0">
                <a:hlinkClick r:id="rId2"/>
              </a:rPr>
              <a:t>metashiny_demo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81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Handful of plots/analysis repeatedly requested in every Shiny project</a:t>
            </a:r>
          </a:p>
          <a:p>
            <a:pPr lvl="1"/>
            <a:r>
              <a:rPr lang="en-US" dirty="0" smtClean="0"/>
              <a:t>Basically the same with small variations (scatterplot, line plot, ANOVA, etc.)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Get 80-90% of the work done without fussing with R/Shiny code</a:t>
            </a:r>
          </a:p>
          <a:p>
            <a:pPr lvl="1"/>
            <a:r>
              <a:rPr lang="en-US" dirty="0" smtClean="0"/>
              <a:t>Start from there and reach the 100% goal </a:t>
            </a:r>
          </a:p>
        </p:txBody>
      </p:sp>
    </p:spTree>
    <p:extLst>
      <p:ext uri="{BB962C8B-B14F-4D97-AF65-F5344CB8AC3E}">
        <p14:creationId xmlns:p14="http://schemas.microsoft.com/office/powerpoint/2010/main" val="17825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354" y="1524066"/>
            <a:ext cx="10515600" cy="50615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Parametrized Shiny modules: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why not just use Shiny modules?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0" y="2175696"/>
            <a:ext cx="5198065" cy="304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7217" y="3468903"/>
            <a:ext cx="355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sz="1400" dirty="0" smtClean="0"/>
              <a:t> </a:t>
            </a:r>
            <a:r>
              <a:rPr lang="en-US" dirty="0" smtClean="0"/>
              <a:t>         A lot of </a:t>
            </a:r>
            <a:r>
              <a:rPr lang="en-US" dirty="0" smtClean="0">
                <a:solidFill>
                  <a:srgbClr val="00B050"/>
                </a:solidFill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</a:t>
            </a:r>
            <a:r>
              <a:rPr lang="en-US" dirty="0" smtClean="0"/>
              <a:t>module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Add multiple</a:t>
            </a:r>
            <a:r>
              <a:rPr lang="en-US" dirty="0" smtClean="0"/>
              <a:t> </a:t>
            </a:r>
            <a:r>
              <a:rPr lang="en-US" dirty="0" smtClean="0"/>
              <a:t>modules into an app (linked modules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Release to internal users and gather feedback</a:t>
            </a:r>
          </a:p>
          <a:p>
            <a:pPr lvl="1"/>
            <a:r>
              <a:rPr lang="en-US" dirty="0" smtClean="0"/>
              <a:t>Trial statisticians, clinicians,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Collaboration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>
                <a:hlinkClick r:id="rId2"/>
              </a:rPr>
              <a:t>bo-2.wang@novartis.com</a:t>
            </a:r>
            <a:endParaRPr lang="en-US" dirty="0" smtClean="0"/>
          </a:p>
          <a:p>
            <a:pPr lvl="1"/>
            <a:r>
              <a:rPr lang="en-US" dirty="0" smtClean="0"/>
              <a:t>Slack R/Pharma Channel</a:t>
            </a:r>
          </a:p>
        </p:txBody>
      </p:sp>
    </p:spTree>
    <p:extLst>
      <p:ext uri="{BB962C8B-B14F-4D97-AF65-F5344CB8AC3E}">
        <p14:creationId xmlns:p14="http://schemas.microsoft.com/office/powerpoint/2010/main" val="11555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2319"/>
            <a:ext cx="10515600" cy="3786343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Computing and </a:t>
            </a:r>
            <a:r>
              <a:rPr lang="en-US" dirty="0" smtClean="0"/>
              <a:t>Consulting (SCC)</a:t>
            </a:r>
          </a:p>
          <a:p>
            <a:pPr lvl="1"/>
            <a:r>
              <a:rPr lang="en-US" dirty="0" smtClean="0"/>
              <a:t>Douglas Robinson</a:t>
            </a:r>
          </a:p>
          <a:p>
            <a:pPr lvl="1"/>
            <a:r>
              <a:rPr lang="en-US" dirty="0" smtClean="0"/>
              <a:t>Ardalan Mirshani</a:t>
            </a:r>
          </a:p>
          <a:p>
            <a:pPr lvl="1"/>
            <a:r>
              <a:rPr lang="en-US" dirty="0" smtClean="0"/>
              <a:t>Mustapha Larbaoui</a:t>
            </a:r>
          </a:p>
          <a:p>
            <a:pPr lvl="1"/>
            <a:r>
              <a:rPr lang="en-US" dirty="0" smtClean="0"/>
              <a:t>David Granjon</a:t>
            </a:r>
          </a:p>
          <a:p>
            <a:pPr lvl="1"/>
            <a:r>
              <a:rPr lang="en-US" dirty="0" smtClean="0"/>
              <a:t>David Hall</a:t>
            </a:r>
            <a:endParaRPr lang="en-US" dirty="0" smtClean="0"/>
          </a:p>
          <a:p>
            <a:r>
              <a:rPr lang="en-US" dirty="0" smtClean="0"/>
              <a:t>Andrew </a:t>
            </a:r>
            <a:r>
              <a:rPr lang="en-US" dirty="0" smtClean="0"/>
              <a:t>Wright, Novartis EDB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2EE2774FE624C97164F9A1E00A193" ma:contentTypeVersion="12" ma:contentTypeDescription="Create a new document." ma:contentTypeScope="" ma:versionID="98d8c903e08a6c665ac6837acb31b37d">
  <xsd:schema xmlns:xsd="http://www.w3.org/2001/XMLSchema" xmlns:xs="http://www.w3.org/2001/XMLSchema" xmlns:p="http://schemas.microsoft.com/office/2006/metadata/properties" xmlns:ns3="7a3f1f25-19c4-4b45-acf5-0ace9772b459" xmlns:ns4="95daf7ff-d089-4f5d-9dd4-ef0820f081f0" targetNamespace="http://schemas.microsoft.com/office/2006/metadata/properties" ma:root="true" ma:fieldsID="91f1e0349b3a9abd3db93a0283f49244" ns3:_="" ns4:_="">
    <xsd:import namespace="7a3f1f25-19c4-4b45-acf5-0ace9772b459"/>
    <xsd:import namespace="95daf7ff-d089-4f5d-9dd4-ef0820f081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1f25-19c4-4b45-acf5-0ace9772b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af7ff-d089-4f5d-9dd4-ef0820f08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7E4F57-FDED-4DD5-8EC4-8205596A4B3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5daf7ff-d089-4f5d-9dd4-ef0820f081f0"/>
    <ds:schemaRef ds:uri="http://schemas.microsoft.com/office/2006/documentManagement/types"/>
    <ds:schemaRef ds:uri="7a3f1f25-19c4-4b45-acf5-0ace9772b459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A69BC5-A0EC-44D4-81D9-F60D3C6E43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C2563-ECD7-49C6-B415-F85C4DB27A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f1f25-19c4-4b45-acf5-0ace9772b459"/>
    <ds:schemaRef ds:uri="95daf7ff-d089-4f5d-9dd4-ef0820f08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{metashiny}:  Build Shiny apps with a Shiny app</vt:lpstr>
      <vt:lpstr>Goal </vt:lpstr>
      <vt:lpstr>Demo</vt:lpstr>
      <vt:lpstr>Debrief</vt:lpstr>
      <vt:lpstr>How?</vt:lpstr>
      <vt:lpstr>Next steps</vt:lpstr>
      <vt:lpstr>Acknowledgement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{metashiny}:  Build Shiny apps with a Shiny app</dc:title>
  <dc:creator>Wang, Bo-2</dc:creator>
  <cp:lastModifiedBy>Wang, Bo-2</cp:lastModifiedBy>
  <cp:revision>11</cp:revision>
  <dcterms:created xsi:type="dcterms:W3CDTF">2020-09-21T11:25:24Z</dcterms:created>
  <dcterms:modified xsi:type="dcterms:W3CDTF">2020-10-08T19:03:39Z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0x0101002632EE2774FE624C97164F9A1E00A193</vt:lpwstr>
  </property>
</Properties>
</file>