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82" r:id="rId6"/>
    <p:sldId id="442" r:id="rId7"/>
    <p:sldId id="447" r:id="rId8"/>
    <p:sldId id="448" r:id="rId9"/>
    <p:sldId id="449" r:id="rId10"/>
    <p:sldId id="452" r:id="rId11"/>
    <p:sldId id="445" r:id="rId12"/>
    <p:sldId id="446" r:id="rId13"/>
    <p:sldId id="455" r:id="rId14"/>
    <p:sldId id="454" r:id="rId15"/>
    <p:sldId id="450" r:id="rId16"/>
    <p:sldId id="453" r:id="rId17"/>
  </p:sldIdLst>
  <p:sldSz cx="12192000" cy="6858000"/>
  <p:notesSz cx="7010400" cy="92964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0AE"/>
    <a:srgbClr val="EC4B2F"/>
    <a:srgbClr val="000000"/>
    <a:srgbClr val="4B2B4B"/>
    <a:srgbClr val="50C6DD"/>
    <a:srgbClr val="D1CAD2"/>
    <a:srgbClr val="B7A9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37C698-2376-75B9-0F9C-236527A7B379}" v="664" dt="2022-08-10T09:50:59.474"/>
    <p1510:client id="{7CB73135-1422-B509-3B17-33568BF75B17}" v="98" dt="2022-08-10T11:04:28.423"/>
    <p1510:client id="{B75FE563-A188-725D-8FBE-783809BE3CD5}" v="61" dt="2022-08-10T11:45:26.49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332" autoAdjust="0"/>
  </p:normalViewPr>
  <p:slideViewPr>
    <p:cSldViewPr showGuides="1">
      <p:cViewPr varScale="1">
        <p:scale>
          <a:sx n="155" d="100"/>
          <a:sy n="155" d="100"/>
        </p:scale>
        <p:origin x="546" y="13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80" d="100"/>
          <a:sy n="80" d="100"/>
        </p:scale>
        <p:origin x="-2022" y="-90"/>
      </p:cViewPr>
      <p:guideLst>
        <p:guide orient="horz" pos="2928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eri Verlooy" userId="S::u0140090@thomasmore.be::5e82dc65-e997-420a-bd08-32be29d3eee0" providerId="AD" clId="Web-{B75FE563-A188-725D-8FBE-783809BE3CD5}"/>
    <pc:docChg chg="modSld">
      <pc:chgData name="Joeri Verlooy" userId="S::u0140090@thomasmore.be::5e82dc65-e997-420a-bd08-32be29d3eee0" providerId="AD" clId="Web-{B75FE563-A188-725D-8FBE-783809BE3CD5}" dt="2022-08-10T11:45:26.496" v="55" actId="20577"/>
      <pc:docMkLst>
        <pc:docMk/>
      </pc:docMkLst>
      <pc:sldChg chg="modSp">
        <pc:chgData name="Joeri Verlooy" userId="S::u0140090@thomasmore.be::5e82dc65-e997-420a-bd08-32be29d3eee0" providerId="AD" clId="Web-{B75FE563-A188-725D-8FBE-783809BE3CD5}" dt="2022-08-10T11:44:56.213" v="48" actId="20577"/>
        <pc:sldMkLst>
          <pc:docMk/>
          <pc:sldMk cId="1919558615" sldId="442"/>
        </pc:sldMkLst>
        <pc:spChg chg="mod">
          <ac:chgData name="Joeri Verlooy" userId="S::u0140090@thomasmore.be::5e82dc65-e997-420a-bd08-32be29d3eee0" providerId="AD" clId="Web-{B75FE563-A188-725D-8FBE-783809BE3CD5}" dt="2022-08-10T11:44:56.213" v="48" actId="20577"/>
          <ac:spMkLst>
            <pc:docMk/>
            <pc:sldMk cId="1919558615" sldId="442"/>
            <ac:spMk id="2" creationId="{492D16D5-4278-4142-B62C-6868BAD2A379}"/>
          </ac:spMkLst>
        </pc:spChg>
      </pc:sldChg>
      <pc:sldChg chg="modSp">
        <pc:chgData name="Joeri Verlooy" userId="S::u0140090@thomasmore.be::5e82dc65-e997-420a-bd08-32be29d3eee0" providerId="AD" clId="Web-{B75FE563-A188-725D-8FBE-783809BE3CD5}" dt="2022-08-10T11:45:26.496" v="55" actId="20577"/>
        <pc:sldMkLst>
          <pc:docMk/>
          <pc:sldMk cId="3042190780" sldId="445"/>
        </pc:sldMkLst>
        <pc:spChg chg="mod">
          <ac:chgData name="Joeri Verlooy" userId="S::u0140090@thomasmore.be::5e82dc65-e997-420a-bd08-32be29d3eee0" providerId="AD" clId="Web-{B75FE563-A188-725D-8FBE-783809BE3CD5}" dt="2022-08-10T11:45:26.496" v="55" actId="20577"/>
          <ac:spMkLst>
            <pc:docMk/>
            <pc:sldMk cId="3042190780" sldId="445"/>
            <ac:spMk id="2" creationId="{36AAE0C4-0795-4D81-913E-AE14F9C47F81}"/>
          </ac:spMkLst>
        </pc:spChg>
      </pc:sldChg>
    </pc:docChg>
  </pc:docChgLst>
  <pc:docChgLst>
    <pc:chgData name="Joeri Verlooy" userId="S::u0140090@thomasmore.be::5e82dc65-e997-420a-bd08-32be29d3eee0" providerId="AD" clId="Web-{4237C698-2376-75B9-0F9C-236527A7B379}"/>
    <pc:docChg chg="addSld modSld sldOrd">
      <pc:chgData name="Joeri Verlooy" userId="S::u0140090@thomasmore.be::5e82dc65-e997-420a-bd08-32be29d3eee0" providerId="AD" clId="Web-{4237C698-2376-75B9-0F9C-236527A7B379}" dt="2022-08-10T09:50:59.474" v="665"/>
      <pc:docMkLst>
        <pc:docMk/>
      </pc:docMkLst>
      <pc:sldChg chg="modSp">
        <pc:chgData name="Joeri Verlooy" userId="S::u0140090@thomasmore.be::5e82dc65-e997-420a-bd08-32be29d3eee0" providerId="AD" clId="Web-{4237C698-2376-75B9-0F9C-236527A7B379}" dt="2022-08-10T09:50:57.723" v="664" actId="20577"/>
        <pc:sldMkLst>
          <pc:docMk/>
          <pc:sldMk cId="247152509" sldId="282"/>
        </pc:sldMkLst>
        <pc:spChg chg="mod">
          <ac:chgData name="Joeri Verlooy" userId="S::u0140090@thomasmore.be::5e82dc65-e997-420a-bd08-32be29d3eee0" providerId="AD" clId="Web-{4237C698-2376-75B9-0F9C-236527A7B379}" dt="2022-08-10T09:50:57.723" v="664" actId="20577"/>
          <ac:spMkLst>
            <pc:docMk/>
            <pc:sldMk cId="247152509" sldId="282"/>
            <ac:spMk id="2" creationId="{00000000-0000-0000-0000-000000000000}"/>
          </ac:spMkLst>
        </pc:spChg>
      </pc:sldChg>
      <pc:sldChg chg="modSp">
        <pc:chgData name="Joeri Verlooy" userId="S::u0140090@thomasmore.be::5e82dc65-e997-420a-bd08-32be29d3eee0" providerId="AD" clId="Web-{4237C698-2376-75B9-0F9C-236527A7B379}" dt="2022-08-10T09:22:09.671" v="248" actId="20577"/>
        <pc:sldMkLst>
          <pc:docMk/>
          <pc:sldMk cId="1919558615" sldId="442"/>
        </pc:sldMkLst>
        <pc:spChg chg="mod">
          <ac:chgData name="Joeri Verlooy" userId="S::u0140090@thomasmore.be::5e82dc65-e997-420a-bd08-32be29d3eee0" providerId="AD" clId="Web-{4237C698-2376-75B9-0F9C-236527A7B379}" dt="2022-08-10T09:22:09.671" v="248" actId="20577"/>
          <ac:spMkLst>
            <pc:docMk/>
            <pc:sldMk cId="1919558615" sldId="442"/>
            <ac:spMk id="2" creationId="{492D16D5-4278-4142-B62C-6868BAD2A379}"/>
          </ac:spMkLst>
        </pc:spChg>
      </pc:sldChg>
      <pc:sldChg chg="modSp">
        <pc:chgData name="Joeri Verlooy" userId="S::u0140090@thomasmore.be::5e82dc65-e997-420a-bd08-32be29d3eee0" providerId="AD" clId="Web-{4237C698-2376-75B9-0F9C-236527A7B379}" dt="2022-08-10T09:45:02.858" v="624" actId="20577"/>
        <pc:sldMkLst>
          <pc:docMk/>
          <pc:sldMk cId="3042190780" sldId="445"/>
        </pc:sldMkLst>
        <pc:spChg chg="mod">
          <ac:chgData name="Joeri Verlooy" userId="S::u0140090@thomasmore.be::5e82dc65-e997-420a-bd08-32be29d3eee0" providerId="AD" clId="Web-{4237C698-2376-75B9-0F9C-236527A7B379}" dt="2022-08-10T09:45:02.858" v="624" actId="20577"/>
          <ac:spMkLst>
            <pc:docMk/>
            <pc:sldMk cId="3042190780" sldId="445"/>
            <ac:spMk id="2" creationId="{36AAE0C4-0795-4D81-913E-AE14F9C47F81}"/>
          </ac:spMkLst>
        </pc:spChg>
      </pc:sldChg>
      <pc:sldChg chg="modSp">
        <pc:chgData name="Joeri Verlooy" userId="S::u0140090@thomasmore.be::5e82dc65-e997-420a-bd08-32be29d3eee0" providerId="AD" clId="Web-{4237C698-2376-75B9-0F9C-236527A7B379}" dt="2022-08-10T09:20:10.976" v="243" actId="20577"/>
        <pc:sldMkLst>
          <pc:docMk/>
          <pc:sldMk cId="2012874887" sldId="446"/>
        </pc:sldMkLst>
        <pc:spChg chg="mod">
          <ac:chgData name="Joeri Verlooy" userId="S::u0140090@thomasmore.be::5e82dc65-e997-420a-bd08-32be29d3eee0" providerId="AD" clId="Web-{4237C698-2376-75B9-0F9C-236527A7B379}" dt="2022-08-10T09:20:10.976" v="243" actId="20577"/>
          <ac:spMkLst>
            <pc:docMk/>
            <pc:sldMk cId="2012874887" sldId="446"/>
            <ac:spMk id="2" creationId="{CF8BC3B4-3000-4A41-8AB6-26B9A42CB885}"/>
          </ac:spMkLst>
        </pc:spChg>
      </pc:sldChg>
      <pc:sldChg chg="ord">
        <pc:chgData name="Joeri Verlooy" userId="S::u0140090@thomasmore.be::5e82dc65-e997-420a-bd08-32be29d3eee0" providerId="AD" clId="Web-{4237C698-2376-75B9-0F9C-236527A7B379}" dt="2022-08-10T09:49:10.921" v="627"/>
        <pc:sldMkLst>
          <pc:docMk/>
          <pc:sldMk cId="2606249584" sldId="447"/>
        </pc:sldMkLst>
      </pc:sldChg>
      <pc:sldChg chg="modSp ord">
        <pc:chgData name="Joeri Verlooy" userId="S::u0140090@thomasmore.be::5e82dc65-e997-420a-bd08-32be29d3eee0" providerId="AD" clId="Web-{4237C698-2376-75B9-0F9C-236527A7B379}" dt="2022-08-10T09:49:10.921" v="626"/>
        <pc:sldMkLst>
          <pc:docMk/>
          <pc:sldMk cId="2951141359" sldId="448"/>
        </pc:sldMkLst>
        <pc:spChg chg="mod">
          <ac:chgData name="Joeri Verlooy" userId="S::u0140090@thomasmore.be::5e82dc65-e997-420a-bd08-32be29d3eee0" providerId="AD" clId="Web-{4237C698-2376-75B9-0F9C-236527A7B379}" dt="2022-08-10T09:05:23.738" v="39" actId="20577"/>
          <ac:spMkLst>
            <pc:docMk/>
            <pc:sldMk cId="2951141359" sldId="448"/>
            <ac:spMk id="2" creationId="{11415022-58BF-4B30-B5DA-2758D9974A77}"/>
          </ac:spMkLst>
        </pc:spChg>
      </pc:sldChg>
      <pc:sldChg chg="ord">
        <pc:chgData name="Joeri Verlooy" userId="S::u0140090@thomasmore.be::5e82dc65-e997-420a-bd08-32be29d3eee0" providerId="AD" clId="Web-{4237C698-2376-75B9-0F9C-236527A7B379}" dt="2022-08-10T09:49:10.921" v="625"/>
        <pc:sldMkLst>
          <pc:docMk/>
          <pc:sldMk cId="1688342293" sldId="449"/>
        </pc:sldMkLst>
      </pc:sldChg>
      <pc:sldChg chg="addSp modSp">
        <pc:chgData name="Joeri Verlooy" userId="S::u0140090@thomasmore.be::5e82dc65-e997-420a-bd08-32be29d3eee0" providerId="AD" clId="Web-{4237C698-2376-75B9-0F9C-236527A7B379}" dt="2022-08-10T09:12:02.324" v="105" actId="1076"/>
        <pc:sldMkLst>
          <pc:docMk/>
          <pc:sldMk cId="4173527764" sldId="450"/>
        </pc:sldMkLst>
        <pc:spChg chg="mod">
          <ac:chgData name="Joeri Verlooy" userId="S::u0140090@thomasmore.be::5e82dc65-e997-420a-bd08-32be29d3eee0" providerId="AD" clId="Web-{4237C698-2376-75B9-0F9C-236527A7B379}" dt="2022-08-10T09:11:53.370" v="104" actId="20577"/>
          <ac:spMkLst>
            <pc:docMk/>
            <pc:sldMk cId="4173527764" sldId="450"/>
            <ac:spMk id="2" creationId="{DD752C47-92B2-4688-BF35-A17B9B0881C2}"/>
          </ac:spMkLst>
        </pc:spChg>
        <pc:spChg chg="add mod">
          <ac:chgData name="Joeri Verlooy" userId="S::u0140090@thomasmore.be::5e82dc65-e997-420a-bd08-32be29d3eee0" providerId="AD" clId="Web-{4237C698-2376-75B9-0F9C-236527A7B379}" dt="2022-08-10T09:12:02.324" v="105" actId="1076"/>
          <ac:spMkLst>
            <pc:docMk/>
            <pc:sldMk cId="4173527764" sldId="450"/>
            <ac:spMk id="6" creationId="{C53B70B7-F03C-B729-AF9F-11ECF031ED8D}"/>
          </ac:spMkLst>
        </pc:spChg>
      </pc:sldChg>
      <pc:sldChg chg="modSp ord">
        <pc:chgData name="Joeri Verlooy" userId="S::u0140090@thomasmore.be::5e82dc65-e997-420a-bd08-32be29d3eee0" providerId="AD" clId="Web-{4237C698-2376-75B9-0F9C-236527A7B379}" dt="2022-08-10T09:49:45.172" v="639"/>
        <pc:sldMkLst>
          <pc:docMk/>
          <pc:sldMk cId="1520941593" sldId="452"/>
        </pc:sldMkLst>
        <pc:spChg chg="mod">
          <ac:chgData name="Joeri Verlooy" userId="S::u0140090@thomasmore.be::5e82dc65-e997-420a-bd08-32be29d3eee0" providerId="AD" clId="Web-{4237C698-2376-75B9-0F9C-236527A7B379}" dt="2022-08-10T09:06:11.804" v="40" actId="20577"/>
          <ac:spMkLst>
            <pc:docMk/>
            <pc:sldMk cId="1520941593" sldId="452"/>
            <ac:spMk id="2" creationId="{D923B0D7-0B48-4CFD-9943-CDAA59433373}"/>
          </ac:spMkLst>
        </pc:spChg>
      </pc:sldChg>
      <pc:sldChg chg="modSp">
        <pc:chgData name="Joeri Verlooy" userId="S::u0140090@thomasmore.be::5e82dc65-e997-420a-bd08-32be29d3eee0" providerId="AD" clId="Web-{4237C698-2376-75B9-0F9C-236527A7B379}" dt="2022-08-10T09:21:10.605" v="246" actId="20577"/>
        <pc:sldMkLst>
          <pc:docMk/>
          <pc:sldMk cId="4101613668" sldId="453"/>
        </pc:sldMkLst>
        <pc:spChg chg="mod">
          <ac:chgData name="Joeri Verlooy" userId="S::u0140090@thomasmore.be::5e82dc65-e997-420a-bd08-32be29d3eee0" providerId="AD" clId="Web-{4237C698-2376-75B9-0F9C-236527A7B379}" dt="2022-08-10T09:21:10.605" v="246" actId="20577"/>
          <ac:spMkLst>
            <pc:docMk/>
            <pc:sldMk cId="4101613668" sldId="453"/>
            <ac:spMk id="2" creationId="{7F0B053C-DBDE-4CB6-9022-FD17D52FC0D6}"/>
          </ac:spMkLst>
        </pc:spChg>
      </pc:sldChg>
      <pc:sldChg chg="modSp add ord">
        <pc:chgData name="Joeri Verlooy" userId="S::u0140090@thomasmore.be::5e82dc65-e997-420a-bd08-32be29d3eee0" providerId="AD" clId="Web-{4237C698-2376-75B9-0F9C-236527A7B379}" dt="2022-08-10T09:50:11.783" v="650"/>
        <pc:sldMkLst>
          <pc:docMk/>
          <pc:sldMk cId="2174321568" sldId="454"/>
        </pc:sldMkLst>
        <pc:spChg chg="mod">
          <ac:chgData name="Joeri Verlooy" userId="S::u0140090@thomasmore.be::5e82dc65-e997-420a-bd08-32be29d3eee0" providerId="AD" clId="Web-{4237C698-2376-75B9-0F9C-236527A7B379}" dt="2022-08-10T09:35:56.280" v="552" actId="20577"/>
          <ac:spMkLst>
            <pc:docMk/>
            <pc:sldMk cId="2174321568" sldId="454"/>
            <ac:spMk id="2" creationId="{D923B0D7-0B48-4CFD-9943-CDAA59433373}"/>
          </ac:spMkLst>
        </pc:spChg>
        <pc:spChg chg="mod">
          <ac:chgData name="Joeri Verlooy" userId="S::u0140090@thomasmore.be::5e82dc65-e997-420a-bd08-32be29d3eee0" providerId="AD" clId="Web-{4237C698-2376-75B9-0F9C-236527A7B379}" dt="2022-08-10T09:23:13.174" v="254" actId="20577"/>
          <ac:spMkLst>
            <pc:docMk/>
            <pc:sldMk cId="2174321568" sldId="454"/>
            <ac:spMk id="3" creationId="{6F0E078F-1FD8-450F-B0BF-46D0C0C80FD4}"/>
          </ac:spMkLst>
        </pc:spChg>
      </pc:sldChg>
      <pc:sldChg chg="modSp add ord">
        <pc:chgData name="Joeri Verlooy" userId="S::u0140090@thomasmore.be::5e82dc65-e997-420a-bd08-32be29d3eee0" providerId="AD" clId="Web-{4237C698-2376-75B9-0F9C-236527A7B379}" dt="2022-08-10T09:50:59.474" v="665"/>
        <pc:sldMkLst>
          <pc:docMk/>
          <pc:sldMk cId="1402764339" sldId="455"/>
        </pc:sldMkLst>
        <pc:spChg chg="mod">
          <ac:chgData name="Joeri Verlooy" userId="S::u0140090@thomasmore.be::5e82dc65-e997-420a-bd08-32be29d3eee0" providerId="AD" clId="Web-{4237C698-2376-75B9-0F9C-236527A7B379}" dt="2022-08-10T09:37:52.599" v="609" actId="20577"/>
          <ac:spMkLst>
            <pc:docMk/>
            <pc:sldMk cId="1402764339" sldId="455"/>
            <ac:spMk id="2" creationId="{D923B0D7-0B48-4CFD-9943-CDAA59433373}"/>
          </ac:spMkLst>
        </pc:spChg>
        <pc:spChg chg="mod">
          <ac:chgData name="Joeri Verlooy" userId="S::u0140090@thomasmore.be::5e82dc65-e997-420a-bd08-32be29d3eee0" providerId="AD" clId="Web-{4237C698-2376-75B9-0F9C-236527A7B379}" dt="2022-08-10T09:39:07.557" v="616" actId="20577"/>
          <ac:spMkLst>
            <pc:docMk/>
            <pc:sldMk cId="1402764339" sldId="455"/>
            <ac:spMk id="3" creationId="{6F0E078F-1FD8-450F-B0BF-46D0C0C80FD4}"/>
          </ac:spMkLst>
        </pc:spChg>
      </pc:sldChg>
    </pc:docChg>
  </pc:docChgLst>
  <pc:docChgLst>
    <pc:chgData name="Joren Synaeve" userId="S::u0134243@thomasmore.be::06a84aa9-a1a4-4c10-9d44-3596912290bb" providerId="AD" clId="Web-{7CB73135-1422-B509-3B17-33568BF75B17}"/>
    <pc:docChg chg="modSld">
      <pc:chgData name="Joren Synaeve" userId="S::u0134243@thomasmore.be::06a84aa9-a1a4-4c10-9d44-3596912290bb" providerId="AD" clId="Web-{7CB73135-1422-B509-3B17-33568BF75B17}" dt="2022-08-10T11:04:28.423" v="98" actId="20577"/>
      <pc:docMkLst>
        <pc:docMk/>
      </pc:docMkLst>
      <pc:sldChg chg="modSp">
        <pc:chgData name="Joren Synaeve" userId="S::u0134243@thomasmore.be::06a84aa9-a1a4-4c10-9d44-3596912290bb" providerId="AD" clId="Web-{7CB73135-1422-B509-3B17-33568BF75B17}" dt="2022-08-10T11:04:28.423" v="98" actId="20577"/>
        <pc:sldMkLst>
          <pc:docMk/>
          <pc:sldMk cId="1402764339" sldId="455"/>
        </pc:sldMkLst>
        <pc:spChg chg="mod">
          <ac:chgData name="Joren Synaeve" userId="S::u0134243@thomasmore.be::06a84aa9-a1a4-4c10-9d44-3596912290bb" providerId="AD" clId="Web-{7CB73135-1422-B509-3B17-33568BF75B17}" dt="2022-08-10T11:04:28.423" v="98" actId="20577"/>
          <ac:spMkLst>
            <pc:docMk/>
            <pc:sldMk cId="1402764339" sldId="455"/>
            <ac:spMk id="2" creationId="{D923B0D7-0B48-4CFD-9943-CDAA59433373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F1A4A96-82D9-489B-915B-218BDB102403}" type="datetimeFigureOut">
              <a:rPr lang="nl-BE" smtClean="0"/>
              <a:pPr/>
              <a:t>10/08/2022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D17EFB8-940B-4475-A4F4-BBE959E16336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911487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D1925427-6E8A-463A-9752-7D22F5CAF14A}" type="datetimeFigureOut">
              <a:rPr lang="nl-BE" smtClean="0"/>
              <a:pPr/>
              <a:t>10/08/2022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89ED9555-764A-4B78-873A-3D7406AAEA2B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61538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| Basic">
    <p:bg bwMode="gray">
      <p:bgPr>
        <a:solidFill>
          <a:srgbClr val="00A0A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5958000"/>
            <a:ext cx="12192000" cy="90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18000" rIns="0" bIns="18000" rtlCol="0" anchor="ctr"/>
          <a:lstStyle/>
          <a:p>
            <a:pPr algn="ctr"/>
            <a:endParaRPr lang="nl-BE" sz="11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6084000"/>
            <a:ext cx="2640000" cy="432000"/>
          </a:xfrm>
          <a:prstGeom prst="rect">
            <a:avLst/>
          </a:prstGeom>
          <a:solidFill>
            <a:srgbClr val="EC4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357192"/>
            <a:ext cx="12192000" cy="1800000"/>
          </a:xfrm>
          <a:noFill/>
        </p:spPr>
        <p:txBody>
          <a:bodyPr wrap="square" lIns="720000" tIns="180000" rIns="720000" bIns="540000">
            <a:noAutofit/>
          </a:bodyPr>
          <a:lstStyle>
            <a:lvl1pPr marL="0" indent="0" algn="ctr">
              <a:buNone/>
              <a:defRPr sz="320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  <a:endParaRPr lang="nl-BE" dirty="0"/>
          </a:p>
        </p:txBody>
      </p:sp>
      <p:sp>
        <p:nvSpPr>
          <p:cNvPr id="154" name="Title 153"/>
          <p:cNvSpPr>
            <a:spLocks noGrp="1"/>
          </p:cNvSpPr>
          <p:nvPr>
            <p:ph type="title"/>
          </p:nvPr>
        </p:nvSpPr>
        <p:spPr>
          <a:xfrm>
            <a:off x="0" y="1556992"/>
            <a:ext cx="12192000" cy="1800000"/>
          </a:xfrm>
          <a:noFill/>
        </p:spPr>
        <p:txBody>
          <a:bodyPr lIns="720000" tIns="540000" rIns="720000" bIns="180000" anchor="b" anchorCtr="0">
            <a:noAutofit/>
          </a:bodyPr>
          <a:lstStyle>
            <a:lvl1pPr algn="ctr">
              <a:lnSpc>
                <a:spcPct val="90000"/>
              </a:lnSpc>
              <a:defRPr sz="3800" cap="all" baseline="0">
                <a:solidFill>
                  <a:schemeClr val="tx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BE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solidFill>
            <a:srgbClr val="EC4B2F"/>
          </a:solidFill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nl-BE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solidFill>
            <a:srgbClr val="00A0AE"/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  <p:pic>
        <p:nvPicPr>
          <p:cNvPr id="10" name="Picture 9" descr="TM_logo_vignet_ppt.jpg"/>
          <p:cNvPicPr>
            <a:picLocks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80001" y="360000"/>
            <a:ext cx="2157153" cy="1155192"/>
          </a:xfrm>
          <a:prstGeom prst="rect">
            <a:avLst/>
          </a:prstGeom>
        </p:spPr>
      </p:pic>
      <p:sp>
        <p:nvSpPr>
          <p:cNvPr id="14" name="Date Placeholder 13"/>
          <p:cNvSpPr>
            <a:spLocks noGrp="1"/>
          </p:cNvSpPr>
          <p:nvPr>
            <p:ph type="dt" sz="half" idx="13"/>
          </p:nvPr>
        </p:nvSpPr>
        <p:spPr>
          <a:xfrm>
            <a:off x="1007435" y="6570001"/>
            <a:ext cx="109119" cy="200055"/>
          </a:xfrm>
          <a:solidFill>
            <a:schemeClr val="tx1"/>
          </a:solidFill>
        </p:spPr>
        <p:txBody>
          <a:bodyPr/>
          <a:lstStyle>
            <a:lvl1pPr>
              <a:defRPr sz="1300">
                <a:solidFill>
                  <a:srgbClr val="00A0AE"/>
                </a:solidFill>
              </a:defRPr>
            </a:lvl1pPr>
          </a:lstStyle>
          <a:p>
            <a:pPr algn="l"/>
            <a:endParaRPr lang="nl-BE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0" y="5661248"/>
            <a:ext cx="12192000" cy="288032"/>
          </a:xfrm>
          <a:prstGeom prst="rect">
            <a:avLst/>
          </a:prstGeom>
          <a:solidFill>
            <a:srgbClr val="00A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3" name="Picture 12" descr="image_preview.png"/>
          <p:cNvPicPr>
            <a:picLocks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645733" y="6192000"/>
            <a:ext cx="1138899" cy="432000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52000"/>
            <a:ext cx="12192000" cy="4428000"/>
          </a:xfrm>
        </p:spPr>
        <p:txBody>
          <a:bodyPr bIns="144000"/>
          <a:lstStyle>
            <a:lvl1pPr marL="323850" indent="-323850">
              <a:spcBef>
                <a:spcPts val="400"/>
              </a:spcBef>
              <a:spcAft>
                <a:spcPts val="400"/>
              </a:spcAft>
              <a:buClrTx/>
              <a:defRPr/>
            </a:lvl1pPr>
            <a:lvl2pPr marL="723900" indent="-368300">
              <a:spcBef>
                <a:spcPts val="400"/>
              </a:spcBef>
              <a:spcAft>
                <a:spcPts val="400"/>
              </a:spcAft>
              <a:buClrTx/>
              <a:defRPr sz="2500"/>
            </a:lvl2pPr>
            <a:lvl3pPr marL="982663" indent="-258763">
              <a:spcBef>
                <a:spcPts val="400"/>
              </a:spcBef>
              <a:spcAft>
                <a:spcPts val="400"/>
              </a:spcAft>
              <a:buClrTx/>
              <a:defRPr sz="2300"/>
            </a:lvl3pPr>
            <a:lvl4pPr marL="1255713" indent="-273050">
              <a:spcBef>
                <a:spcPts val="400"/>
              </a:spcBef>
              <a:spcAft>
                <a:spcPts val="400"/>
              </a:spcAft>
              <a:buClrTx/>
              <a:defRPr sz="2000"/>
            </a:lvl4pPr>
            <a:lvl5pPr marL="1609725" indent="-258763">
              <a:spcBef>
                <a:spcPts val="600"/>
              </a:spcBef>
              <a:spcAft>
                <a:spcPts val="600"/>
              </a:spcAft>
              <a:defRPr sz="1700"/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lIns="360000" tIns="180000" rIns="360000" bIns="144000"/>
          <a:lstStyle>
            <a:lvl1pPr>
              <a:defRPr>
                <a:solidFill>
                  <a:srgbClr val="00A0AE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BE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40000" y="1141200"/>
            <a:ext cx="11664000" cy="0"/>
          </a:xfrm>
          <a:prstGeom prst="line">
            <a:avLst/>
          </a:prstGeom>
          <a:ln w="6350">
            <a:solidFill>
              <a:srgbClr val="00A0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pPr algn="l"/>
            <a:endParaRPr lang="nl-B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52000"/>
            <a:ext cx="12192000" cy="4734000"/>
          </a:xfrm>
        </p:spPr>
        <p:txBody>
          <a:bodyPr bIns="144000" numCol="2" spcCol="360000" anchor="ctr" anchorCtr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lIns="360000" tIns="180000" rIns="360000" bIns="144000"/>
          <a:lstStyle/>
          <a:p>
            <a:r>
              <a:rPr lang="nl-NL"/>
              <a:t>Klik om de stijl te bewerken</a:t>
            </a:r>
            <a:endParaRPr lang="nl-BE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40000" y="1141200"/>
            <a:ext cx="11664000" cy="0"/>
          </a:xfrm>
          <a:prstGeom prst="line">
            <a:avLst/>
          </a:prstGeom>
          <a:ln w="6350">
            <a:solidFill>
              <a:srgbClr val="00A0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endParaRPr lang="nl-BE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tent |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de stijl te bewerken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152000"/>
            <a:ext cx="5904000" cy="1097992"/>
          </a:xfrm>
        </p:spPr>
        <p:txBody>
          <a:bodyPr lIns="252000" tIns="252000" rIns="0" bIns="0" anchor="t" anchorCtr="0">
            <a:noAutofit/>
          </a:bodyPr>
          <a:lstStyle>
            <a:lvl1pPr marL="0" indent="0">
              <a:buNone/>
              <a:defRPr sz="2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0" y="2285992"/>
            <a:ext cx="5904000" cy="3600000"/>
          </a:xfrm>
        </p:spPr>
        <p:txBody>
          <a:bodyPr lIns="252000" tIns="0" rIns="0"/>
          <a:lstStyle>
            <a:lvl1pPr>
              <a:defRPr sz="2600"/>
            </a:lvl1pPr>
            <a:lvl2pPr>
              <a:defRPr sz="2300"/>
            </a:lvl2pPr>
            <a:lvl3pPr>
              <a:defRPr sz="2000"/>
            </a:lvl3pPr>
            <a:lvl4pPr>
              <a:defRPr sz="17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88043" y="1152000"/>
            <a:ext cx="5904000" cy="1097992"/>
          </a:xfrm>
        </p:spPr>
        <p:txBody>
          <a:bodyPr lIns="0" tIns="252000" rIns="252000" bIns="0" anchor="t" anchorCtr="0">
            <a:normAutofit/>
          </a:bodyPr>
          <a:lstStyle>
            <a:lvl1pPr marL="0" indent="0">
              <a:buNone/>
              <a:defRPr sz="2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88043" y="2285992"/>
            <a:ext cx="5904000" cy="3600000"/>
          </a:xfrm>
        </p:spPr>
        <p:txBody>
          <a:bodyPr lIns="0" tIns="0" rIns="252000"/>
          <a:lstStyle>
            <a:lvl1pPr>
              <a:defRPr sz="2600"/>
            </a:lvl1pPr>
            <a:lvl2pPr>
              <a:defRPr sz="2300"/>
            </a:lvl2pPr>
            <a:lvl3pPr>
              <a:defRPr sz="2000"/>
            </a:lvl3pPr>
            <a:lvl4pPr>
              <a:defRPr sz="17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240000" y="1141200"/>
            <a:ext cx="11664000" cy="0"/>
          </a:xfrm>
          <a:prstGeom prst="line">
            <a:avLst/>
          </a:prstGeom>
          <a:ln w="6350">
            <a:solidFill>
              <a:srgbClr val="4B2B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endParaRPr lang="nl-BE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1 Pictur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494" y="1152000"/>
            <a:ext cx="6762797" cy="4734000"/>
          </a:xfrm>
        </p:spPr>
        <p:txBody>
          <a:bodyPr lIns="0" rIns="0" bIns="144000"/>
          <a:lstStyle>
            <a:lvl2pPr algn="l">
              <a:defRPr/>
            </a:lvl2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lIns="360000" tIns="180000" rIns="360000" bIns="144000"/>
          <a:lstStyle>
            <a:lvl1pPr>
              <a:defRPr>
                <a:solidFill>
                  <a:srgbClr val="50C6DD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BE" dirty="0"/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240000" y="1141200"/>
            <a:ext cx="11664000" cy="0"/>
          </a:xfrm>
          <a:prstGeom prst="line">
            <a:avLst/>
          </a:prstGeom>
          <a:ln w="6350">
            <a:solidFill>
              <a:srgbClr val="4B2B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cture Placeholder 87"/>
          <p:cNvSpPr>
            <a:spLocks noGrp="1"/>
          </p:cNvSpPr>
          <p:nvPr>
            <p:ph type="pic" sz="quarter" idx="10"/>
          </p:nvPr>
        </p:nvSpPr>
        <p:spPr>
          <a:xfrm>
            <a:off x="240000" y="1152000"/>
            <a:ext cx="4571989" cy="4734000"/>
          </a:xfrm>
        </p:spPr>
        <p:txBody>
          <a:bodyPr>
            <a:normAutofit/>
          </a:bodyPr>
          <a:lstStyle>
            <a:lvl1pPr>
              <a:buNone/>
              <a:defRPr sz="1000"/>
            </a:lvl1pPr>
          </a:lstStyle>
          <a:p>
            <a:r>
              <a:rPr lang="nl-NL"/>
              <a:t>Klik op het pictogram als u een afbeelding wilt toevoegen</a:t>
            </a:r>
            <a:endParaRPr lang="nl-BE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algn="l"/>
            <a:endParaRPr lang="nl-BE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nl-B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N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algn="l"/>
            <a:endParaRPr lang="nl-B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0" y="1"/>
            <a:ext cx="12192000" cy="5929313"/>
          </a:xfrm>
        </p:spPr>
        <p:txBody>
          <a:bodyPr/>
          <a:lstStyle>
            <a:lvl1pPr>
              <a:buClrTx/>
              <a:defRPr>
                <a:solidFill>
                  <a:srgbClr val="000000"/>
                </a:solidFill>
              </a:defRPr>
            </a:lvl1pPr>
            <a:lvl2pPr>
              <a:buClrTx/>
              <a:defRPr>
                <a:solidFill>
                  <a:srgbClr val="000000"/>
                </a:solidFill>
              </a:defRPr>
            </a:lvl2pPr>
            <a:lvl3pPr>
              <a:buClrTx/>
              <a:defRPr>
                <a:solidFill>
                  <a:srgbClr val="000000"/>
                </a:solidFill>
              </a:defRPr>
            </a:lvl3pPr>
            <a:lvl4pPr>
              <a:buClrTx/>
              <a:defRPr>
                <a:solidFill>
                  <a:srgbClr val="000000"/>
                </a:solidFill>
              </a:defRPr>
            </a:lvl4pPr>
            <a:lvl5pPr>
              <a:buClrTx/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1 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algn="l"/>
            <a:endParaRPr lang="nl-BE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12192000" cy="5929313"/>
          </a:xfrm>
        </p:spPr>
        <p:txBody>
          <a:bodyPr/>
          <a:lstStyle/>
          <a:p>
            <a:r>
              <a:rPr lang="nl-NL"/>
              <a:t>Klik op het pictogram als u een afbeelding wilt toevoegen</a:t>
            </a:r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el, illustratie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32000" y="190500"/>
            <a:ext cx="9347200" cy="1527175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llustratie 2"/>
          <p:cNvSpPr>
            <a:spLocks noGrp="1"/>
          </p:cNvSpPr>
          <p:nvPr>
            <p:ph type="clipArt" sz="half" idx="1"/>
          </p:nvPr>
        </p:nvSpPr>
        <p:spPr>
          <a:xfrm>
            <a:off x="2032000" y="1905000"/>
            <a:ext cx="4572000" cy="4114800"/>
          </a:xfrm>
        </p:spPr>
        <p:txBody>
          <a:bodyPr/>
          <a:lstStyle/>
          <a:p>
            <a:pPr lvl="0"/>
            <a:endParaRPr lang="nl-BE" noProof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6807200" y="1905000"/>
            <a:ext cx="4572000" cy="4114800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002AD0-F15D-43FA-8F2B-286A2DD82A42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609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958024"/>
            <a:ext cx="12192000" cy="900000"/>
          </a:xfrm>
          <a:prstGeom prst="rect">
            <a:avLst/>
          </a:prstGeom>
          <a:solidFill>
            <a:srgbClr val="EC4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18000" rIns="0" bIns="18000" rtlCol="0" anchor="ctr"/>
          <a:lstStyle/>
          <a:p>
            <a:pPr algn="ctr"/>
            <a:endParaRPr lang="nl-BE" sz="1100" dirty="0">
              <a:solidFill>
                <a:schemeClr val="bg1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0" y="6084000"/>
            <a:ext cx="2640000" cy="43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sp>
        <p:nvSpPr>
          <p:cNvPr id="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7435" y="6084000"/>
            <a:ext cx="5376565" cy="432000"/>
          </a:xfrm>
          <a:prstGeom prst="rect">
            <a:avLst/>
          </a:prstGeom>
          <a:solidFill>
            <a:schemeClr val="bg1"/>
          </a:solidFill>
        </p:spPr>
        <p:txBody>
          <a:bodyPr wrap="square" lIns="144000" tIns="0" rIns="144000" bIns="0" anchor="ctr" anchorCtr="0">
            <a:noAutofit/>
          </a:bodyPr>
          <a:lstStyle>
            <a:lvl1pPr algn="l">
              <a:lnSpc>
                <a:spcPct val="90000"/>
              </a:lnSpc>
              <a:defRPr sz="1500">
                <a:solidFill>
                  <a:srgbClr val="00A0AE"/>
                </a:solidFill>
                <a:latin typeface="Trebuchet MS" pitchFamily="34" charset="0"/>
              </a:defRPr>
            </a:lvl1pPr>
          </a:lstStyle>
          <a:p>
            <a:endParaRPr lang="nl-BE" dirty="0"/>
          </a:p>
        </p:txBody>
      </p:sp>
      <p:sp>
        <p:nvSpPr>
          <p:cNvPr id="86" name="Slide Number Placeholder 85"/>
          <p:cNvSpPr>
            <a:spLocks noGrp="1"/>
          </p:cNvSpPr>
          <p:nvPr>
            <p:ph type="sldNum" sz="quarter" idx="4"/>
          </p:nvPr>
        </p:nvSpPr>
        <p:spPr>
          <a:xfrm>
            <a:off x="480000" y="6084000"/>
            <a:ext cx="480000" cy="667148"/>
          </a:xfrm>
          <a:prstGeom prst="rect">
            <a:avLst/>
          </a:prstGeom>
          <a:solidFill>
            <a:srgbClr val="00A0AE"/>
          </a:solidFill>
        </p:spPr>
        <p:txBody>
          <a:bodyPr vert="horz" wrap="none" lIns="0" tIns="108000" rIns="0" bIns="0" rtlCol="0" anchor="ctr" anchorCtr="0">
            <a:noAutofit/>
          </a:bodyPr>
          <a:lstStyle>
            <a:lvl1pPr algn="ctr">
              <a:defRPr sz="2000" b="0">
                <a:solidFill>
                  <a:schemeClr val="bg1"/>
                </a:solidFill>
                <a:latin typeface="Trebuchet MS" pitchFamily="34" charset="0"/>
              </a:defRPr>
            </a:lvl1pPr>
          </a:lstStyle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42984"/>
          </a:xfrm>
          <a:prstGeom prst="rect">
            <a:avLst/>
          </a:prstGeom>
          <a:ln w="0">
            <a:noFill/>
          </a:ln>
        </p:spPr>
        <p:txBody>
          <a:bodyPr vert="horz" lIns="360000" tIns="180000" rIns="360000" bIns="144000" rtlCol="0" anchor="ctr">
            <a:noAutofit/>
          </a:bodyPr>
          <a:lstStyle/>
          <a:p>
            <a:r>
              <a:rPr lang="nl-NL"/>
              <a:t>Klik om de stijl te bewerken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152000"/>
            <a:ext cx="12192000" cy="4428000"/>
          </a:xfrm>
          <a:prstGeom prst="rect">
            <a:avLst/>
          </a:prstGeom>
        </p:spPr>
        <p:txBody>
          <a:bodyPr vert="horz" lIns="432000" tIns="252000" rIns="43200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0" name="Date Placeholder 3"/>
          <p:cNvSpPr>
            <a:spLocks noGrp="1"/>
          </p:cNvSpPr>
          <p:nvPr>
            <p:ph type="dt" sz="half" idx="2"/>
          </p:nvPr>
        </p:nvSpPr>
        <p:spPr>
          <a:xfrm>
            <a:off x="1007435" y="6570001"/>
            <a:ext cx="109119" cy="200055"/>
          </a:xfrm>
          <a:prstGeom prst="rect">
            <a:avLst/>
          </a:prstGeom>
          <a:solidFill>
            <a:srgbClr val="EC4B2F"/>
          </a:solidFill>
        </p:spPr>
        <p:txBody>
          <a:bodyPr wrap="none" lIns="108000" tIns="0" rIns="0" bIns="0" anchor="b" anchorCtr="0">
            <a:spAutoFit/>
          </a:bodyPr>
          <a:lstStyle>
            <a:lvl1pPr algn="r">
              <a:defRPr sz="1300">
                <a:solidFill>
                  <a:schemeClr val="bg1"/>
                </a:solidFill>
                <a:latin typeface="Trebuchet MS" pitchFamily="34" charset="0"/>
              </a:defRPr>
            </a:lvl1pPr>
          </a:lstStyle>
          <a:p>
            <a:pPr algn="l"/>
            <a:endParaRPr lang="nl-BE" dirty="0"/>
          </a:p>
        </p:txBody>
      </p:sp>
      <p:pic>
        <p:nvPicPr>
          <p:cNvPr id="9" name="Picture 8" descr="tm_rgb.jp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200456" y="5976000"/>
            <a:ext cx="1650076" cy="86452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0" r:id="rId2"/>
    <p:sldLayoutId id="2147483678" r:id="rId3"/>
    <p:sldLayoutId id="2147483653" r:id="rId4"/>
    <p:sldLayoutId id="2147483679" r:id="rId5"/>
    <p:sldLayoutId id="2147483688" r:id="rId6"/>
    <p:sldLayoutId id="2147483687" r:id="rId7"/>
    <p:sldLayoutId id="2147483690" r:id="rId8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 cap="all" baseline="0">
          <a:solidFill>
            <a:srgbClr val="EC4B2F"/>
          </a:solidFill>
          <a:latin typeface="Trebuchet MS" pitchFamily="34" charset="0"/>
          <a:ea typeface="+mj-ea"/>
          <a:cs typeface="+mj-cs"/>
        </a:defRPr>
      </a:lvl1pPr>
    </p:titleStyle>
    <p:bodyStyle>
      <a:lvl1pPr marL="355600" indent="-355600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Tx/>
        <a:buSzPct val="90000"/>
        <a:buFont typeface="Verdana" pitchFamily="34" charset="0"/>
        <a:buChar char="•"/>
        <a:defRPr sz="3000" kern="1200">
          <a:solidFill>
            <a:srgbClr val="000000"/>
          </a:solidFill>
          <a:latin typeface="Trebuchet MS" pitchFamily="34" charset="0"/>
          <a:ea typeface="+mn-ea"/>
          <a:cs typeface="+mn-cs"/>
        </a:defRPr>
      </a:lvl1pPr>
      <a:lvl2pPr marL="723900" indent="-368300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Tx/>
        <a:buFont typeface="Arial" pitchFamily="34" charset="0"/>
        <a:buChar char="−"/>
        <a:defRPr sz="2700" kern="1200">
          <a:solidFill>
            <a:srgbClr val="000000"/>
          </a:solidFill>
          <a:latin typeface="Trebuchet MS" pitchFamily="34" charset="0"/>
          <a:ea typeface="+mn-ea"/>
          <a:cs typeface="+mn-cs"/>
        </a:defRPr>
      </a:lvl2pPr>
      <a:lvl3pPr marL="982663" indent="-258763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Tx/>
        <a:buFont typeface="Arial" pitchFamily="34" charset="0"/>
        <a:buChar char="•"/>
        <a:defRPr sz="2400" kern="1200">
          <a:solidFill>
            <a:srgbClr val="000000"/>
          </a:solidFill>
          <a:latin typeface="Trebuchet MS" pitchFamily="34" charset="0"/>
          <a:ea typeface="+mn-ea"/>
          <a:cs typeface="+mn-cs"/>
        </a:defRPr>
      </a:lvl3pPr>
      <a:lvl4pPr marL="1255713" indent="-273050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Tx/>
        <a:buFont typeface="Arial" pitchFamily="34" charset="0"/>
        <a:buChar char="»"/>
        <a:defRPr sz="2100" kern="1200">
          <a:solidFill>
            <a:srgbClr val="000000"/>
          </a:solidFill>
          <a:latin typeface="Trebuchet MS" pitchFamily="34" charset="0"/>
          <a:ea typeface="+mn-ea"/>
          <a:cs typeface="+mn-cs"/>
        </a:defRPr>
      </a:lvl4pPr>
      <a:lvl5pPr marL="1609725" indent="-258763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>
          <a:schemeClr val="tx1"/>
        </a:buClr>
        <a:buFont typeface="Arial" pitchFamily="34" charset="0"/>
        <a:buNone/>
        <a:defRPr sz="2000" kern="1200">
          <a:solidFill>
            <a:schemeClr val="accent4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mailto:Joeri.verlooy@thomasmore.be" TargetMode="External"/><Relationship Id="rId2" Type="http://schemas.openxmlformats.org/officeDocument/2006/relationships/hyperlink" Target="mailto:joren.synaeve@thomasmore.b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Matthias.claessen@thomasmore.be" TargetMode="External"/><Relationship Id="rId4" Type="http://schemas.openxmlformats.org/officeDocument/2006/relationships/hyperlink" Target="mailto:indy.hendrickx@thomasmore.be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visualstudio.microsoft.com/vs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Algemeen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</a:t>
            </a:fld>
            <a:endParaRPr lang="nl-B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D923B0D7-0B48-4CFD-9943-CDAA59433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32000" tIns="252000" rIns="432000" bIns="144000" rtlCol="0" anchor="t">
            <a:normAutofit fontScale="70000" lnSpcReduction="20000"/>
          </a:bodyPr>
          <a:lstStyle/>
          <a:p>
            <a:r>
              <a:rPr lang="nl-BE" dirty="0">
                <a:latin typeface="Trebuchet MS"/>
              </a:rPr>
              <a:t>Je plaatst je oefening in </a:t>
            </a:r>
            <a:r>
              <a:rPr lang="nl-BE" dirty="0" err="1">
                <a:latin typeface="Trebuchet MS"/>
              </a:rPr>
              <a:t>Codegrade</a:t>
            </a:r>
            <a:endParaRPr lang="nl-BE">
              <a:latin typeface="Trebuchet MS"/>
            </a:endParaRPr>
          </a:p>
          <a:p>
            <a:pPr lvl="1"/>
            <a:r>
              <a:rPr lang="nl-BE" dirty="0" err="1">
                <a:latin typeface="Trebuchet MS"/>
              </a:rPr>
              <a:t>Godegrade</a:t>
            </a:r>
            <a:r>
              <a:rPr lang="nl-BE" dirty="0">
                <a:latin typeface="Trebuchet MS"/>
              </a:rPr>
              <a:t> geeft onmiddellijk feedback</a:t>
            </a:r>
          </a:p>
          <a:p>
            <a:pPr lvl="1"/>
            <a:endParaRPr lang="nl-BE" dirty="0">
              <a:latin typeface="Trebuchet MS"/>
            </a:endParaRPr>
          </a:p>
          <a:p>
            <a:r>
              <a:rPr lang="nl-BE" dirty="0">
                <a:latin typeface="Trebuchet MS"/>
              </a:rPr>
              <a:t>Welke oefeningen?</a:t>
            </a:r>
            <a:endParaRPr lang="nl-BE" dirty="0"/>
          </a:p>
          <a:p>
            <a:pPr lvl="1"/>
            <a:r>
              <a:rPr lang="nl-BE" dirty="0">
                <a:latin typeface="Trebuchet MS"/>
              </a:rPr>
              <a:t>Eerste 5 oefeningen van elk hoofdstuk tellen mee voor PE</a:t>
            </a:r>
          </a:p>
          <a:p>
            <a:pPr lvl="1"/>
            <a:endParaRPr lang="nl-BE" dirty="0">
              <a:latin typeface="Trebuchet MS"/>
            </a:endParaRPr>
          </a:p>
          <a:p>
            <a:r>
              <a:rPr lang="nl-BE" dirty="0">
                <a:latin typeface="Trebuchet MS"/>
              </a:rPr>
              <a:t>Deadline</a:t>
            </a:r>
            <a:endParaRPr lang="nl-BE" dirty="0"/>
          </a:p>
          <a:p>
            <a:pPr lvl="1"/>
            <a:r>
              <a:rPr lang="nl-BE" dirty="0">
                <a:latin typeface="Trebuchet MS"/>
              </a:rPr>
              <a:t>Steeds zaterdagavond om 23:59 na de bijhorende theorieles</a:t>
            </a:r>
            <a:endParaRPr lang="nl-BE" dirty="0"/>
          </a:p>
          <a:p>
            <a:pPr lvl="1"/>
            <a:endParaRPr lang="nl-BE" dirty="0"/>
          </a:p>
          <a:p>
            <a:r>
              <a:rPr lang="nl-BE" dirty="0">
                <a:latin typeface="Trebuchet MS"/>
              </a:rPr>
              <a:t>Kijk steeds de uitvoer van </a:t>
            </a:r>
            <a:r>
              <a:rPr lang="nl-BE" dirty="0" err="1">
                <a:latin typeface="Trebuchet MS"/>
              </a:rPr>
              <a:t>Codegrade</a:t>
            </a:r>
            <a:r>
              <a:rPr lang="nl-BE" dirty="0">
                <a:latin typeface="Trebuchet MS"/>
              </a:rPr>
              <a:t> na! </a:t>
            </a:r>
            <a:endParaRPr lang="nl-BE" dirty="0"/>
          </a:p>
          <a:p>
            <a:pPr lvl="1"/>
            <a:r>
              <a:rPr lang="nl-BE" dirty="0">
                <a:latin typeface="Trebuchet MS"/>
              </a:rPr>
              <a:t>Een foutje is snel gemaakt</a:t>
            </a:r>
            <a:endParaRPr lang="nl-BE" dirty="0"/>
          </a:p>
          <a:p>
            <a:pPr lvl="1"/>
            <a:r>
              <a:rPr lang="nl-BE">
                <a:latin typeface="Trebuchet MS"/>
              </a:rPr>
              <a:t>Docenten kijken de oefeningen niet na, alle punten worden automatisch gegeven</a:t>
            </a:r>
            <a:endParaRPr lang="nl-BE"/>
          </a:p>
          <a:p>
            <a:pPr lvl="1"/>
            <a:r>
              <a:rPr lang="nl-BE">
                <a:latin typeface="Trebuchet MS"/>
              </a:rPr>
              <a:t>Indien je toch een fout opmerkt, verwittig een docent</a:t>
            </a:r>
          </a:p>
          <a:p>
            <a:endParaRPr lang="nl-B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6F0E078F-1FD8-450F-B0BF-46D0C0C80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BE" dirty="0" err="1">
                <a:latin typeface="Trebuchet MS"/>
              </a:rPr>
              <a:t>codegrade</a:t>
            </a:r>
            <a:endParaRPr lang="nl-BE" dirty="0" err="1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59FBE6A-5D69-4A04-86D3-68B85F586B6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10</a:t>
            </a:fld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7661DF4-40A0-465D-8639-085615C9031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4027643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D923B0D7-0B48-4CFD-9943-CDAA59433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32000" tIns="252000" rIns="432000" bIns="144000" rtlCol="0" anchor="t">
            <a:normAutofit/>
          </a:bodyPr>
          <a:lstStyle/>
          <a:p>
            <a:r>
              <a:rPr lang="nl-BE" dirty="0">
                <a:latin typeface="Trebuchet MS"/>
              </a:rPr>
              <a:t>Voor je vragen stelt:</a:t>
            </a:r>
          </a:p>
          <a:p>
            <a:pPr lvl="1"/>
            <a:r>
              <a:rPr lang="nl-BE" dirty="0">
                <a:latin typeface="Trebuchet MS"/>
              </a:rPr>
              <a:t>Kijk eerst het lesmateriaal na!</a:t>
            </a:r>
            <a:endParaRPr lang="nl-BE" dirty="0"/>
          </a:p>
          <a:p>
            <a:pPr lvl="1"/>
            <a:r>
              <a:rPr lang="nl-BE" dirty="0">
                <a:latin typeface="Trebuchet MS"/>
              </a:rPr>
              <a:t>Kan je met opzoekwerk zelf tot een oplossing komen?</a:t>
            </a:r>
            <a:endParaRPr lang="nl-BE" dirty="0"/>
          </a:p>
          <a:p>
            <a:pPr lvl="1"/>
            <a:endParaRPr lang="nl-BE" dirty="0"/>
          </a:p>
          <a:p>
            <a:r>
              <a:rPr lang="nl-BE" dirty="0">
                <a:latin typeface="Trebuchet MS"/>
              </a:rPr>
              <a:t>Vanaf OOP:</a:t>
            </a:r>
            <a:endParaRPr lang="nl-BE" dirty="0"/>
          </a:p>
          <a:p>
            <a:pPr lvl="1"/>
            <a:r>
              <a:rPr lang="nl-BE" dirty="0">
                <a:latin typeface="Trebuchet MS"/>
              </a:rPr>
              <a:t>De kennis van voorgaande vakken blijft belangrijk</a:t>
            </a:r>
            <a:endParaRPr lang="nl-BE" dirty="0"/>
          </a:p>
          <a:p>
            <a:pPr lvl="1"/>
            <a:r>
              <a:rPr lang="nl-BE" dirty="0">
                <a:latin typeface="Trebuchet MS"/>
              </a:rPr>
              <a:t>We verwijzen naar de voorgaande presentaties bij vragen hierover</a:t>
            </a:r>
            <a:endParaRPr lang="nl-BE" dirty="0"/>
          </a:p>
          <a:p>
            <a:endParaRPr lang="nl-BE" dirty="0"/>
          </a:p>
          <a:p>
            <a:endParaRPr lang="nl-B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6F0E078F-1FD8-450F-B0BF-46D0C0C80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BE" dirty="0">
                <a:latin typeface="Trebuchet MS"/>
              </a:rPr>
              <a:t>Zelfredzaamheid</a:t>
            </a: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59FBE6A-5D69-4A04-86D3-68B85F586B6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11</a:t>
            </a:fld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7661DF4-40A0-465D-8639-085615C9031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1743215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DD752C47-92B2-4688-BF35-A17B9B088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32000" tIns="252000" rIns="432000" bIns="144000" rtlCol="0" anchor="t">
            <a:normAutofit/>
          </a:bodyPr>
          <a:lstStyle/>
          <a:p>
            <a:r>
              <a:rPr lang="nl-BE" dirty="0">
                <a:latin typeface="Trebuchet MS"/>
              </a:rPr>
              <a:t>Neem notities waar nodig</a:t>
            </a:r>
          </a:p>
          <a:p>
            <a:r>
              <a:rPr lang="nl-BE" dirty="0"/>
              <a:t>Maak alle oefeningen zelf</a:t>
            </a:r>
          </a:p>
          <a:p>
            <a:r>
              <a:rPr lang="nl-BE" dirty="0"/>
              <a:t>Studeer &amp; programmeer regelmatig</a:t>
            </a:r>
          </a:p>
          <a:p>
            <a:endParaRPr lang="nl-BE" dirty="0"/>
          </a:p>
          <a:p>
            <a:pPr marL="0" indent="0">
              <a:buNone/>
            </a:pPr>
            <a:r>
              <a:rPr lang="nl-BE" dirty="0">
                <a:latin typeface="Trebuchet MS"/>
              </a:rPr>
              <a:t>          Dit verhoogt je slaagkansen aanzienlijk!</a:t>
            </a:r>
          </a:p>
          <a:p>
            <a:endParaRPr lang="nl-B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B77F30F1-C8A7-4E78-8D80-E08FED425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BE" dirty="0"/>
              <a:t>Tips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C821F22-DC58-4075-9979-E31D254063D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12</a:t>
            </a:fld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34230C6-9711-4E26-BF2A-3F3E30978E9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6" name="Pijl: rechts 5">
            <a:extLst>
              <a:ext uri="{FF2B5EF4-FFF2-40B4-BE49-F238E27FC236}">
                <a16:creationId xmlns:a16="http://schemas.microsoft.com/office/drawing/2014/main" id="{C53B70B7-F03C-B729-AF9F-11ECF031ED8D}"/>
              </a:ext>
            </a:extLst>
          </p:cNvPr>
          <p:cNvSpPr/>
          <p:nvPr/>
        </p:nvSpPr>
        <p:spPr>
          <a:xfrm>
            <a:off x="481731" y="3401763"/>
            <a:ext cx="977080" cy="485467"/>
          </a:xfrm>
          <a:prstGeom prst="rightArrow">
            <a:avLst/>
          </a:prstGeom>
          <a:solidFill>
            <a:srgbClr val="00A0AE"/>
          </a:solidFill>
          <a:ln>
            <a:solidFill>
              <a:srgbClr val="00A0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735277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7F0B053C-DBDE-4CB6-9022-FD17D52FC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32000" tIns="252000" rIns="432000" bIns="144000" rtlCol="0" anchor="t">
            <a:normAutofit/>
          </a:bodyPr>
          <a:lstStyle/>
          <a:p>
            <a:r>
              <a:rPr lang="nl-BE" dirty="0">
                <a:latin typeface="Trebuchet MS"/>
              </a:rPr>
              <a:t>Joren </a:t>
            </a:r>
            <a:r>
              <a:rPr lang="nl-BE" dirty="0" err="1">
                <a:latin typeface="Trebuchet MS"/>
              </a:rPr>
              <a:t>Synaeve</a:t>
            </a:r>
            <a:endParaRPr lang="nl-BE">
              <a:latin typeface="Trebuchet MS"/>
            </a:endParaRPr>
          </a:p>
          <a:p>
            <a:pPr lvl="1"/>
            <a:r>
              <a:rPr lang="nl-BE" dirty="0">
                <a:hlinkClick r:id="rId2"/>
              </a:rPr>
              <a:t>joren.synaeve@thomasmore.be</a:t>
            </a:r>
            <a:endParaRPr lang="nl-BE" dirty="0"/>
          </a:p>
          <a:p>
            <a:r>
              <a:rPr lang="nl-BE" dirty="0"/>
              <a:t>Joeri </a:t>
            </a:r>
            <a:r>
              <a:rPr lang="nl-BE" dirty="0" err="1"/>
              <a:t>Verlooy</a:t>
            </a:r>
            <a:endParaRPr lang="nl-BE" dirty="0"/>
          </a:p>
          <a:p>
            <a:pPr lvl="1"/>
            <a:r>
              <a:rPr lang="nl-BE" dirty="0">
                <a:hlinkClick r:id="rId3"/>
              </a:rPr>
              <a:t>joeri.verlooy@thomasmore.be</a:t>
            </a:r>
            <a:endParaRPr lang="nl-BE" dirty="0"/>
          </a:p>
          <a:p>
            <a:r>
              <a:rPr lang="nl-BE" dirty="0">
                <a:latin typeface="Trebuchet MS"/>
              </a:rPr>
              <a:t>Indy Hendrickx</a:t>
            </a:r>
            <a:endParaRPr lang="nl-BE" dirty="0"/>
          </a:p>
          <a:p>
            <a:pPr lvl="1"/>
            <a:r>
              <a:rPr lang="nl-BE" dirty="0">
                <a:latin typeface="Trebuchet MS"/>
                <a:hlinkClick r:id="rId4"/>
              </a:rPr>
              <a:t>indy.hendrickx@thomasmore.be</a:t>
            </a:r>
          </a:p>
          <a:p>
            <a:r>
              <a:rPr lang="nl-BE" dirty="0">
                <a:latin typeface="Trebuchet MS"/>
              </a:rPr>
              <a:t>Matthias </a:t>
            </a:r>
            <a:r>
              <a:rPr lang="nl-BE" dirty="0" err="1">
                <a:latin typeface="Trebuchet MS"/>
              </a:rPr>
              <a:t>Claessen</a:t>
            </a:r>
            <a:endParaRPr lang="nl-BE">
              <a:latin typeface="Trebuchet MS"/>
            </a:endParaRPr>
          </a:p>
          <a:p>
            <a:pPr lvl="1"/>
            <a:r>
              <a:rPr lang="nl-BE" dirty="0">
                <a:latin typeface="Trebuchet MS"/>
                <a:hlinkClick r:id="rId5"/>
              </a:rPr>
              <a:t>matthias.claessen@thomasmore.be</a:t>
            </a:r>
            <a:endParaRPr lang="nl-BE" dirty="0"/>
          </a:p>
          <a:p>
            <a:pPr lvl="1"/>
            <a:endParaRPr lang="nl-B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8D186DD-FF74-42A3-AB74-172CCBAB3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BE" dirty="0"/>
              <a:t>Docenten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C5089B4-73F6-41BE-8160-0669545E80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13</a:t>
            </a:fld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6396F2E-8C4A-4F3A-977A-BF2CE489314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101613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 vert="horz" lIns="432000" tIns="252000" rIns="432000" bIns="144000" rtlCol="0" anchor="t">
            <a:normAutofit fontScale="85000" lnSpcReduction="20000"/>
          </a:bodyPr>
          <a:lstStyle/>
          <a:p>
            <a:r>
              <a:rPr lang="nl-BE" dirty="0"/>
              <a:t>Algemene informatie</a:t>
            </a:r>
          </a:p>
          <a:p>
            <a:r>
              <a:rPr lang="nl-BE" dirty="0">
                <a:latin typeface="Trebuchet MS"/>
              </a:rPr>
              <a:t>Lesmateriaal</a:t>
            </a:r>
            <a:endParaRPr lang="en-US" dirty="0">
              <a:latin typeface="Trebuchet MS"/>
            </a:endParaRPr>
          </a:p>
          <a:p>
            <a:r>
              <a:rPr lang="nl-BE" dirty="0">
                <a:latin typeface="Trebuchet MS"/>
              </a:rPr>
              <a:t>Software</a:t>
            </a:r>
            <a:endParaRPr lang="en-US" dirty="0">
              <a:latin typeface="Trebuchet MS"/>
            </a:endParaRPr>
          </a:p>
          <a:p>
            <a:r>
              <a:rPr lang="nl-BE" dirty="0">
                <a:latin typeface="Trebuchet MS"/>
              </a:rPr>
              <a:t>Hoofddoelstelling</a:t>
            </a:r>
            <a:endParaRPr lang="en-US" dirty="0">
              <a:latin typeface="Trebuchet MS"/>
            </a:endParaRPr>
          </a:p>
          <a:p>
            <a:r>
              <a:rPr lang="nl-BE" dirty="0">
                <a:latin typeface="Trebuchet MS"/>
              </a:rPr>
              <a:t>Afspraken</a:t>
            </a:r>
            <a:endParaRPr lang="en-US" dirty="0">
              <a:latin typeface="Trebuchet MS"/>
            </a:endParaRPr>
          </a:p>
          <a:p>
            <a:r>
              <a:rPr lang="nl-BE" dirty="0">
                <a:latin typeface="Trebuchet MS"/>
              </a:rPr>
              <a:t>Evaluatie</a:t>
            </a:r>
          </a:p>
          <a:p>
            <a:r>
              <a:rPr lang="nl-BE" dirty="0" err="1">
                <a:latin typeface="Trebuchet MS"/>
              </a:rPr>
              <a:t>Codegrade</a:t>
            </a:r>
          </a:p>
          <a:p>
            <a:r>
              <a:rPr lang="nl-BE" dirty="0">
                <a:latin typeface="Trebuchet MS"/>
              </a:rPr>
              <a:t>Zelfredzaamheid</a:t>
            </a:r>
          </a:p>
          <a:p>
            <a:r>
              <a:rPr lang="nl-BE" dirty="0">
                <a:latin typeface="Trebuchet MS"/>
              </a:rPr>
              <a:t>Tips</a:t>
            </a:r>
          </a:p>
          <a:p>
            <a:r>
              <a:rPr lang="nl-BE" dirty="0"/>
              <a:t>Docenten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BE" dirty="0"/>
              <a:t>Inhoud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47152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492D16D5-4278-4142-B62C-6868BAD2A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32000" tIns="252000" rIns="432000" bIns="144000" rtlCol="0" anchor="t">
            <a:normAutofit/>
          </a:bodyPr>
          <a:lstStyle/>
          <a:p>
            <a:endParaRPr lang="nl-BE" dirty="0"/>
          </a:p>
          <a:p>
            <a:r>
              <a:rPr lang="nl-BE" dirty="0">
                <a:latin typeface="Trebuchet MS"/>
              </a:rPr>
              <a:t>1 </a:t>
            </a:r>
            <a:r>
              <a:rPr lang="nl-BE" dirty="0" err="1">
                <a:latin typeface="Trebuchet MS"/>
              </a:rPr>
              <a:t>lesblok</a:t>
            </a:r>
            <a:r>
              <a:rPr lang="nl-BE" dirty="0">
                <a:latin typeface="Trebuchet MS"/>
              </a:rPr>
              <a:t> van 3u45 a 4u45 per week</a:t>
            </a:r>
          </a:p>
          <a:p>
            <a:r>
              <a:rPr lang="nl-BE" dirty="0">
                <a:latin typeface="Trebuchet MS"/>
              </a:rPr>
              <a:t>Gedurende 10 a 12 weken</a:t>
            </a:r>
          </a:p>
          <a:p>
            <a:r>
              <a:rPr lang="nl-BE" dirty="0">
                <a:latin typeface="Trebuchet MS"/>
              </a:rPr>
              <a:t>Les bestaat uit theorie en oefeningen</a:t>
            </a:r>
            <a:endParaRPr lang="nl-BE" dirty="0"/>
          </a:p>
          <a:p>
            <a:pPr marL="0" indent="0">
              <a:buNone/>
            </a:pPr>
            <a:endParaRPr lang="nl-BE" dirty="0"/>
          </a:p>
          <a:p>
            <a:pPr lvl="1"/>
            <a:endParaRPr lang="nl-BE" dirty="0"/>
          </a:p>
          <a:p>
            <a:r>
              <a:rPr lang="nl-BE" dirty="0"/>
              <a:t>4 studiepunten</a:t>
            </a:r>
          </a:p>
          <a:p>
            <a:endParaRPr lang="nl-B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AE11DBD2-713F-4E4E-A931-C958ADC3E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BE" dirty="0"/>
              <a:t>Algemene informatie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7AA63C8-4E26-4B2A-A22A-A0882960709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3</a:t>
            </a:fld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7349018-B8BF-46C5-AE95-4AC4E1200C9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919558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24E407AB-6E0C-491F-B32A-F5432B3F9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Op Canvas:</a:t>
            </a:r>
          </a:p>
          <a:p>
            <a:pPr lvl="1"/>
            <a:r>
              <a:rPr lang="nl-BE" dirty="0"/>
              <a:t>Presentaties</a:t>
            </a:r>
          </a:p>
          <a:p>
            <a:pPr lvl="1"/>
            <a:r>
              <a:rPr lang="nl-BE" dirty="0"/>
              <a:t>Oefeningen</a:t>
            </a:r>
          </a:p>
          <a:p>
            <a:pPr lvl="1"/>
            <a:r>
              <a:rPr lang="nl-BE"/>
              <a:t>Oplossingen</a:t>
            </a:r>
            <a:endParaRPr lang="nl-BE" dirty="0"/>
          </a:p>
          <a:p>
            <a:endParaRPr lang="nl-B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AEC2825F-3A88-4223-A58B-756F92636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BE" dirty="0"/>
              <a:t>Lesmateriaal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94416F08-7C7D-4D5E-8C3D-109B75635E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4</a:t>
            </a:fld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4298454-FAE3-4FC0-B391-06F638D80F6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606249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11415022-58BF-4B30-B5DA-2758D9974A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32000" tIns="252000" rIns="432000" bIns="144000" rtlCol="0" anchor="t">
            <a:normAutofit/>
          </a:bodyPr>
          <a:lstStyle/>
          <a:p>
            <a:r>
              <a:rPr lang="nl-BE" dirty="0">
                <a:latin typeface="Trebuchet MS"/>
              </a:rPr>
              <a:t>Visual </a:t>
            </a:r>
            <a:r>
              <a:rPr lang="nl-BE" dirty="0" err="1">
                <a:latin typeface="Trebuchet MS"/>
              </a:rPr>
              <a:t>Studio.Net</a:t>
            </a:r>
            <a:r>
              <a:rPr lang="nl-BE" dirty="0">
                <a:latin typeface="Trebuchet MS"/>
              </a:rPr>
              <a:t> 2022 – Community 2022</a:t>
            </a:r>
          </a:p>
          <a:p>
            <a:pPr lvl="1"/>
            <a:r>
              <a:rPr lang="nl-BE" dirty="0">
                <a:hlinkClick r:id="rId2"/>
              </a:rPr>
              <a:t>https://visualstudio.microsoft.com/vs/</a:t>
            </a:r>
            <a:endParaRPr lang="nl-BE" dirty="0"/>
          </a:p>
          <a:p>
            <a:pPr lvl="1"/>
            <a:endParaRPr lang="nl-BE" dirty="0"/>
          </a:p>
          <a:p>
            <a:pPr lvl="1"/>
            <a:r>
              <a:rPr lang="nl-BE" dirty="0"/>
              <a:t>Voor meer uitleg zie:</a:t>
            </a:r>
          </a:p>
          <a:p>
            <a:pPr marL="982345" lvl="2" indent="-258445"/>
            <a:r>
              <a:rPr lang="nl-BE" dirty="0">
                <a:latin typeface="Trebuchet MS"/>
              </a:rPr>
              <a:t>Canvas – Algemene informatie – Installeren van Visual Studio 2022</a:t>
            </a:r>
            <a:endParaRPr lang="nl-BE" dirty="0"/>
          </a:p>
          <a:p>
            <a:endParaRPr lang="nl-B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6D4855E9-1F7F-43DF-AB6A-5BE5C03A9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BE" dirty="0"/>
              <a:t>Software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502B2B8-9CB0-4617-8721-FAE1762AA8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5</a:t>
            </a:fld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B96D2E1-4BB2-49D2-A611-2B37D9A776C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951141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13160CF3-6608-4BE5-A672-0E2A2E3E8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‘Mooi’ gestructureerd leren programmeren</a:t>
            </a:r>
          </a:p>
          <a:p>
            <a:pPr lvl="1"/>
            <a:r>
              <a:rPr lang="nl-BE" dirty="0"/>
              <a:t>Leesbare code</a:t>
            </a:r>
          </a:p>
          <a:p>
            <a:pPr lvl="1"/>
            <a:r>
              <a:rPr lang="nl-BE" dirty="0"/>
              <a:t>Duidelijke code</a:t>
            </a:r>
          </a:p>
          <a:p>
            <a:pPr lvl="1"/>
            <a:r>
              <a:rPr lang="nl-BE" dirty="0"/>
              <a:t>Onderhoudsvriendelijke code</a:t>
            </a:r>
          </a:p>
          <a:p>
            <a:pPr lvl="1"/>
            <a:r>
              <a:rPr lang="nl-BE" dirty="0"/>
              <a:t>Toekomstgerichte code</a:t>
            </a:r>
          </a:p>
          <a:p>
            <a:pPr lvl="1"/>
            <a:endParaRPr lang="nl-BE" dirty="0"/>
          </a:p>
          <a:p>
            <a:r>
              <a:rPr lang="nl-BE" dirty="0"/>
              <a:t>De uitspraak ‘Het werkt’ is niet voldoende voor ons</a:t>
            </a:r>
          </a:p>
          <a:p>
            <a:endParaRPr lang="nl-B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05424C72-B8A6-44E5-A650-9F8E0A734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BE" dirty="0"/>
              <a:t>Hoofddoelstelling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58B63E6-B783-4616-83CD-40E749CD51B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6</a:t>
            </a:fld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523E5D2-12BA-4621-ACC1-E9A10FFBCA5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88342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D923B0D7-0B48-4CFD-9943-CDAA59433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32000" tIns="252000" rIns="432000" bIns="144000" rtlCol="0" anchor="t">
            <a:normAutofit fontScale="92500" lnSpcReduction="10000"/>
          </a:bodyPr>
          <a:lstStyle/>
          <a:p>
            <a:r>
              <a:rPr lang="nl-BE" dirty="0"/>
              <a:t>Tijdens theorie:</a:t>
            </a:r>
          </a:p>
          <a:p>
            <a:pPr lvl="1"/>
            <a:r>
              <a:rPr lang="nl-BE" dirty="0"/>
              <a:t>Volg je de uitleg aandachtig, noteren helpt later bij het studeren</a:t>
            </a:r>
          </a:p>
          <a:p>
            <a:pPr lvl="1"/>
            <a:endParaRPr lang="nl-BE" dirty="0"/>
          </a:p>
          <a:p>
            <a:r>
              <a:rPr lang="nl-BE" dirty="0">
                <a:latin typeface="Trebuchet MS"/>
              </a:rPr>
              <a:t>Tijdens oefengedeelte:</a:t>
            </a:r>
            <a:endParaRPr lang="nl-BE" dirty="0"/>
          </a:p>
          <a:p>
            <a:pPr lvl="1"/>
            <a:r>
              <a:rPr lang="nl-BE" dirty="0"/>
              <a:t>Werkt iedereen rustig</a:t>
            </a:r>
          </a:p>
          <a:p>
            <a:pPr lvl="1"/>
            <a:endParaRPr lang="nl-BE" dirty="0"/>
          </a:p>
          <a:p>
            <a:r>
              <a:rPr lang="nl-BE" dirty="0"/>
              <a:t>Geen hoofddeksel, geen koptelefoon, geen oortjes, geen kauwgom</a:t>
            </a:r>
          </a:p>
          <a:p>
            <a:endParaRPr lang="nl-BE" dirty="0"/>
          </a:p>
          <a:p>
            <a:r>
              <a:rPr lang="nl-BE" dirty="0"/>
              <a:t>Er worden geen beeld- of geluidopnames gemaakt tijdens de les </a:t>
            </a:r>
          </a:p>
          <a:p>
            <a:endParaRPr lang="nl-B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6F0E078F-1FD8-450F-B0BF-46D0C0C80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BE" dirty="0"/>
              <a:t>Afspraken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59FBE6A-5D69-4A04-86D3-68B85F586B6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7</a:t>
            </a:fld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7661DF4-40A0-465D-8639-085615C9031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520941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36AAE0C4-0795-4D81-913E-AE14F9C47F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32000" tIns="252000" rIns="432000" bIns="144000" rtlCol="0" anchor="t">
            <a:normAutofit lnSpcReduction="10000"/>
          </a:bodyPr>
          <a:lstStyle/>
          <a:p>
            <a:r>
              <a:rPr lang="nl-BE" dirty="0"/>
              <a:t>1</a:t>
            </a:r>
            <a:r>
              <a:rPr lang="nl-BE" baseline="30000" dirty="0"/>
              <a:t>ste</a:t>
            </a:r>
            <a:r>
              <a:rPr lang="nl-BE" dirty="0"/>
              <a:t> kans</a:t>
            </a:r>
          </a:p>
          <a:p>
            <a:pPr lvl="1"/>
            <a:r>
              <a:rPr lang="nl-BE" dirty="0">
                <a:latin typeface="Trebuchet MS"/>
              </a:rPr>
              <a:t>20% PE op </a:t>
            </a:r>
            <a:r>
              <a:rPr lang="nl-BE" dirty="0" err="1">
                <a:latin typeface="Trebuchet MS"/>
              </a:rPr>
              <a:t>codegrade</a:t>
            </a:r>
            <a:r>
              <a:rPr lang="nl-BE" dirty="0">
                <a:latin typeface="Trebuchet MS"/>
              </a:rPr>
              <a:t> oefeningen bij elke les</a:t>
            </a:r>
          </a:p>
          <a:p>
            <a:pPr lvl="1"/>
            <a:r>
              <a:rPr lang="nl-BE" dirty="0">
                <a:latin typeface="Trebuchet MS"/>
              </a:rPr>
              <a:t>20% tussentijdse evaluatie oktober/november</a:t>
            </a:r>
          </a:p>
          <a:p>
            <a:pPr lvl="1"/>
            <a:r>
              <a:rPr lang="nl-BE" dirty="0">
                <a:latin typeface="Trebuchet MS"/>
              </a:rPr>
              <a:t>60% examenmoment januari</a:t>
            </a:r>
          </a:p>
          <a:p>
            <a:pPr marL="355600" lvl="1" indent="0">
              <a:buNone/>
            </a:pPr>
            <a:endParaRPr lang="nl-BE" dirty="0"/>
          </a:p>
          <a:p>
            <a:pPr lvl="1"/>
            <a:endParaRPr lang="nl-BE" dirty="0"/>
          </a:p>
          <a:p>
            <a:r>
              <a:rPr lang="nl-BE" dirty="0"/>
              <a:t>2</a:t>
            </a:r>
            <a:r>
              <a:rPr lang="nl-BE" baseline="30000" dirty="0"/>
              <a:t>de</a:t>
            </a:r>
            <a:r>
              <a:rPr lang="nl-BE" dirty="0"/>
              <a:t> kans:</a:t>
            </a:r>
          </a:p>
          <a:p>
            <a:pPr lvl="1"/>
            <a:r>
              <a:rPr lang="nl-BE" dirty="0"/>
              <a:t>Herexamen tijdens de 3</a:t>
            </a:r>
            <a:r>
              <a:rPr lang="nl-BE" baseline="30000" dirty="0"/>
              <a:t>de</a:t>
            </a:r>
            <a:r>
              <a:rPr lang="nl-BE" dirty="0"/>
              <a:t> examenperiode</a:t>
            </a:r>
          </a:p>
          <a:p>
            <a:pPr lvl="1"/>
            <a:r>
              <a:rPr lang="nl-BE" dirty="0"/>
              <a:t>100% - examenmoment augustus/september</a:t>
            </a:r>
          </a:p>
          <a:p>
            <a:pPr lvl="1"/>
            <a:endParaRPr lang="nl-BE" dirty="0"/>
          </a:p>
          <a:p>
            <a:endParaRPr lang="nl-B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3E7D7877-3221-483D-A596-B8F6A3A55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BE" dirty="0"/>
              <a:t>Evaluatie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D6D2A3A-507C-42E4-839B-286B213C7D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8</a:t>
            </a:fld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5F13334-8534-4269-AF7D-8D46A68AD35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042190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CF8BC3B4-3000-4A41-8AB6-26B9A42CB8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32000" tIns="252000" rIns="432000" bIns="144000" rtlCol="0" anchor="t">
            <a:normAutofit/>
          </a:bodyPr>
          <a:lstStyle/>
          <a:p>
            <a:r>
              <a:rPr lang="nl-BE" dirty="0">
                <a:latin typeface="Trebuchet MS"/>
              </a:rPr>
              <a:t>Zowel tussentijds als finaal examen bestaat uit:</a:t>
            </a:r>
          </a:p>
          <a:p>
            <a:pPr lvl="1"/>
            <a:r>
              <a:rPr lang="nl-BE" dirty="0"/>
              <a:t>1 of meerdere programmeeropdrachten</a:t>
            </a:r>
          </a:p>
          <a:p>
            <a:r>
              <a:rPr lang="nl-BE" dirty="0"/>
              <a:t>Open-boek examen zonder communicatie</a:t>
            </a:r>
          </a:p>
          <a:p>
            <a:r>
              <a:rPr lang="nl-BE" dirty="0">
                <a:latin typeface="Trebuchet MS"/>
              </a:rPr>
              <a:t>Tijdens het examen mag je Canvas en open internet gebruiken</a:t>
            </a:r>
          </a:p>
          <a:p>
            <a:r>
              <a:rPr lang="nl-BE" dirty="0"/>
              <a:t>Let op: je krijgt maar een bepaalde tijd voor het examen</a:t>
            </a:r>
          </a:p>
          <a:p>
            <a:pPr lvl="1"/>
            <a:r>
              <a:rPr lang="nl-BE" dirty="0"/>
              <a:t>Snel genoeg aan je oplossing komen is deel van het examen!</a:t>
            </a:r>
          </a:p>
          <a:p>
            <a:endParaRPr lang="nl-B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10215B1-C645-4C71-9B15-7F1DCF234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BE" dirty="0"/>
              <a:t>Evaluatie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0EA8D8D-2490-4734-993E-967C79FB643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9</a:t>
            </a:fld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4C719FB-05E5-4D5A-B1BB-FBE1FAAEAEE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012874887"/>
      </p:ext>
    </p:extLst>
  </p:cSld>
  <p:clrMapOvr>
    <a:masterClrMapping/>
  </p:clrMapOvr>
</p:sld>
</file>

<file path=ppt/theme/theme1.xml><?xml version="1.0" encoding="utf-8"?>
<a:theme xmlns:a="http://schemas.openxmlformats.org/drawingml/2006/main" name="TM_presentatie_eng">
  <a:themeElements>
    <a:clrScheme name="Lessius">
      <a:dk1>
        <a:srgbClr val="003C72"/>
      </a:dk1>
      <a:lt1>
        <a:srgbClr val="FFFFFF"/>
      </a:lt1>
      <a:dk2>
        <a:srgbClr val="003C72"/>
      </a:dk2>
      <a:lt2>
        <a:srgbClr val="FFFFFF"/>
      </a:lt2>
      <a:accent1>
        <a:srgbClr val="00A9E5"/>
      </a:accent1>
      <a:accent2>
        <a:srgbClr val="67CBEF"/>
      </a:accent2>
      <a:accent3>
        <a:srgbClr val="CCEEFA"/>
      </a:accent3>
      <a:accent4>
        <a:srgbClr val="406D96"/>
      </a:accent4>
      <a:accent5>
        <a:srgbClr val="7F9DB9"/>
      </a:accent5>
      <a:accent6>
        <a:srgbClr val="BECEDD"/>
      </a:accent6>
      <a:hlink>
        <a:srgbClr val="118EFF"/>
      </a:hlink>
      <a:folHlink>
        <a:srgbClr val="7030A0"/>
      </a:folHlink>
    </a:clrScheme>
    <a:fontScheme name="Lessius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e1.pptx" id="{ED54B689-5828-438A-BD24-F36E3D0B8BE1}" vid="{74606596-C356-40A3-9671-58AEEA27AC1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mageCreateDate xmlns="C8C88115-7F9B-47BC-AA65-BADDFCC88B97" xsi:nil="true"/>
    <PublishingExpirationDate xmlns="http://schemas.microsoft.com/sharepoint/v3" xsi:nil="true"/>
    <PublishingStartDate xmlns="http://schemas.microsoft.com/sharepoint/v3" xsi:nil="true"/>
    <wic_System_Copyright xmlns="http://schemas.microsoft.com/sharepoint/v3/fields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Afbeeldingsactivum" ma:contentTypeID="0x0101009148F5A04DDD49CBA7127AADA5FB792B00AADE34325A8B49CDA8BB4DB53328F21400F3228F8E0680774192AC1BAECC5509AD" ma:contentTypeVersion="3" ma:contentTypeDescription="Een afbeelding uploaden." ma:contentTypeScope="" ma:versionID="f51c5e50cf0a9e8078e614a2508d88f8">
  <xsd:schema xmlns:xsd="http://www.w3.org/2001/XMLSchema" xmlns:xs="http://www.w3.org/2001/XMLSchema" xmlns:p="http://schemas.microsoft.com/office/2006/metadata/properties" xmlns:ns1="http://schemas.microsoft.com/sharepoint/v3" xmlns:ns2="C8C88115-7F9B-47BC-AA65-BADDFCC88B97" xmlns:ns3="http://schemas.microsoft.com/sharepoint/v3/fields" xmlns:ns4="c8c88115-7f9b-47bc-aa65-baddfcc88b97" targetNamespace="http://schemas.microsoft.com/office/2006/metadata/properties" ma:root="true" ma:fieldsID="5ce3ee2fe6c52dda15b89bd817277219" ns1:_="" ns2:_="" ns3:_="" ns4:_="">
    <xsd:import namespace="http://schemas.microsoft.com/sharepoint/v3"/>
    <xsd:import namespace="C8C88115-7F9B-47BC-AA65-BADDFCC88B97"/>
    <xsd:import namespace="http://schemas.microsoft.com/sharepoint/v3/fields"/>
    <xsd:import namespace="c8c88115-7f9b-47bc-aa65-baddfcc88b97"/>
    <xsd:element name="properties">
      <xsd:complexType>
        <xsd:sequence>
          <xsd:element name="documentManagement">
            <xsd:complexType>
              <xsd:all>
                <xsd:element ref="ns1:FileRef" minOccurs="0"/>
                <xsd:element ref="ns1:File_x0020_Type" minOccurs="0"/>
                <xsd:element ref="ns1:HTML_x0020_File_x0020_Type" minOccurs="0"/>
                <xsd:element ref="ns1:FSObjType" minOccurs="0"/>
                <xsd:element ref="ns2:ThumbnailExists" minOccurs="0"/>
                <xsd:element ref="ns2:PreviewExists" minOccurs="0"/>
                <xsd:element ref="ns2:ImageWidth" minOccurs="0"/>
                <xsd:element ref="ns2:ImageHeight" minOccurs="0"/>
                <xsd:element ref="ns2:ImageCreateDate" minOccurs="0"/>
                <xsd:element ref="ns3:wic_System_Copyright" minOccurs="0"/>
                <xsd:element ref="ns1:PublishingStartDate" minOccurs="0"/>
                <xsd:element ref="ns1:PublishingExpirationDate" minOccurs="0"/>
                <xsd:element ref="ns4:MediaServiceMetadata" minOccurs="0"/>
                <xsd:element ref="ns4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FileRef" ma:index="8" nillable="true" ma:displayName="Pad van URL" ma:hidden="true" ma:list="Docs" ma:internalName="FileRef" ma:readOnly="true" ma:showField="FullUrl">
      <xsd:simpleType>
        <xsd:restriction base="dms:Lookup"/>
      </xsd:simpleType>
    </xsd:element>
    <xsd:element name="File_x0020_Type" ma:index="9" nillable="true" ma:displayName="Bestandstype" ma:hidden="true" ma:internalName="File_x0020_Type" ma:readOnly="true">
      <xsd:simpleType>
        <xsd:restriction base="dms:Text"/>
      </xsd:simpleType>
    </xsd:element>
    <xsd:element name="HTML_x0020_File_x0020_Type" ma:index="10" nillable="true" ma:displayName="HTML-bestandstype" ma:hidden="true" ma:internalName="HTML_x0020_File_x0020_Type" ma:readOnly="true">
      <xsd:simpleType>
        <xsd:restriction base="dms:Text"/>
      </xsd:simpleType>
    </xsd:element>
    <xsd:element name="FSObjType" ma:index="11" nillable="true" ma:displayName="Itemtype" ma:hidden="true" ma:list="Docs" ma:internalName="FSObjType" ma:readOnly="true" ma:showField="FSType">
      <xsd:simpleType>
        <xsd:restriction base="dms:Lookup"/>
      </xsd:simpleType>
    </xsd:element>
    <xsd:element name="PublishingStartDate" ma:index="27" nillable="true" ma:displayName="Begindatum van de planning" ma:description="" ma:hidden="true" ma:internalName="PublishingStartDate">
      <xsd:simpleType>
        <xsd:restriction base="dms:Unknown"/>
      </xsd:simpleType>
    </xsd:element>
    <xsd:element name="PublishingExpirationDate" ma:index="28" nillable="true" ma:displayName="Einddatum van de planning" ma:description="" ma:hidden="true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C88115-7F9B-47BC-AA65-BADDFCC88B97" elementFormDefault="qualified">
    <xsd:import namespace="http://schemas.microsoft.com/office/2006/documentManagement/types"/>
    <xsd:import namespace="http://schemas.microsoft.com/office/infopath/2007/PartnerControls"/>
    <xsd:element name="ThumbnailExists" ma:index="18" nillable="true" ma:displayName="Miniatuur bestaat" ma:default="FALSE" ma:hidden="true" ma:internalName="ThumbnailExists" ma:readOnly="true">
      <xsd:simpleType>
        <xsd:restriction base="dms:Boolean"/>
      </xsd:simpleType>
    </xsd:element>
    <xsd:element name="PreviewExists" ma:index="19" nillable="true" ma:displayName="Voorbeeld bestaat" ma:default="FALSE" ma:hidden="true" ma:internalName="PreviewExists" ma:readOnly="true">
      <xsd:simpleType>
        <xsd:restriction base="dms:Boolean"/>
      </xsd:simpleType>
    </xsd:element>
    <xsd:element name="ImageWidth" ma:index="20" nillable="true" ma:displayName="Breedte" ma:internalName="ImageWidth" ma:readOnly="true">
      <xsd:simpleType>
        <xsd:restriction base="dms:Unknown"/>
      </xsd:simpleType>
    </xsd:element>
    <xsd:element name="ImageHeight" ma:index="22" nillable="true" ma:displayName="Hoogte" ma:internalName="ImageHeight" ma:readOnly="true">
      <xsd:simpleType>
        <xsd:restriction base="dms:Unknown"/>
      </xsd:simpleType>
    </xsd:element>
    <xsd:element name="ImageCreateDate" ma:index="25" nillable="true" ma:displayName="Afbeelding gemaakt op" ma:format="DateTime" ma:hidden="true" ma:internalName="ImageCreateDat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wic_System_Copyright" ma:index="26" nillable="true" ma:displayName="Copyright" ma:internalName="wic_System_Copyright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c88115-7f9b-47bc-aa65-baddfcc88b9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2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30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24" ma:displayName="Auteur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 ma:index="23" ma:displayName="Opmerkingen"/>
        <xsd:element name="keywords" minOccurs="0" maxOccurs="1" type="xsd:string" ma:index="14" ma:displayName="Trefwoorden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C13BCFD-9570-4B4F-BFE3-356B8E06CA2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4F79AF1-9348-42A5-8BA2-CB56386F0208}">
  <ds:schemaRefs>
    <ds:schemaRef ds:uri="http://schemas.microsoft.com/sharepoint/v3/fields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schemas.microsoft.com/sharepoint/v3"/>
    <ds:schemaRef ds:uri="http://www.w3.org/XML/1998/namespace"/>
    <ds:schemaRef ds:uri="http://schemas.openxmlformats.org/package/2006/metadata/core-properties"/>
    <ds:schemaRef ds:uri="http://purl.org/dc/terms/"/>
    <ds:schemaRef ds:uri="c8c88115-7f9b-47bc-aa65-baddfcc88b97"/>
    <ds:schemaRef ds:uri="C8C88115-7F9B-47BC-AA65-BADDFCC88B97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768F3091-B728-4D79-A473-D5CA07C253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C8C88115-7F9B-47BC-AA65-BADDFCC88B97"/>
    <ds:schemaRef ds:uri="http://schemas.microsoft.com/sharepoint/v3/fields"/>
    <ds:schemaRef ds:uri="c8c88115-7f9b-47bc-aa65-baddfcc88b9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2267</TotalTime>
  <Words>284</Words>
  <Application>Microsoft Office PowerPoint</Application>
  <PresentationFormat>Breedbeeld</PresentationFormat>
  <Paragraphs>88</Paragraphs>
  <Slides>13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13</vt:i4>
      </vt:variant>
    </vt:vector>
  </HeadingPairs>
  <TitlesOfParts>
    <vt:vector size="14" baseType="lpstr">
      <vt:lpstr>TM_presentatie_eng</vt:lpstr>
      <vt:lpstr>Algemeen</vt:lpstr>
      <vt:lpstr>Inhoud</vt:lpstr>
      <vt:lpstr>Algemene informatie</vt:lpstr>
      <vt:lpstr>Lesmateriaal</vt:lpstr>
      <vt:lpstr>Software</vt:lpstr>
      <vt:lpstr>Hoofddoelstelling</vt:lpstr>
      <vt:lpstr>Afspraken</vt:lpstr>
      <vt:lpstr>Evaluatie</vt:lpstr>
      <vt:lpstr>Evaluatie</vt:lpstr>
      <vt:lpstr>codegrade</vt:lpstr>
      <vt:lpstr>Zelfredzaamheid</vt:lpstr>
      <vt:lpstr>Tips</vt:lpstr>
      <vt:lpstr>Docenten</vt:lpstr>
    </vt:vector>
  </TitlesOfParts>
  <Company>Thomas More Mechelen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WPF</dc:title>
  <dc:creator>Maaike Van Den Bulck</dc:creator>
  <cp:keywords/>
  <dc:description/>
  <cp:lastModifiedBy>Niels Mangelschots</cp:lastModifiedBy>
  <cp:revision>246</cp:revision>
  <dcterms:created xsi:type="dcterms:W3CDTF">2019-10-17T18:33:37Z</dcterms:created>
  <dcterms:modified xsi:type="dcterms:W3CDTF">2022-08-10T11:45:28Z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0x0101009148F5A04DDD49CBA7127AADA5FB792B00AADE34325A8B49CDA8BB4DB53328F21400F3228F8E0680774192AC1BAECC5509AD</vt:lpwstr>
  </property>
  <property fmtid="{D5CDD505-2E9C-101B-9397-08002B2CF9AE}" pid="3" name="TaxKeyword">
    <vt:lpwstr/>
  </property>
  <property fmtid="{D5CDD505-2E9C-101B-9397-08002B2CF9AE}" pid="4" name="TMDocumentType">
    <vt:lpwstr/>
  </property>
  <property fmtid="{D5CDD505-2E9C-101B-9397-08002B2CF9AE}" pid="5" name="TMRubriek">
    <vt:lpwstr/>
  </property>
  <property fmtid="{D5CDD505-2E9C-101B-9397-08002B2CF9AE}" pid="6" name="Marcom rubriek">
    <vt:lpwstr>Template</vt:lpwstr>
  </property>
  <property fmtid="{D5CDD505-2E9C-101B-9397-08002B2CF9AE}" pid="7" name="Template subrubriek">
    <vt:lpwstr>Presentatie</vt:lpwstr>
  </property>
  <property fmtid="{D5CDD505-2E9C-101B-9397-08002B2CF9AE}" pid="8" name="vzw">
    <vt:lpwstr>TM</vt:lpwstr>
  </property>
  <property fmtid="{D5CDD505-2E9C-101B-9397-08002B2CF9AE}" pid="9" name="Template subrubriek0">
    <vt:lpwstr>Presentatie</vt:lpwstr>
  </property>
  <property fmtid="{D5CDD505-2E9C-101B-9397-08002B2CF9AE}" pid="10" name="SharedWithUsers">
    <vt:lpwstr>737;#Van Coillie Bart</vt:lpwstr>
  </property>
</Properties>
</file>