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2" r:id="rId6"/>
    <p:sldId id="542" r:id="rId7"/>
    <p:sldId id="543" r:id="rId8"/>
    <p:sldId id="544" r:id="rId9"/>
    <p:sldId id="545" r:id="rId10"/>
    <p:sldId id="546" r:id="rId11"/>
    <p:sldId id="547" r:id="rId12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E"/>
    <a:srgbClr val="50C6DD"/>
    <a:srgbClr val="4B2B4B"/>
    <a:srgbClr val="B7A9B6"/>
    <a:srgbClr val="EC4B2F"/>
    <a:srgbClr val="000000"/>
    <a:srgbClr val="D1C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CFE4AC-E70E-5E12-0DDF-DE4654BD82A9}" v="76" dt="2021-08-03T15:40:00.859"/>
    <p1510:client id="{9BF2F06B-7BE2-D7DF-A258-F0EEF29A7ACA}" v="2" dt="2022-09-17T10:26:37.409"/>
    <p1510:client id="{D0ED9950-AFCD-3FD5-340B-D4D3DDF2D979}" v="1798" dt="2022-08-11T08:31:36.896"/>
    <p1510:client id="{E9B20532-FD83-2F5D-3AB5-627133FF725A}" v="266" dt="2021-07-27T14:40:09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32" autoAdjust="0"/>
  </p:normalViewPr>
  <p:slideViewPr>
    <p:cSldViewPr showGuides="1">
      <p:cViewPr varScale="1">
        <p:scale>
          <a:sx n="86" d="100"/>
          <a:sy n="86" d="100"/>
        </p:scale>
        <p:origin x="53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en Synaeve" userId="S::u0134243@thomasmore.be::06a84aa9-a1a4-4c10-9d44-3596912290bb" providerId="AD" clId="Web-{E9B20532-FD83-2F5D-3AB5-627133FF725A}"/>
    <pc:docChg chg="addSld modSld">
      <pc:chgData name="Joren Synaeve" userId="S::u0134243@thomasmore.be::06a84aa9-a1a4-4c10-9d44-3596912290bb" providerId="AD" clId="Web-{E9B20532-FD83-2F5D-3AB5-627133FF725A}" dt="2021-07-27T14:40:09.297" v="176" actId="1076"/>
      <pc:docMkLst>
        <pc:docMk/>
      </pc:docMkLst>
      <pc:sldChg chg="addSp delSp modSp delAnim">
        <pc:chgData name="Joren Synaeve" userId="S::u0134243@thomasmore.be::06a84aa9-a1a4-4c10-9d44-3596912290bb" providerId="AD" clId="Web-{E9B20532-FD83-2F5D-3AB5-627133FF725A}" dt="2021-07-27T14:10:08.546" v="20" actId="1076"/>
        <pc:sldMkLst>
          <pc:docMk/>
          <pc:sldMk cId="492655001" sldId="439"/>
        </pc:sldMkLst>
        <pc:spChg chg="mod">
          <ac:chgData name="Joren Synaeve" userId="S::u0134243@thomasmore.be::06a84aa9-a1a4-4c10-9d44-3596912290bb" providerId="AD" clId="Web-{E9B20532-FD83-2F5D-3AB5-627133FF725A}" dt="2021-07-27T14:09:49.232" v="13" actId="20577"/>
          <ac:spMkLst>
            <pc:docMk/>
            <pc:sldMk cId="492655001" sldId="439"/>
            <ac:spMk id="2" creationId="{A809A00E-1FC2-42DD-94AF-36322B34A191}"/>
          </ac:spMkLst>
        </pc:spChg>
        <pc:spChg chg="del">
          <ac:chgData name="Joren Synaeve" userId="S::u0134243@thomasmore.be::06a84aa9-a1a4-4c10-9d44-3596912290bb" providerId="AD" clId="Web-{E9B20532-FD83-2F5D-3AB5-627133FF725A}" dt="2021-07-27T14:10:04.217" v="19"/>
          <ac:spMkLst>
            <pc:docMk/>
            <pc:sldMk cId="492655001" sldId="439"/>
            <ac:spMk id="8" creationId="{F73EAFAD-1BC9-4FAA-997E-8398FD4C1D3A}"/>
          </ac:spMkLst>
        </pc:spChg>
        <pc:spChg chg="del">
          <ac:chgData name="Joren Synaeve" userId="S::u0134243@thomasmore.be::06a84aa9-a1a4-4c10-9d44-3596912290bb" providerId="AD" clId="Web-{E9B20532-FD83-2F5D-3AB5-627133FF725A}" dt="2021-07-27T14:10:02.483" v="18"/>
          <ac:spMkLst>
            <pc:docMk/>
            <pc:sldMk cId="492655001" sldId="439"/>
            <ac:spMk id="10" creationId="{0E904705-A21E-4662-A9E0-180FA650C65C}"/>
          </ac:spMkLst>
        </pc:spChg>
        <pc:picChg chg="add mod">
          <ac:chgData name="Joren Synaeve" userId="S::u0134243@thomasmore.be::06a84aa9-a1a4-4c10-9d44-3596912290bb" providerId="AD" clId="Web-{E9B20532-FD83-2F5D-3AB5-627133FF725A}" dt="2021-07-27T14:10:08.546" v="20" actId="1076"/>
          <ac:picMkLst>
            <pc:docMk/>
            <pc:sldMk cId="492655001" sldId="439"/>
            <ac:picMk id="6" creationId="{48D388D4-E72D-4FC1-93AF-8D7FD53038F1}"/>
          </ac:picMkLst>
        </pc:picChg>
        <pc:picChg chg="del">
          <ac:chgData name="Joren Synaeve" userId="S::u0134243@thomasmore.be::06a84aa9-a1a4-4c10-9d44-3596912290bb" providerId="AD" clId="Web-{E9B20532-FD83-2F5D-3AB5-627133FF725A}" dt="2021-07-27T14:09:50.545" v="14"/>
          <ac:picMkLst>
            <pc:docMk/>
            <pc:sldMk cId="492655001" sldId="439"/>
            <ac:picMk id="7" creationId="{502CFFB3-ADB9-4A7E-9EFF-5972DB34F270}"/>
          </ac:picMkLst>
        </pc:picChg>
      </pc:sldChg>
      <pc:sldChg chg="modSp">
        <pc:chgData name="Joren Synaeve" userId="S::u0134243@thomasmore.be::06a84aa9-a1a4-4c10-9d44-3596912290bb" providerId="AD" clId="Web-{E9B20532-FD83-2F5D-3AB5-627133FF725A}" dt="2021-07-27T14:11:44.692" v="52" actId="20577"/>
        <pc:sldMkLst>
          <pc:docMk/>
          <pc:sldMk cId="1230619891" sldId="440"/>
        </pc:sldMkLst>
        <pc:spChg chg="mod">
          <ac:chgData name="Joren Synaeve" userId="S::u0134243@thomasmore.be::06a84aa9-a1a4-4c10-9d44-3596912290bb" providerId="AD" clId="Web-{E9B20532-FD83-2F5D-3AB5-627133FF725A}" dt="2021-07-27T14:11:44.692" v="52" actId="20577"/>
          <ac:spMkLst>
            <pc:docMk/>
            <pc:sldMk cId="1230619891" sldId="440"/>
            <ac:spMk id="6" creationId="{2170E94C-F405-4472-B9A9-4071D7B3281C}"/>
          </ac:spMkLst>
        </pc:spChg>
      </pc:sldChg>
      <pc:sldChg chg="modSp">
        <pc:chgData name="Joren Synaeve" userId="S::u0134243@thomasmore.be::06a84aa9-a1a4-4c10-9d44-3596912290bb" providerId="AD" clId="Web-{E9B20532-FD83-2F5D-3AB5-627133FF725A}" dt="2021-07-27T14:14:33.187" v="54" actId="20577"/>
        <pc:sldMkLst>
          <pc:docMk/>
          <pc:sldMk cId="1946623613" sldId="511"/>
        </pc:sldMkLst>
        <pc:spChg chg="mod">
          <ac:chgData name="Joren Synaeve" userId="S::u0134243@thomasmore.be::06a84aa9-a1a4-4c10-9d44-3596912290bb" providerId="AD" clId="Web-{E9B20532-FD83-2F5D-3AB5-627133FF725A}" dt="2021-07-27T14:14:33.187" v="54" actId="20577"/>
          <ac:spMkLst>
            <pc:docMk/>
            <pc:sldMk cId="1946623613" sldId="511"/>
            <ac:spMk id="11" creationId="{ACF3D917-2432-47E2-B872-BF8DFC49F4FA}"/>
          </ac:spMkLst>
        </pc:spChg>
      </pc:sldChg>
      <pc:sldChg chg="addSp delSp modSp delAnim">
        <pc:chgData name="Joren Synaeve" userId="S::u0134243@thomasmore.be::06a84aa9-a1a4-4c10-9d44-3596912290bb" providerId="AD" clId="Web-{E9B20532-FD83-2F5D-3AB5-627133FF725A}" dt="2021-07-27T14:16:35.038" v="72" actId="14100"/>
        <pc:sldMkLst>
          <pc:docMk/>
          <pc:sldMk cId="3235882032" sldId="514"/>
        </pc:sldMkLst>
        <pc:spChg chg="mod">
          <ac:chgData name="Joren Synaeve" userId="S::u0134243@thomasmore.be::06a84aa9-a1a4-4c10-9d44-3596912290bb" providerId="AD" clId="Web-{E9B20532-FD83-2F5D-3AB5-627133FF725A}" dt="2021-07-27T14:16:27.819" v="69" actId="20577"/>
          <ac:spMkLst>
            <pc:docMk/>
            <pc:sldMk cId="3235882032" sldId="514"/>
            <ac:spMk id="2" creationId="{EA59577D-06DA-438F-ADAC-E919A9484C6B}"/>
          </ac:spMkLst>
        </pc:spChg>
        <pc:spChg chg="del">
          <ac:chgData name="Joren Synaeve" userId="S::u0134243@thomasmore.be::06a84aa9-a1a4-4c10-9d44-3596912290bb" providerId="AD" clId="Web-{E9B20532-FD83-2F5D-3AB5-627133FF725A}" dt="2021-07-27T14:15:54.520" v="58"/>
          <ac:spMkLst>
            <pc:docMk/>
            <pc:sldMk cId="3235882032" sldId="514"/>
            <ac:spMk id="8" creationId="{E52E44C9-666D-4DCC-8AB3-6E18D6010C8A}"/>
          </ac:spMkLst>
        </pc:spChg>
        <pc:picChg chg="add mod">
          <ac:chgData name="Joren Synaeve" userId="S::u0134243@thomasmore.be::06a84aa9-a1a4-4c10-9d44-3596912290bb" providerId="AD" clId="Web-{E9B20532-FD83-2F5D-3AB5-627133FF725A}" dt="2021-07-27T14:16:35.038" v="72" actId="14100"/>
          <ac:picMkLst>
            <pc:docMk/>
            <pc:sldMk cId="3235882032" sldId="514"/>
            <ac:picMk id="6" creationId="{071362EF-8EE7-4976-B2E8-BC96710F833C}"/>
          </ac:picMkLst>
        </pc:picChg>
        <pc:picChg chg="del">
          <ac:chgData name="Joren Synaeve" userId="S::u0134243@thomasmore.be::06a84aa9-a1a4-4c10-9d44-3596912290bb" providerId="AD" clId="Web-{E9B20532-FD83-2F5D-3AB5-627133FF725A}" dt="2021-07-27T14:15:46.895" v="55"/>
          <ac:picMkLst>
            <pc:docMk/>
            <pc:sldMk cId="3235882032" sldId="514"/>
            <ac:picMk id="7" creationId="{7F160B3F-8B0D-4559-92B8-D34A715B3950}"/>
          </ac:picMkLst>
        </pc:picChg>
      </pc:sldChg>
      <pc:sldChg chg="addSp delSp modSp">
        <pc:chgData name="Joren Synaeve" userId="S::u0134243@thomasmore.be::06a84aa9-a1a4-4c10-9d44-3596912290bb" providerId="AD" clId="Web-{E9B20532-FD83-2F5D-3AB5-627133FF725A}" dt="2021-07-27T14:18:33.280" v="97"/>
        <pc:sldMkLst>
          <pc:docMk/>
          <pc:sldMk cId="2154504385" sldId="515"/>
        </pc:sldMkLst>
        <pc:spChg chg="add del mod">
          <ac:chgData name="Joren Synaeve" userId="S::u0134243@thomasmore.be::06a84aa9-a1a4-4c10-9d44-3596912290bb" providerId="AD" clId="Web-{E9B20532-FD83-2F5D-3AB5-627133FF725A}" dt="2021-07-27T14:18:30.951" v="94"/>
          <ac:spMkLst>
            <pc:docMk/>
            <pc:sldMk cId="2154504385" sldId="515"/>
            <ac:spMk id="6" creationId="{58B61D17-FC9C-4C78-9D6C-A513DBDDFEA8}"/>
          </ac:spMkLst>
        </pc:spChg>
        <pc:picChg chg="add del">
          <ac:chgData name="Joren Synaeve" userId="S::u0134243@thomasmore.be::06a84aa9-a1a4-4c10-9d44-3596912290bb" providerId="AD" clId="Web-{E9B20532-FD83-2F5D-3AB5-627133FF725A}" dt="2021-07-27T14:18:30.123" v="93"/>
          <ac:picMkLst>
            <pc:docMk/>
            <pc:sldMk cId="2154504385" sldId="515"/>
            <ac:picMk id="7" creationId="{30FD33F9-6C82-4BD1-BAB5-CBD69C11C386}"/>
          </ac:picMkLst>
        </pc:picChg>
        <pc:picChg chg="add del mod ord">
          <ac:chgData name="Joren Synaeve" userId="S::u0134243@thomasmore.be::06a84aa9-a1a4-4c10-9d44-3596912290bb" providerId="AD" clId="Web-{E9B20532-FD83-2F5D-3AB5-627133FF725A}" dt="2021-07-27T14:18:33.280" v="97"/>
          <ac:picMkLst>
            <pc:docMk/>
            <pc:sldMk cId="2154504385" sldId="515"/>
            <ac:picMk id="8" creationId="{681C181A-9B08-4003-B174-56FFE9470C08}"/>
          </ac:picMkLst>
        </pc:picChg>
      </pc:sldChg>
      <pc:sldChg chg="addSp delSp modSp addAnim delAnim">
        <pc:chgData name="Joren Synaeve" userId="S::u0134243@thomasmore.be::06a84aa9-a1a4-4c10-9d44-3596912290bb" providerId="AD" clId="Web-{E9B20532-FD83-2F5D-3AB5-627133FF725A}" dt="2021-07-27T14:21:03.883" v="116" actId="14100"/>
        <pc:sldMkLst>
          <pc:docMk/>
          <pc:sldMk cId="254192144" sldId="516"/>
        </pc:sldMkLst>
        <pc:picChg chg="del">
          <ac:chgData name="Joren Synaeve" userId="S::u0134243@thomasmore.be::06a84aa9-a1a4-4c10-9d44-3596912290bb" providerId="AD" clId="Web-{E9B20532-FD83-2F5D-3AB5-627133FF725A}" dt="2021-07-27T14:19:58.769" v="102"/>
          <ac:picMkLst>
            <pc:docMk/>
            <pc:sldMk cId="254192144" sldId="516"/>
            <ac:picMk id="6" creationId="{AD163D4A-9375-423C-823D-5FAF1FBC2F95}"/>
          </ac:picMkLst>
        </pc:picChg>
        <pc:picChg chg="add del">
          <ac:chgData name="Joren Synaeve" userId="S::u0134243@thomasmore.be::06a84aa9-a1a4-4c10-9d44-3596912290bb" providerId="AD" clId="Web-{E9B20532-FD83-2F5D-3AB5-627133FF725A}" dt="2021-07-27T14:20:52.960" v="112"/>
          <ac:picMkLst>
            <pc:docMk/>
            <pc:sldMk cId="254192144" sldId="516"/>
            <ac:picMk id="7" creationId="{AD78CBC6-D1B7-4891-BCD8-4D8D9EF9367C}"/>
          </ac:picMkLst>
        </pc:picChg>
        <pc:picChg chg="add del mod">
          <ac:chgData name="Joren Synaeve" userId="S::u0134243@thomasmore.be::06a84aa9-a1a4-4c10-9d44-3596912290bb" providerId="AD" clId="Web-{E9B20532-FD83-2F5D-3AB5-627133FF725A}" dt="2021-07-27T14:19:47.456" v="101"/>
          <ac:picMkLst>
            <pc:docMk/>
            <pc:sldMk cId="254192144" sldId="516"/>
            <ac:picMk id="8" creationId="{78A47E12-FE6C-43B5-9B70-493836C38121}"/>
          </ac:picMkLst>
        </pc:picChg>
        <pc:picChg chg="add del mod">
          <ac:chgData name="Joren Synaeve" userId="S::u0134243@thomasmore.be::06a84aa9-a1a4-4c10-9d44-3596912290bb" providerId="AD" clId="Web-{E9B20532-FD83-2F5D-3AB5-627133FF725A}" dt="2021-07-27T14:20:10.801" v="106"/>
          <ac:picMkLst>
            <pc:docMk/>
            <pc:sldMk cId="254192144" sldId="516"/>
            <ac:picMk id="9" creationId="{A1DF748A-2925-4C05-9736-25964C5056A3}"/>
          </ac:picMkLst>
        </pc:picChg>
        <pc:picChg chg="add mod">
          <ac:chgData name="Joren Synaeve" userId="S::u0134243@thomasmore.be::06a84aa9-a1a4-4c10-9d44-3596912290bb" providerId="AD" clId="Web-{E9B20532-FD83-2F5D-3AB5-627133FF725A}" dt="2021-07-27T14:20:59.226" v="115" actId="1076"/>
          <ac:picMkLst>
            <pc:docMk/>
            <pc:sldMk cId="254192144" sldId="516"/>
            <ac:picMk id="10" creationId="{710319A1-D62F-4874-A635-8A2DDC2D1978}"/>
          </ac:picMkLst>
        </pc:picChg>
        <pc:picChg chg="add mod">
          <ac:chgData name="Joren Synaeve" userId="S::u0134243@thomasmore.be::06a84aa9-a1a4-4c10-9d44-3596912290bb" providerId="AD" clId="Web-{E9B20532-FD83-2F5D-3AB5-627133FF725A}" dt="2021-07-27T14:21:03.883" v="116" actId="14100"/>
          <ac:picMkLst>
            <pc:docMk/>
            <pc:sldMk cId="254192144" sldId="516"/>
            <ac:picMk id="11" creationId="{13AB622F-D8F6-455E-8436-89959912D123}"/>
          </ac:picMkLst>
        </pc:picChg>
      </pc:sldChg>
      <pc:sldChg chg="addSp delSp modSp addAnim delAnim">
        <pc:chgData name="Joren Synaeve" userId="S::u0134243@thomasmore.be::06a84aa9-a1a4-4c10-9d44-3596912290bb" providerId="AD" clId="Web-{E9B20532-FD83-2F5D-3AB5-627133FF725A}" dt="2021-07-27T14:22:16.497" v="122"/>
        <pc:sldMkLst>
          <pc:docMk/>
          <pc:sldMk cId="237966120" sldId="517"/>
        </pc:sldMkLst>
        <pc:picChg chg="add del">
          <ac:chgData name="Joren Synaeve" userId="S::u0134243@thomasmore.be::06a84aa9-a1a4-4c10-9d44-3596912290bb" providerId="AD" clId="Web-{E9B20532-FD83-2F5D-3AB5-627133FF725A}" dt="2021-07-27T14:22:16.497" v="122"/>
          <ac:picMkLst>
            <pc:docMk/>
            <pc:sldMk cId="237966120" sldId="517"/>
            <ac:picMk id="6" creationId="{275BC0B7-8CFC-4E93-9090-3EE13716A1EE}"/>
          </ac:picMkLst>
        </pc:picChg>
        <pc:picChg chg="add mod">
          <ac:chgData name="Joren Synaeve" userId="S::u0134243@thomasmore.be::06a84aa9-a1a4-4c10-9d44-3596912290bb" providerId="AD" clId="Web-{E9B20532-FD83-2F5D-3AB5-627133FF725A}" dt="2021-07-27T14:22:15.512" v="121" actId="1076"/>
          <ac:picMkLst>
            <pc:docMk/>
            <pc:sldMk cId="237966120" sldId="517"/>
            <ac:picMk id="10" creationId="{07B00C90-F5E4-4702-8C30-D003AEB81146}"/>
          </ac:picMkLst>
        </pc:picChg>
      </pc:sldChg>
      <pc:sldChg chg="addSp delSp modSp">
        <pc:chgData name="Joren Synaeve" userId="S::u0134243@thomasmore.be::06a84aa9-a1a4-4c10-9d44-3596912290bb" providerId="AD" clId="Web-{E9B20532-FD83-2F5D-3AB5-627133FF725A}" dt="2021-07-27T14:23:48.830" v="130"/>
        <pc:sldMkLst>
          <pc:docMk/>
          <pc:sldMk cId="3809176787" sldId="519"/>
        </pc:sldMkLst>
        <pc:spChg chg="add del mod">
          <ac:chgData name="Joren Synaeve" userId="S::u0134243@thomasmore.be::06a84aa9-a1a4-4c10-9d44-3596912290bb" providerId="AD" clId="Web-{E9B20532-FD83-2F5D-3AB5-627133FF725A}" dt="2021-07-27T14:23:45.033" v="128"/>
          <ac:spMkLst>
            <pc:docMk/>
            <pc:sldMk cId="3809176787" sldId="519"/>
            <ac:spMk id="6" creationId="{B53DC790-3160-4D71-AE8F-A8D1862AA1ED}"/>
          </ac:spMkLst>
        </pc:spChg>
        <pc:spChg chg="add del mod">
          <ac:chgData name="Joren Synaeve" userId="S::u0134243@thomasmore.be::06a84aa9-a1a4-4c10-9d44-3596912290bb" providerId="AD" clId="Web-{E9B20532-FD83-2F5D-3AB5-627133FF725A}" dt="2021-07-27T14:23:48.830" v="130"/>
          <ac:spMkLst>
            <pc:docMk/>
            <pc:sldMk cId="3809176787" sldId="519"/>
            <ac:spMk id="10" creationId="{3957702F-DBF5-4C14-A982-2EB87DED731C}"/>
          </ac:spMkLst>
        </pc:spChg>
        <pc:picChg chg="add del">
          <ac:chgData name="Joren Synaeve" userId="S::u0134243@thomasmore.be::06a84aa9-a1a4-4c10-9d44-3596912290bb" providerId="AD" clId="Web-{E9B20532-FD83-2F5D-3AB5-627133FF725A}" dt="2021-07-27T14:23:47.940" v="129"/>
          <ac:picMkLst>
            <pc:docMk/>
            <pc:sldMk cId="3809176787" sldId="519"/>
            <ac:picMk id="7" creationId="{009F758A-F26D-4D09-86A0-D455E9B13F9E}"/>
          </ac:picMkLst>
        </pc:picChg>
        <pc:picChg chg="add del mod ord">
          <ac:chgData name="Joren Synaeve" userId="S::u0134243@thomasmore.be::06a84aa9-a1a4-4c10-9d44-3596912290bb" providerId="AD" clId="Web-{E9B20532-FD83-2F5D-3AB5-627133FF725A}" dt="2021-07-27T14:23:43.392" v="127"/>
          <ac:picMkLst>
            <pc:docMk/>
            <pc:sldMk cId="3809176787" sldId="519"/>
            <ac:picMk id="8" creationId="{373868EF-61A6-4977-B776-A16F886FCB27}"/>
          </ac:picMkLst>
        </pc:picChg>
        <pc:picChg chg="add mod ord">
          <ac:chgData name="Joren Synaeve" userId="S::u0134243@thomasmore.be::06a84aa9-a1a4-4c10-9d44-3596912290bb" providerId="AD" clId="Web-{E9B20532-FD83-2F5D-3AB5-627133FF725A}" dt="2021-07-27T14:23:48.830" v="130"/>
          <ac:picMkLst>
            <pc:docMk/>
            <pc:sldMk cId="3809176787" sldId="519"/>
            <ac:picMk id="11" creationId="{9E4D27EA-392B-4824-8F46-5AB33EA5378A}"/>
          </ac:picMkLst>
        </pc:picChg>
      </pc:sldChg>
      <pc:sldChg chg="addSp delSp modSp">
        <pc:chgData name="Joren Synaeve" userId="S::u0134243@thomasmore.be::06a84aa9-a1a4-4c10-9d44-3596912290bb" providerId="AD" clId="Web-{E9B20532-FD83-2F5D-3AB5-627133FF725A}" dt="2021-07-27T14:25:00.538" v="132"/>
        <pc:sldMkLst>
          <pc:docMk/>
          <pc:sldMk cId="2380407257" sldId="523"/>
        </pc:sldMkLst>
        <pc:spChg chg="add del mod">
          <ac:chgData name="Joren Synaeve" userId="S::u0134243@thomasmore.be::06a84aa9-a1a4-4c10-9d44-3596912290bb" providerId="AD" clId="Web-{E9B20532-FD83-2F5D-3AB5-627133FF725A}" dt="2021-07-27T14:25:00.538" v="132"/>
          <ac:spMkLst>
            <pc:docMk/>
            <pc:sldMk cId="2380407257" sldId="523"/>
            <ac:spMk id="6" creationId="{7F87FF0B-753E-4B79-8BB9-B80B6899B5FE}"/>
          </ac:spMkLst>
        </pc:spChg>
        <pc:picChg chg="del">
          <ac:chgData name="Joren Synaeve" userId="S::u0134243@thomasmore.be::06a84aa9-a1a4-4c10-9d44-3596912290bb" providerId="AD" clId="Web-{E9B20532-FD83-2F5D-3AB5-627133FF725A}" dt="2021-07-27T14:24:58.975" v="131"/>
          <ac:picMkLst>
            <pc:docMk/>
            <pc:sldMk cId="2380407257" sldId="523"/>
            <ac:picMk id="7" creationId="{EC4A8C35-FEAA-42E6-84C7-756B49038578}"/>
          </ac:picMkLst>
        </pc:picChg>
        <pc:picChg chg="add mod ord">
          <ac:chgData name="Joren Synaeve" userId="S::u0134243@thomasmore.be::06a84aa9-a1a4-4c10-9d44-3596912290bb" providerId="AD" clId="Web-{E9B20532-FD83-2F5D-3AB5-627133FF725A}" dt="2021-07-27T14:25:00.538" v="132"/>
          <ac:picMkLst>
            <pc:docMk/>
            <pc:sldMk cId="2380407257" sldId="523"/>
            <ac:picMk id="8" creationId="{866B84AF-6006-47B7-836F-3019980AA2E6}"/>
          </ac:picMkLst>
        </pc:picChg>
      </pc:sldChg>
      <pc:sldChg chg="addSp delSp modSp">
        <pc:chgData name="Joren Synaeve" userId="S::u0134243@thomasmore.be::06a84aa9-a1a4-4c10-9d44-3596912290bb" providerId="AD" clId="Web-{E9B20532-FD83-2F5D-3AB5-627133FF725A}" dt="2021-07-27T14:39:28.013" v="172"/>
        <pc:sldMkLst>
          <pc:docMk/>
          <pc:sldMk cId="69117051" sldId="528"/>
        </pc:sldMkLst>
        <pc:spChg chg="add del mod">
          <ac:chgData name="Joren Synaeve" userId="S::u0134243@thomasmore.be::06a84aa9-a1a4-4c10-9d44-3596912290bb" providerId="AD" clId="Web-{E9B20532-FD83-2F5D-3AB5-627133FF725A}" dt="2021-07-27T14:39:28.013" v="172"/>
          <ac:spMkLst>
            <pc:docMk/>
            <pc:sldMk cId="69117051" sldId="528"/>
            <ac:spMk id="6" creationId="{03B320CC-31E9-4FA0-8B2F-655C14BC7FEC}"/>
          </ac:spMkLst>
        </pc:spChg>
        <pc:picChg chg="del">
          <ac:chgData name="Joren Synaeve" userId="S::u0134243@thomasmore.be::06a84aa9-a1a4-4c10-9d44-3596912290bb" providerId="AD" clId="Web-{E9B20532-FD83-2F5D-3AB5-627133FF725A}" dt="2021-07-27T14:39:26.419" v="171"/>
          <ac:picMkLst>
            <pc:docMk/>
            <pc:sldMk cId="69117051" sldId="528"/>
            <ac:picMk id="7" creationId="{E61EEF64-5DAA-42CE-BD16-875F99A4947B}"/>
          </ac:picMkLst>
        </pc:picChg>
        <pc:picChg chg="add mod ord">
          <ac:chgData name="Joren Synaeve" userId="S::u0134243@thomasmore.be::06a84aa9-a1a4-4c10-9d44-3596912290bb" providerId="AD" clId="Web-{E9B20532-FD83-2F5D-3AB5-627133FF725A}" dt="2021-07-27T14:39:28.013" v="172"/>
          <ac:picMkLst>
            <pc:docMk/>
            <pc:sldMk cId="69117051" sldId="528"/>
            <ac:picMk id="9" creationId="{BEB2D18E-49E9-4770-A49A-2B84BDB85E42}"/>
          </ac:picMkLst>
        </pc:picChg>
      </pc:sldChg>
      <pc:sldChg chg="addSp delSp modSp">
        <pc:chgData name="Joren Synaeve" userId="S::u0134243@thomasmore.be::06a84aa9-a1a4-4c10-9d44-3596912290bb" providerId="AD" clId="Web-{E9B20532-FD83-2F5D-3AB5-627133FF725A}" dt="2021-07-27T14:40:09.297" v="176" actId="1076"/>
        <pc:sldMkLst>
          <pc:docMk/>
          <pc:sldMk cId="2524596439" sldId="529"/>
        </pc:sldMkLst>
        <pc:spChg chg="add del mod">
          <ac:chgData name="Joren Synaeve" userId="S::u0134243@thomasmore.be::06a84aa9-a1a4-4c10-9d44-3596912290bb" providerId="AD" clId="Web-{E9B20532-FD83-2F5D-3AB5-627133FF725A}" dt="2021-07-27T14:39:58.780" v="174"/>
          <ac:spMkLst>
            <pc:docMk/>
            <pc:sldMk cId="2524596439" sldId="529"/>
            <ac:spMk id="7" creationId="{2030519A-30BB-4851-9900-260E4ADB8AB7}"/>
          </ac:spMkLst>
        </pc:spChg>
        <pc:picChg chg="del">
          <ac:chgData name="Joren Synaeve" userId="S::u0134243@thomasmore.be::06a84aa9-a1a4-4c10-9d44-3596912290bb" providerId="AD" clId="Web-{E9B20532-FD83-2F5D-3AB5-627133FF725A}" dt="2021-07-27T14:39:58.093" v="173"/>
          <ac:picMkLst>
            <pc:docMk/>
            <pc:sldMk cId="2524596439" sldId="529"/>
            <ac:picMk id="6" creationId="{E686FD86-9310-4314-86FA-31EEB756A579}"/>
          </ac:picMkLst>
        </pc:picChg>
        <pc:picChg chg="add mod ord">
          <ac:chgData name="Joren Synaeve" userId="S::u0134243@thomasmore.be::06a84aa9-a1a4-4c10-9d44-3596912290bb" providerId="AD" clId="Web-{E9B20532-FD83-2F5D-3AB5-627133FF725A}" dt="2021-07-27T14:40:09.297" v="176" actId="1076"/>
          <ac:picMkLst>
            <pc:docMk/>
            <pc:sldMk cId="2524596439" sldId="529"/>
            <ac:picMk id="8" creationId="{EF7811DA-EFEF-4D01-8AB3-1FD20A476EAC}"/>
          </ac:picMkLst>
        </pc:picChg>
      </pc:sldChg>
      <pc:sldChg chg="addSp delSp modSp add replId delAnim">
        <pc:chgData name="Joren Synaeve" userId="S::u0134243@thomasmore.be::06a84aa9-a1a4-4c10-9d44-3596912290bb" providerId="AD" clId="Web-{E9B20532-FD83-2F5D-3AB5-627133FF725A}" dt="2021-07-27T14:38:23.728" v="170" actId="20577"/>
        <pc:sldMkLst>
          <pc:docMk/>
          <pc:sldMk cId="126450053" sldId="539"/>
        </pc:sldMkLst>
        <pc:spChg chg="mod">
          <ac:chgData name="Joren Synaeve" userId="S::u0134243@thomasmore.be::06a84aa9-a1a4-4c10-9d44-3596912290bb" providerId="AD" clId="Web-{E9B20532-FD83-2F5D-3AB5-627133FF725A}" dt="2021-07-27T14:38:23.728" v="170" actId="20577"/>
          <ac:spMkLst>
            <pc:docMk/>
            <pc:sldMk cId="126450053" sldId="539"/>
            <ac:spMk id="2" creationId="{C78C88C1-CFAB-402F-985F-6CE8408100C5}"/>
          </ac:spMkLst>
        </pc:spChg>
        <pc:spChg chg="del">
          <ac:chgData name="Joren Synaeve" userId="S::u0134243@thomasmore.be::06a84aa9-a1a4-4c10-9d44-3596912290bb" providerId="AD" clId="Web-{E9B20532-FD83-2F5D-3AB5-627133FF725A}" dt="2021-07-27T14:36:30.908" v="144"/>
          <ac:spMkLst>
            <pc:docMk/>
            <pc:sldMk cId="126450053" sldId="539"/>
            <ac:spMk id="9" creationId="{0B98A0DB-7320-43FB-B688-0368B32F46FF}"/>
          </ac:spMkLst>
        </pc:spChg>
        <pc:spChg chg="del">
          <ac:chgData name="Joren Synaeve" userId="S::u0134243@thomasmore.be::06a84aa9-a1a4-4c10-9d44-3596912290bb" providerId="AD" clId="Web-{E9B20532-FD83-2F5D-3AB5-627133FF725A}" dt="2021-07-27T14:36:33.362" v="146"/>
          <ac:spMkLst>
            <pc:docMk/>
            <pc:sldMk cId="126450053" sldId="539"/>
            <ac:spMk id="10" creationId="{6FBF6C35-D9A4-463C-A0DD-499019951C65}"/>
          </ac:spMkLst>
        </pc:spChg>
        <pc:spChg chg="del">
          <ac:chgData name="Joren Synaeve" userId="S::u0134243@thomasmore.be::06a84aa9-a1a4-4c10-9d44-3596912290bb" providerId="AD" clId="Web-{E9B20532-FD83-2F5D-3AB5-627133FF725A}" dt="2021-07-27T14:36:34.752" v="147"/>
          <ac:spMkLst>
            <pc:docMk/>
            <pc:sldMk cId="126450053" sldId="539"/>
            <ac:spMk id="11" creationId="{3E4F5E7D-9049-428F-811D-3811688B6BD2}"/>
          </ac:spMkLst>
        </pc:spChg>
        <pc:spChg chg="del">
          <ac:chgData name="Joren Synaeve" userId="S::u0134243@thomasmore.be::06a84aa9-a1a4-4c10-9d44-3596912290bb" providerId="AD" clId="Web-{E9B20532-FD83-2F5D-3AB5-627133FF725A}" dt="2021-07-27T14:36:31.549" v="145"/>
          <ac:spMkLst>
            <pc:docMk/>
            <pc:sldMk cId="126450053" sldId="539"/>
            <ac:spMk id="12" creationId="{7DC4C97D-936C-4AAD-8963-04BDA65B6575}"/>
          </ac:spMkLst>
        </pc:spChg>
        <pc:picChg chg="add del mod modCrop">
          <ac:chgData name="Joren Synaeve" userId="S::u0134243@thomasmore.be::06a84aa9-a1a4-4c10-9d44-3596912290bb" providerId="AD" clId="Web-{E9B20532-FD83-2F5D-3AB5-627133FF725A}" dt="2021-07-27T14:37:52.070" v="154"/>
          <ac:picMkLst>
            <pc:docMk/>
            <pc:sldMk cId="126450053" sldId="539"/>
            <ac:picMk id="6" creationId="{8C389E2B-9F16-495F-86C7-E948236B5826}"/>
          </ac:picMkLst>
        </pc:picChg>
        <pc:picChg chg="del">
          <ac:chgData name="Joren Synaeve" userId="S::u0134243@thomasmore.be::06a84aa9-a1a4-4c10-9d44-3596912290bb" providerId="AD" clId="Web-{E9B20532-FD83-2F5D-3AB5-627133FF725A}" dt="2021-07-27T14:35:56.531" v="136"/>
          <ac:picMkLst>
            <pc:docMk/>
            <pc:sldMk cId="126450053" sldId="539"/>
            <ac:picMk id="8" creationId="{A662BD23-0D5D-424A-8235-C5DD207A3494}"/>
          </ac:picMkLst>
        </pc:picChg>
        <pc:picChg chg="add mod">
          <ac:chgData name="Joren Synaeve" userId="S::u0134243@thomasmore.be::06a84aa9-a1a4-4c10-9d44-3596912290bb" providerId="AD" clId="Web-{E9B20532-FD83-2F5D-3AB5-627133FF725A}" dt="2021-07-27T14:37:30.568" v="153" actId="14100"/>
          <ac:picMkLst>
            <pc:docMk/>
            <pc:sldMk cId="126450053" sldId="539"/>
            <ac:picMk id="13" creationId="{B73FFC14-1417-47A2-8176-070E176AF869}"/>
          </ac:picMkLst>
        </pc:picChg>
        <pc:picChg chg="add mod">
          <ac:chgData name="Joren Synaeve" userId="S::u0134243@thomasmore.be::06a84aa9-a1a4-4c10-9d44-3596912290bb" providerId="AD" clId="Web-{E9B20532-FD83-2F5D-3AB5-627133FF725A}" dt="2021-07-27T14:37:58.242" v="157" actId="14100"/>
          <ac:picMkLst>
            <pc:docMk/>
            <pc:sldMk cId="126450053" sldId="539"/>
            <ac:picMk id="15" creationId="{D5C27C78-02E4-437C-840D-38CBDD43A1D7}"/>
          </ac:picMkLst>
        </pc:picChg>
        <pc:picChg chg="del">
          <ac:chgData name="Joren Synaeve" userId="S::u0134243@thomasmore.be::06a84aa9-a1a4-4c10-9d44-3596912290bb" providerId="AD" clId="Web-{E9B20532-FD83-2F5D-3AB5-627133FF725A}" dt="2021-07-27T14:36:43.581" v="148"/>
          <ac:picMkLst>
            <pc:docMk/>
            <pc:sldMk cId="126450053" sldId="539"/>
            <ac:picMk id="16" creationId="{35AEB0E0-01FB-423A-A81B-9F06C7CE24B6}"/>
          </ac:picMkLst>
        </pc:picChg>
      </pc:sldChg>
    </pc:docChg>
  </pc:docChgLst>
  <pc:docChgLst>
    <pc:chgData name="Joeri Verlooy" userId="S::u0140090@thomasmore.be::5e82dc65-e997-420a-bd08-32be29d3eee0" providerId="AD" clId="Web-{D0ED9950-AFCD-3FD5-340B-D4D3DDF2D979}"/>
    <pc:docChg chg="delSld modSld sldOrd">
      <pc:chgData name="Joeri Verlooy" userId="S::u0140090@thomasmore.be::5e82dc65-e997-420a-bd08-32be29d3eee0" providerId="AD" clId="Web-{D0ED9950-AFCD-3FD5-340B-D4D3DDF2D979}" dt="2022-08-11T08:31:36.896" v="1676" actId="20577"/>
      <pc:docMkLst>
        <pc:docMk/>
      </pc:docMkLst>
      <pc:sldChg chg="modSp">
        <pc:chgData name="Joeri Verlooy" userId="S::u0140090@thomasmore.be::5e82dc65-e997-420a-bd08-32be29d3eee0" providerId="AD" clId="Web-{D0ED9950-AFCD-3FD5-340B-D4D3DDF2D979}" dt="2022-08-10T13:17:32.570" v="550" actId="20577"/>
        <pc:sldMkLst>
          <pc:docMk/>
          <pc:sldMk cId="247152509" sldId="282"/>
        </pc:sldMkLst>
        <pc:spChg chg="mod">
          <ac:chgData name="Joeri Verlooy" userId="S::u0140090@thomasmore.be::5e82dc65-e997-420a-bd08-32be29d3eee0" providerId="AD" clId="Web-{D0ED9950-AFCD-3FD5-340B-D4D3DDF2D979}" dt="2022-08-10T13:17:32.570" v="550" actId="20577"/>
          <ac:spMkLst>
            <pc:docMk/>
            <pc:sldMk cId="247152509" sldId="282"/>
            <ac:spMk id="2" creationId="{00000000-0000-0000-0000-000000000000}"/>
          </ac:spMkLst>
        </pc:spChg>
      </pc:sldChg>
      <pc:sldChg chg="modSp ord">
        <pc:chgData name="Joeri Verlooy" userId="S::u0140090@thomasmore.be::5e82dc65-e997-420a-bd08-32be29d3eee0" providerId="AD" clId="Web-{D0ED9950-AFCD-3FD5-340B-D4D3DDF2D979}" dt="2022-08-11T07:17:00.355" v="1446"/>
        <pc:sldMkLst>
          <pc:docMk/>
          <pc:sldMk cId="3275661764" sldId="429"/>
        </pc:sldMkLst>
        <pc:spChg chg="mod">
          <ac:chgData name="Joeri Verlooy" userId="S::u0140090@thomasmore.be::5e82dc65-e997-420a-bd08-32be29d3eee0" providerId="AD" clId="Web-{D0ED9950-AFCD-3FD5-340B-D4D3DDF2D979}" dt="2022-08-10T11:49:15.907" v="2" actId="20577"/>
          <ac:spMkLst>
            <pc:docMk/>
            <pc:sldMk cId="3275661764" sldId="429"/>
            <ac:spMk id="2" creationId="{618E73E2-5E3C-4F2B-B96E-B81D99ECF124}"/>
          </ac:spMkLst>
        </pc:spChg>
      </pc:sldChg>
      <pc:sldChg chg="modSp ord">
        <pc:chgData name="Joeri Verlooy" userId="S::u0140090@thomasmore.be::5e82dc65-e997-420a-bd08-32be29d3eee0" providerId="AD" clId="Web-{D0ED9950-AFCD-3FD5-340B-D4D3DDF2D979}" dt="2022-08-11T07:19:24.911" v="1470" actId="20577"/>
        <pc:sldMkLst>
          <pc:docMk/>
          <pc:sldMk cId="2889102386" sldId="430"/>
        </pc:sldMkLst>
        <pc:spChg chg="mod">
          <ac:chgData name="Joeri Verlooy" userId="S::u0140090@thomasmore.be::5e82dc65-e997-420a-bd08-32be29d3eee0" providerId="AD" clId="Web-{D0ED9950-AFCD-3FD5-340B-D4D3DDF2D979}" dt="2022-08-11T07:19:24.911" v="1470" actId="20577"/>
          <ac:spMkLst>
            <pc:docMk/>
            <pc:sldMk cId="2889102386" sldId="430"/>
            <ac:spMk id="2" creationId="{DB2CD836-3F74-4666-9D39-B7539202A41B}"/>
          </ac:spMkLst>
        </pc:spChg>
      </pc:sldChg>
      <pc:sldChg chg="del">
        <pc:chgData name="Joeri Verlooy" userId="S::u0140090@thomasmore.be::5e82dc65-e997-420a-bd08-32be29d3eee0" providerId="AD" clId="Web-{D0ED9950-AFCD-3FD5-340B-D4D3DDF2D979}" dt="2022-08-10T12:59:03.421" v="546"/>
        <pc:sldMkLst>
          <pc:docMk/>
          <pc:sldMk cId="2409200047" sldId="431"/>
        </pc:sldMkLst>
      </pc:sldChg>
      <pc:sldChg chg="modSp del">
        <pc:chgData name="Joeri Verlooy" userId="S::u0140090@thomasmore.be::5e82dc65-e997-420a-bd08-32be29d3eee0" providerId="AD" clId="Web-{D0ED9950-AFCD-3FD5-340B-D4D3DDF2D979}" dt="2022-08-10T12:59:02.250" v="545"/>
        <pc:sldMkLst>
          <pc:docMk/>
          <pc:sldMk cId="3605340799" sldId="432"/>
        </pc:sldMkLst>
        <pc:picChg chg="mod">
          <ac:chgData name="Joeri Verlooy" userId="S::u0140090@thomasmore.be::5e82dc65-e997-420a-bd08-32be29d3eee0" providerId="AD" clId="Web-{D0ED9950-AFCD-3FD5-340B-D4D3DDF2D979}" dt="2022-08-10T11:49:50.784" v="10" actId="1076"/>
          <ac:picMkLst>
            <pc:docMk/>
            <pc:sldMk cId="3605340799" sldId="432"/>
            <ac:picMk id="8" creationId="{CD935366-686C-42F9-B7D5-DE879062B6F6}"/>
          </ac:picMkLst>
        </pc:picChg>
        <pc:picChg chg="mod">
          <ac:chgData name="Joeri Verlooy" userId="S::u0140090@thomasmore.be::5e82dc65-e997-420a-bd08-32be29d3eee0" providerId="AD" clId="Web-{D0ED9950-AFCD-3FD5-340B-D4D3DDF2D979}" dt="2022-08-10T11:49:45.049" v="9" actId="1076"/>
          <ac:picMkLst>
            <pc:docMk/>
            <pc:sldMk cId="3605340799" sldId="432"/>
            <ac:picMk id="10" creationId="{8A9FBC41-D098-4186-BD8C-952A70C62809}"/>
          </ac:picMkLst>
        </pc:picChg>
      </pc:sldChg>
      <pc:sldChg chg="modSp del">
        <pc:chgData name="Joeri Verlooy" userId="S::u0140090@thomasmore.be::5e82dc65-e997-420a-bd08-32be29d3eee0" providerId="AD" clId="Web-{D0ED9950-AFCD-3FD5-340B-D4D3DDF2D979}" dt="2022-08-10T12:58:54.734" v="544"/>
        <pc:sldMkLst>
          <pc:docMk/>
          <pc:sldMk cId="3572282678" sldId="433"/>
        </pc:sldMkLst>
        <pc:spChg chg="mod">
          <ac:chgData name="Joeri Verlooy" userId="S::u0140090@thomasmore.be::5e82dc65-e997-420a-bd08-32be29d3eee0" providerId="AD" clId="Web-{D0ED9950-AFCD-3FD5-340B-D4D3DDF2D979}" dt="2022-08-10T11:50:01.768" v="12" actId="20577"/>
          <ac:spMkLst>
            <pc:docMk/>
            <pc:sldMk cId="3572282678" sldId="433"/>
            <ac:spMk id="2" creationId="{2D91794B-3CD4-4FC6-A101-4E06B8B9A9FA}"/>
          </ac:spMkLst>
        </pc:spChg>
      </pc:sldChg>
      <pc:sldChg chg="del">
        <pc:chgData name="Joeri Verlooy" userId="S::u0140090@thomasmore.be::5e82dc65-e997-420a-bd08-32be29d3eee0" providerId="AD" clId="Web-{D0ED9950-AFCD-3FD5-340B-D4D3DDF2D979}" dt="2022-08-10T12:58:53.718" v="543"/>
        <pc:sldMkLst>
          <pc:docMk/>
          <pc:sldMk cId="342624077" sldId="434"/>
        </pc:sldMkLst>
      </pc:sldChg>
      <pc:sldChg chg="del">
        <pc:chgData name="Joeri Verlooy" userId="S::u0140090@thomasmore.be::5e82dc65-e997-420a-bd08-32be29d3eee0" providerId="AD" clId="Web-{D0ED9950-AFCD-3FD5-340B-D4D3DDF2D979}" dt="2022-08-10T12:58:52.218" v="542"/>
        <pc:sldMkLst>
          <pc:docMk/>
          <pc:sldMk cId="2922956978" sldId="435"/>
        </pc:sldMkLst>
      </pc:sldChg>
      <pc:sldChg chg="modSp del">
        <pc:chgData name="Joeri Verlooy" userId="S::u0140090@thomasmore.be::5e82dc65-e997-420a-bd08-32be29d3eee0" providerId="AD" clId="Web-{D0ED9950-AFCD-3FD5-340B-D4D3DDF2D979}" dt="2022-08-10T12:58:51.187" v="541"/>
        <pc:sldMkLst>
          <pc:docMk/>
          <pc:sldMk cId="876823914" sldId="436"/>
        </pc:sldMkLst>
        <pc:spChg chg="mod">
          <ac:chgData name="Joeri Verlooy" userId="S::u0140090@thomasmore.be::5e82dc65-e997-420a-bd08-32be29d3eee0" providerId="AD" clId="Web-{D0ED9950-AFCD-3FD5-340B-D4D3DDF2D979}" dt="2022-08-10T11:53:47.183" v="71" actId="20577"/>
          <ac:spMkLst>
            <pc:docMk/>
            <pc:sldMk cId="876823914" sldId="436"/>
            <ac:spMk id="8" creationId="{A0747D88-614A-4B3C-9DE8-C0F2AEC7C777}"/>
          </ac:spMkLst>
        </pc:spChg>
      </pc:sldChg>
      <pc:sldChg chg="del">
        <pc:chgData name="Joeri Verlooy" userId="S::u0140090@thomasmore.be::5e82dc65-e997-420a-bd08-32be29d3eee0" providerId="AD" clId="Web-{D0ED9950-AFCD-3FD5-340B-D4D3DDF2D979}" dt="2022-08-10T12:58:49.671" v="540"/>
        <pc:sldMkLst>
          <pc:docMk/>
          <pc:sldMk cId="2054019248" sldId="437"/>
        </pc:sldMkLst>
      </pc:sldChg>
      <pc:sldChg chg="addSp delSp modSp">
        <pc:chgData name="Joeri Verlooy" userId="S::u0140090@thomasmore.be::5e82dc65-e997-420a-bd08-32be29d3eee0" providerId="AD" clId="Web-{D0ED9950-AFCD-3FD5-340B-D4D3DDF2D979}" dt="2022-08-11T07:15:52.259" v="1435" actId="20577"/>
        <pc:sldMkLst>
          <pc:docMk/>
          <pc:sldMk cId="1543077404" sldId="438"/>
        </pc:sldMkLst>
        <pc:spChg chg="mod">
          <ac:chgData name="Joeri Verlooy" userId="S::u0140090@thomasmore.be::5e82dc65-e997-420a-bd08-32be29d3eee0" providerId="AD" clId="Web-{D0ED9950-AFCD-3FD5-340B-D4D3DDF2D979}" dt="2022-08-10T11:55:56.625" v="106" actId="20577"/>
          <ac:spMkLst>
            <pc:docMk/>
            <pc:sldMk cId="1543077404" sldId="438"/>
            <ac:spMk id="2" creationId="{0A73080E-7B6A-4F0F-8307-6AD6D05F8D35}"/>
          </ac:spMkLst>
        </pc:spChg>
        <pc:spChg chg="mod">
          <ac:chgData name="Joeri Verlooy" userId="S::u0140090@thomasmore.be::5e82dc65-e997-420a-bd08-32be29d3eee0" providerId="AD" clId="Web-{D0ED9950-AFCD-3FD5-340B-D4D3DDF2D979}" dt="2022-08-11T07:15:52.259" v="1435" actId="20577"/>
          <ac:spMkLst>
            <pc:docMk/>
            <pc:sldMk cId="1543077404" sldId="438"/>
            <ac:spMk id="3" creationId="{9B296360-FEEE-405C-8026-AA1C21E97B4D}"/>
          </ac:spMkLst>
        </pc:spChg>
        <pc:picChg chg="add mod">
          <ac:chgData name="Joeri Verlooy" userId="S::u0140090@thomasmore.be::5e82dc65-e997-420a-bd08-32be29d3eee0" providerId="AD" clId="Web-{D0ED9950-AFCD-3FD5-340B-D4D3DDF2D979}" dt="2022-08-10T11:55:53.421" v="105" actId="1076"/>
          <ac:picMkLst>
            <pc:docMk/>
            <pc:sldMk cId="1543077404" sldId="438"/>
            <ac:picMk id="6" creationId="{274B210D-A44F-ACFD-12F6-F17CC0D3853A}"/>
          </ac:picMkLst>
        </pc:picChg>
        <pc:picChg chg="mod">
          <ac:chgData name="Joeri Verlooy" userId="S::u0140090@thomasmore.be::5e82dc65-e997-420a-bd08-32be29d3eee0" providerId="AD" clId="Web-{D0ED9950-AFCD-3FD5-340B-D4D3DDF2D979}" dt="2022-08-10T11:55:33.546" v="84" actId="1076"/>
          <ac:picMkLst>
            <pc:docMk/>
            <pc:sldMk cId="1543077404" sldId="438"/>
            <ac:picMk id="7" creationId="{CA84BD4E-8E3F-415B-8606-CFADC3E7EE38}"/>
          </ac:picMkLst>
        </pc:picChg>
        <pc:picChg chg="del mod">
          <ac:chgData name="Joeri Verlooy" userId="S::u0140090@thomasmore.be::5e82dc65-e997-420a-bd08-32be29d3eee0" providerId="AD" clId="Web-{D0ED9950-AFCD-3FD5-340B-D4D3DDF2D979}" dt="2022-08-10T11:55:05.748" v="81"/>
          <ac:picMkLst>
            <pc:docMk/>
            <pc:sldMk cId="1543077404" sldId="438"/>
            <ac:picMk id="9" creationId="{AFD3DF96-8EA2-4B8A-BD30-41B5650892EB}"/>
          </ac:picMkLst>
        </pc:picChg>
      </pc:sldChg>
      <pc:sldChg chg="modSp">
        <pc:chgData name="Joeri Verlooy" userId="S::u0140090@thomasmore.be::5e82dc65-e997-420a-bd08-32be29d3eee0" providerId="AD" clId="Web-{D0ED9950-AFCD-3FD5-340B-D4D3DDF2D979}" dt="2022-08-11T07:15:54.665" v="1436" actId="20577"/>
        <pc:sldMkLst>
          <pc:docMk/>
          <pc:sldMk cId="492655001" sldId="439"/>
        </pc:sldMkLst>
        <pc:spChg chg="mod">
          <ac:chgData name="Joeri Verlooy" userId="S::u0140090@thomasmore.be::5e82dc65-e997-420a-bd08-32be29d3eee0" providerId="AD" clId="Web-{D0ED9950-AFCD-3FD5-340B-D4D3DDF2D979}" dt="2022-08-10T17:40:48.594" v="594" actId="20577"/>
          <ac:spMkLst>
            <pc:docMk/>
            <pc:sldMk cId="492655001" sldId="439"/>
            <ac:spMk id="2" creationId="{A809A00E-1FC2-42DD-94AF-36322B34A191}"/>
          </ac:spMkLst>
        </pc:spChg>
        <pc:spChg chg="mod">
          <ac:chgData name="Joeri Verlooy" userId="S::u0140090@thomasmore.be::5e82dc65-e997-420a-bd08-32be29d3eee0" providerId="AD" clId="Web-{D0ED9950-AFCD-3FD5-340B-D4D3DDF2D979}" dt="2022-08-11T07:15:54.665" v="1436" actId="20577"/>
          <ac:spMkLst>
            <pc:docMk/>
            <pc:sldMk cId="492655001" sldId="439"/>
            <ac:spMk id="3" creationId="{89D1D0EC-1072-41C6-BDF4-8F9EC0E4CD48}"/>
          </ac:spMkLst>
        </pc:spChg>
        <pc:picChg chg="mod">
          <ac:chgData name="Joeri Verlooy" userId="S::u0140090@thomasmore.be::5e82dc65-e997-420a-bd08-32be29d3eee0" providerId="AD" clId="Web-{D0ED9950-AFCD-3FD5-340B-D4D3DDF2D979}" dt="2022-08-10T17:40:11.311" v="590" actId="1076"/>
          <ac:picMkLst>
            <pc:docMk/>
            <pc:sldMk cId="492655001" sldId="439"/>
            <ac:picMk id="6" creationId="{48D388D4-E72D-4FC1-93AF-8D7FD53038F1}"/>
          </ac:picMkLst>
        </pc:picChg>
      </pc:sldChg>
      <pc:sldChg chg="modSp">
        <pc:chgData name="Joeri Verlooy" userId="S::u0140090@thomasmore.be::5e82dc65-e997-420a-bd08-32be29d3eee0" providerId="AD" clId="Web-{D0ED9950-AFCD-3FD5-340B-D4D3DDF2D979}" dt="2022-08-11T07:15:59.853" v="1437" actId="20577"/>
        <pc:sldMkLst>
          <pc:docMk/>
          <pc:sldMk cId="1230619891" sldId="440"/>
        </pc:sldMkLst>
        <pc:spChg chg="mod">
          <ac:chgData name="Joeri Verlooy" userId="S::u0140090@thomasmore.be::5e82dc65-e997-420a-bd08-32be29d3eee0" providerId="AD" clId="Web-{D0ED9950-AFCD-3FD5-340B-D4D3DDF2D979}" dt="2022-08-11T07:15:59.853" v="1437" actId="20577"/>
          <ac:spMkLst>
            <pc:docMk/>
            <pc:sldMk cId="1230619891" sldId="440"/>
            <ac:spMk id="3" creationId="{2B3E66CB-5FC7-4B41-B47D-09544F0D0AEB}"/>
          </ac:spMkLst>
        </pc:spChg>
        <pc:spChg chg="mod">
          <ac:chgData name="Joeri Verlooy" userId="S::u0140090@thomasmore.be::5e82dc65-e997-420a-bd08-32be29d3eee0" providerId="AD" clId="Web-{D0ED9950-AFCD-3FD5-340B-D4D3DDF2D979}" dt="2022-08-10T17:41:14.767" v="595" actId="20577"/>
          <ac:spMkLst>
            <pc:docMk/>
            <pc:sldMk cId="1230619891" sldId="440"/>
            <ac:spMk id="6" creationId="{2170E94C-F405-4472-B9A9-4071D7B3281C}"/>
          </ac:spMkLst>
        </pc:spChg>
      </pc:sldChg>
      <pc:sldChg chg="modSp">
        <pc:chgData name="Joeri Verlooy" userId="S::u0140090@thomasmore.be::5e82dc65-e997-420a-bd08-32be29d3eee0" providerId="AD" clId="Web-{D0ED9950-AFCD-3FD5-340B-D4D3DDF2D979}" dt="2022-08-11T07:16:09.900" v="1444" actId="20577"/>
        <pc:sldMkLst>
          <pc:docMk/>
          <pc:sldMk cId="4227832284" sldId="441"/>
        </pc:sldMkLst>
        <pc:spChg chg="mod">
          <ac:chgData name="Joeri Verlooy" userId="S::u0140090@thomasmore.be::5e82dc65-e997-420a-bd08-32be29d3eee0" providerId="AD" clId="Web-{D0ED9950-AFCD-3FD5-340B-D4D3DDF2D979}" dt="2022-08-11T07:16:09.900" v="1444" actId="20577"/>
          <ac:spMkLst>
            <pc:docMk/>
            <pc:sldMk cId="4227832284" sldId="441"/>
            <ac:spMk id="3" creationId="{8E076CB5-20DD-4B61-81E8-092AD064876A}"/>
          </ac:spMkLst>
        </pc:spChg>
      </pc:sldChg>
      <pc:sldChg chg="modSp">
        <pc:chgData name="Joeri Verlooy" userId="S::u0140090@thomasmore.be::5e82dc65-e997-420a-bd08-32be29d3eee0" providerId="AD" clId="Web-{D0ED9950-AFCD-3FD5-340B-D4D3DDF2D979}" dt="2022-08-10T17:50:44.620" v="811" actId="20577"/>
        <pc:sldMkLst>
          <pc:docMk/>
          <pc:sldMk cId="47280545" sldId="493"/>
        </pc:sldMkLst>
        <pc:spChg chg="mod">
          <ac:chgData name="Joeri Verlooy" userId="S::u0140090@thomasmore.be::5e82dc65-e997-420a-bd08-32be29d3eee0" providerId="AD" clId="Web-{D0ED9950-AFCD-3FD5-340B-D4D3DDF2D979}" dt="2022-08-10T17:50:44.620" v="811" actId="20577"/>
          <ac:spMkLst>
            <pc:docMk/>
            <pc:sldMk cId="47280545" sldId="493"/>
            <ac:spMk id="6" creationId="{1AF57F9F-B353-424F-ADD2-E21BABA5FE4C}"/>
          </ac:spMkLst>
        </pc:spChg>
      </pc:sldChg>
      <pc:sldChg chg="addSp delSp modSp addAnim delAnim">
        <pc:chgData name="Joeri Verlooy" userId="S::u0140090@thomasmore.be::5e82dc65-e997-420a-bd08-32be29d3eee0" providerId="AD" clId="Web-{D0ED9950-AFCD-3FD5-340B-D4D3DDF2D979}" dt="2022-08-11T07:26:49.493" v="1546" actId="20577"/>
        <pc:sldMkLst>
          <pc:docMk/>
          <pc:sldMk cId="529964257" sldId="494"/>
        </pc:sldMkLst>
        <pc:spChg chg="mod">
          <ac:chgData name="Joeri Verlooy" userId="S::u0140090@thomasmore.be::5e82dc65-e997-420a-bd08-32be29d3eee0" providerId="AD" clId="Web-{D0ED9950-AFCD-3FD5-340B-D4D3DDF2D979}" dt="2022-08-10T17:50:47.824" v="812" actId="20577"/>
          <ac:spMkLst>
            <pc:docMk/>
            <pc:sldMk cId="529964257" sldId="494"/>
            <ac:spMk id="2" creationId="{2B3CB702-11C9-4EC0-8FE6-0D766D205786}"/>
          </ac:spMkLst>
        </pc:spChg>
        <pc:spChg chg="mod">
          <ac:chgData name="Joeri Verlooy" userId="S::u0140090@thomasmore.be::5e82dc65-e997-420a-bd08-32be29d3eee0" providerId="AD" clId="Web-{D0ED9950-AFCD-3FD5-340B-D4D3DDF2D979}" dt="2022-08-11T07:26:49.493" v="1546" actId="20577"/>
          <ac:spMkLst>
            <pc:docMk/>
            <pc:sldMk cId="529964257" sldId="494"/>
            <ac:spMk id="3" creationId="{ADE4993D-E19A-4C60-8AA6-34E2122D6835}"/>
          </ac:spMkLst>
        </pc:spChg>
        <pc:spChg chg="mod">
          <ac:chgData name="Joeri Verlooy" userId="S::u0140090@thomasmore.be::5e82dc65-e997-420a-bd08-32be29d3eee0" providerId="AD" clId="Web-{D0ED9950-AFCD-3FD5-340B-D4D3DDF2D979}" dt="2022-08-11T07:03:06.232" v="1422" actId="20577"/>
          <ac:spMkLst>
            <pc:docMk/>
            <pc:sldMk cId="529964257" sldId="494"/>
            <ac:spMk id="8" creationId="{443B1682-B76E-4942-A3D3-DC902BC0C242}"/>
          </ac:spMkLst>
        </pc:spChg>
        <pc:spChg chg="add del mod">
          <ac:chgData name="Joeri Verlooy" userId="S::u0140090@thomasmore.be::5e82dc65-e997-420a-bd08-32be29d3eee0" providerId="AD" clId="Web-{D0ED9950-AFCD-3FD5-340B-D4D3DDF2D979}" dt="2022-08-10T17:44:40.152" v="647"/>
          <ac:spMkLst>
            <pc:docMk/>
            <pc:sldMk cId="529964257" sldId="494"/>
            <ac:spMk id="9" creationId="{5B1EF06B-D848-3DBB-EC61-E4FF5C3385F3}"/>
          </ac:spMkLst>
        </pc:spChg>
      </pc:sldChg>
      <pc:sldChg chg="modSp">
        <pc:chgData name="Joeri Verlooy" userId="S::u0140090@thomasmore.be::5e82dc65-e997-420a-bd08-32be29d3eee0" providerId="AD" clId="Web-{D0ED9950-AFCD-3FD5-340B-D4D3DDF2D979}" dt="2022-08-11T07:26:53.290" v="1547" actId="20577"/>
        <pc:sldMkLst>
          <pc:docMk/>
          <pc:sldMk cId="4004751532" sldId="495"/>
        </pc:sldMkLst>
        <pc:spChg chg="mod">
          <ac:chgData name="Joeri Verlooy" userId="S::u0140090@thomasmore.be::5e82dc65-e997-420a-bd08-32be29d3eee0" providerId="AD" clId="Web-{D0ED9950-AFCD-3FD5-340B-D4D3DDF2D979}" dt="2022-08-10T17:50:33.651" v="809" actId="20577"/>
          <ac:spMkLst>
            <pc:docMk/>
            <pc:sldMk cId="4004751532" sldId="495"/>
            <ac:spMk id="2" creationId="{7288F047-1294-426A-8F11-07B184AEF8E0}"/>
          </ac:spMkLst>
        </pc:spChg>
        <pc:spChg chg="mod">
          <ac:chgData name="Joeri Verlooy" userId="S::u0140090@thomasmore.be::5e82dc65-e997-420a-bd08-32be29d3eee0" providerId="AD" clId="Web-{D0ED9950-AFCD-3FD5-340B-D4D3DDF2D979}" dt="2022-08-11T07:26:53.290" v="1547" actId="20577"/>
          <ac:spMkLst>
            <pc:docMk/>
            <pc:sldMk cId="4004751532" sldId="495"/>
            <ac:spMk id="3" creationId="{F1A59983-40EE-4ED7-8798-953009DC6558}"/>
          </ac:spMkLst>
        </pc:spChg>
        <pc:picChg chg="mod">
          <ac:chgData name="Joeri Verlooy" userId="S::u0140090@thomasmore.be::5e82dc65-e997-420a-bd08-32be29d3eee0" providerId="AD" clId="Web-{D0ED9950-AFCD-3FD5-340B-D4D3DDF2D979}" dt="2022-08-11T07:14:22.068" v="1423" actId="1076"/>
          <ac:picMkLst>
            <pc:docMk/>
            <pc:sldMk cId="4004751532" sldId="495"/>
            <ac:picMk id="7" creationId="{0B6936CD-BFA6-4374-A17E-6585B8F961D0}"/>
          </ac:picMkLst>
        </pc:picChg>
      </pc:sldChg>
      <pc:sldChg chg="modSp">
        <pc:chgData name="Joeri Verlooy" userId="S::u0140090@thomasmore.be::5e82dc65-e997-420a-bd08-32be29d3eee0" providerId="AD" clId="Web-{D0ED9950-AFCD-3FD5-340B-D4D3DDF2D979}" dt="2022-08-11T07:26:57.306" v="1548" actId="20577"/>
        <pc:sldMkLst>
          <pc:docMk/>
          <pc:sldMk cId="4166207979" sldId="496"/>
        </pc:sldMkLst>
        <pc:spChg chg="mod">
          <ac:chgData name="Joeri Verlooy" userId="S::u0140090@thomasmore.be::5e82dc65-e997-420a-bd08-32be29d3eee0" providerId="AD" clId="Web-{D0ED9950-AFCD-3FD5-340B-D4D3DDF2D979}" dt="2022-08-10T17:50:27.463" v="808" actId="20577"/>
          <ac:spMkLst>
            <pc:docMk/>
            <pc:sldMk cId="4166207979" sldId="496"/>
            <ac:spMk id="2" creationId="{4D2B416A-AABF-4DC6-BCA5-8FCF147FE461}"/>
          </ac:spMkLst>
        </pc:spChg>
        <pc:spChg chg="mod">
          <ac:chgData name="Joeri Verlooy" userId="S::u0140090@thomasmore.be::5e82dc65-e997-420a-bd08-32be29d3eee0" providerId="AD" clId="Web-{D0ED9950-AFCD-3FD5-340B-D4D3DDF2D979}" dt="2022-08-11T07:26:57.306" v="1548" actId="20577"/>
          <ac:spMkLst>
            <pc:docMk/>
            <pc:sldMk cId="4166207979" sldId="496"/>
            <ac:spMk id="3" creationId="{A9113334-AC87-4FA5-BDA3-18794D611E03}"/>
          </ac:spMkLst>
        </pc:spChg>
        <pc:picChg chg="mod">
          <ac:chgData name="Joeri Verlooy" userId="S::u0140090@thomasmore.be::5e82dc65-e997-420a-bd08-32be29d3eee0" providerId="AD" clId="Web-{D0ED9950-AFCD-3FD5-340B-D4D3DDF2D979}" dt="2022-08-10T17:49:52.712" v="800" actId="1076"/>
          <ac:picMkLst>
            <pc:docMk/>
            <pc:sldMk cId="4166207979" sldId="496"/>
            <ac:picMk id="7" creationId="{B97DF727-77D1-41A5-B493-41644CB51685}"/>
          </ac:picMkLst>
        </pc:picChg>
      </pc:sldChg>
      <pc:sldChg chg="addSp delSp modSp addAnim delAnim">
        <pc:chgData name="Joeri Verlooy" userId="S::u0140090@thomasmore.be::5e82dc65-e997-420a-bd08-32be29d3eee0" providerId="AD" clId="Web-{D0ED9950-AFCD-3FD5-340B-D4D3DDF2D979}" dt="2022-08-11T07:27:09.681" v="1549" actId="20577"/>
        <pc:sldMkLst>
          <pc:docMk/>
          <pc:sldMk cId="2568971961" sldId="497"/>
        </pc:sldMkLst>
        <pc:spChg chg="mod">
          <ac:chgData name="Joeri Verlooy" userId="S::u0140090@thomasmore.be::5e82dc65-e997-420a-bd08-32be29d3eee0" providerId="AD" clId="Web-{D0ED9950-AFCD-3FD5-340B-D4D3DDF2D979}" dt="2022-08-11T07:14:41.132" v="1427" actId="20577"/>
          <ac:spMkLst>
            <pc:docMk/>
            <pc:sldMk cId="2568971961" sldId="497"/>
            <ac:spMk id="2" creationId="{7BF148C0-22DB-4394-AD74-66BCE6D80B2A}"/>
          </ac:spMkLst>
        </pc:spChg>
        <pc:spChg chg="mod">
          <ac:chgData name="Joeri Verlooy" userId="S::u0140090@thomasmore.be::5e82dc65-e997-420a-bd08-32be29d3eee0" providerId="AD" clId="Web-{D0ED9950-AFCD-3FD5-340B-D4D3DDF2D979}" dt="2022-08-11T07:27:09.681" v="1549" actId="20577"/>
          <ac:spMkLst>
            <pc:docMk/>
            <pc:sldMk cId="2568971961" sldId="497"/>
            <ac:spMk id="3" creationId="{9988A908-C854-487E-BFD5-C39ABF62ACEA}"/>
          </ac:spMkLst>
        </pc:spChg>
        <pc:spChg chg="add mod">
          <ac:chgData name="Joeri Verlooy" userId="S::u0140090@thomasmore.be::5e82dc65-e997-420a-bd08-32be29d3eee0" providerId="AD" clId="Web-{D0ED9950-AFCD-3FD5-340B-D4D3DDF2D979}" dt="2022-08-10T17:58:04.109" v="855"/>
          <ac:spMkLst>
            <pc:docMk/>
            <pc:sldMk cId="2568971961" sldId="497"/>
            <ac:spMk id="12" creationId="{A810EC0F-3975-3578-EDF3-D176C46A1E9E}"/>
          </ac:spMkLst>
        </pc:spChg>
        <pc:picChg chg="mod">
          <ac:chgData name="Joeri Verlooy" userId="S::u0140090@thomasmore.be::5e82dc65-e997-420a-bd08-32be29d3eee0" providerId="AD" clId="Web-{D0ED9950-AFCD-3FD5-340B-D4D3DDF2D979}" dt="2022-08-11T07:14:44.413" v="1428" actId="1076"/>
          <ac:picMkLst>
            <pc:docMk/>
            <pc:sldMk cId="2568971961" sldId="497"/>
            <ac:picMk id="6" creationId="{F8E9B430-E933-4029-99D5-FCA8DE78C1D7}"/>
          </ac:picMkLst>
        </pc:picChg>
        <pc:picChg chg="add mod">
          <ac:chgData name="Joeri Verlooy" userId="S::u0140090@thomasmore.be::5e82dc65-e997-420a-bd08-32be29d3eee0" providerId="AD" clId="Web-{D0ED9950-AFCD-3FD5-340B-D4D3DDF2D979}" dt="2022-08-10T17:57:46.015" v="851" actId="1076"/>
          <ac:picMkLst>
            <pc:docMk/>
            <pc:sldMk cId="2568971961" sldId="497"/>
            <ac:picMk id="8" creationId="{E8D6C23F-734C-7550-B3CE-1CA1CA13EDAC}"/>
          </ac:picMkLst>
        </pc:picChg>
        <pc:picChg chg="add del mod">
          <ac:chgData name="Joeri Verlooy" userId="S::u0140090@thomasmore.be::5e82dc65-e997-420a-bd08-32be29d3eee0" providerId="AD" clId="Web-{D0ED9950-AFCD-3FD5-340B-D4D3DDF2D979}" dt="2022-08-10T17:56:47.403" v="840"/>
          <ac:picMkLst>
            <pc:docMk/>
            <pc:sldMk cId="2568971961" sldId="497"/>
            <ac:picMk id="10" creationId="{46788FE3-76E2-6A69-5245-488611B19EFA}"/>
          </ac:picMkLst>
        </pc:picChg>
        <pc:picChg chg="add del mod">
          <ac:chgData name="Joeri Verlooy" userId="S::u0140090@thomasmore.be::5e82dc65-e997-420a-bd08-32be29d3eee0" providerId="AD" clId="Web-{D0ED9950-AFCD-3FD5-340B-D4D3DDF2D979}" dt="2022-08-10T17:58:59.986" v="857"/>
          <ac:picMkLst>
            <pc:docMk/>
            <pc:sldMk cId="2568971961" sldId="497"/>
            <ac:picMk id="11" creationId="{6B10E365-6179-7C55-D79C-A9A6C36C102B}"/>
          </ac:picMkLst>
        </pc:picChg>
        <pc:picChg chg="add mod">
          <ac:chgData name="Joeri Verlooy" userId="S::u0140090@thomasmore.be::5e82dc65-e997-420a-bd08-32be29d3eee0" providerId="AD" clId="Web-{D0ED9950-AFCD-3FD5-340B-D4D3DDF2D979}" dt="2022-08-10T17:59:24.722" v="860" actId="14100"/>
          <ac:picMkLst>
            <pc:docMk/>
            <pc:sldMk cId="2568971961" sldId="497"/>
            <ac:picMk id="13" creationId="{C09AA3C9-A5EA-5CDD-7862-A1EA417A39A2}"/>
          </ac:picMkLst>
        </pc:picChg>
      </pc:sldChg>
      <pc:sldChg chg="modSp del">
        <pc:chgData name="Joeri Verlooy" userId="S::u0140090@thomasmore.be::5e82dc65-e997-420a-bd08-32be29d3eee0" providerId="AD" clId="Web-{D0ED9950-AFCD-3FD5-340B-D4D3DDF2D979}" dt="2022-08-10T17:59:41.347" v="861"/>
        <pc:sldMkLst>
          <pc:docMk/>
          <pc:sldMk cId="3055409640" sldId="498"/>
        </pc:sldMkLst>
        <pc:spChg chg="mod">
          <ac:chgData name="Joeri Verlooy" userId="S::u0140090@thomasmore.be::5e82dc65-e997-420a-bd08-32be29d3eee0" providerId="AD" clId="Web-{D0ED9950-AFCD-3FD5-340B-D4D3DDF2D979}" dt="2022-08-10T12:23:12.370" v="112"/>
          <ac:spMkLst>
            <pc:docMk/>
            <pc:sldMk cId="3055409640" sldId="498"/>
            <ac:spMk id="9" creationId="{7540103F-2991-4802-BC00-92441C7EB179}"/>
          </ac:spMkLst>
        </pc:spChg>
        <pc:picChg chg="mod">
          <ac:chgData name="Joeri Verlooy" userId="S::u0140090@thomasmore.be::5e82dc65-e997-420a-bd08-32be29d3eee0" providerId="AD" clId="Web-{D0ED9950-AFCD-3FD5-340B-D4D3DDF2D979}" dt="2022-08-10T12:23:34.840" v="114"/>
          <ac:picMkLst>
            <pc:docMk/>
            <pc:sldMk cId="3055409640" sldId="498"/>
            <ac:picMk id="11" creationId="{9BC89E7F-5C37-4EB0-BD2B-C5CCBAEE3070}"/>
          </ac:picMkLst>
        </pc:picChg>
      </pc:sldChg>
      <pc:sldChg chg="modSp">
        <pc:chgData name="Joeri Verlooy" userId="S::u0140090@thomasmore.be::5e82dc65-e997-420a-bd08-32be29d3eee0" providerId="AD" clId="Web-{D0ED9950-AFCD-3FD5-340B-D4D3DDF2D979}" dt="2022-08-11T07:27:14.416" v="1550" actId="20577"/>
        <pc:sldMkLst>
          <pc:docMk/>
          <pc:sldMk cId="3864103698" sldId="499"/>
        </pc:sldMkLst>
        <pc:spChg chg="mod">
          <ac:chgData name="Joeri Verlooy" userId="S::u0140090@thomasmore.be::5e82dc65-e997-420a-bd08-32be29d3eee0" providerId="AD" clId="Web-{D0ED9950-AFCD-3FD5-340B-D4D3DDF2D979}" dt="2022-08-10T17:53:25.658" v="835" actId="20577"/>
          <ac:spMkLst>
            <pc:docMk/>
            <pc:sldMk cId="3864103698" sldId="499"/>
            <ac:spMk id="2" creationId="{911D7A65-7965-4518-A12D-2C7799D0798E}"/>
          </ac:spMkLst>
        </pc:spChg>
        <pc:spChg chg="mod">
          <ac:chgData name="Joeri Verlooy" userId="S::u0140090@thomasmore.be::5e82dc65-e997-420a-bd08-32be29d3eee0" providerId="AD" clId="Web-{D0ED9950-AFCD-3FD5-340B-D4D3DDF2D979}" dt="2022-08-11T07:27:14.416" v="1550" actId="20577"/>
          <ac:spMkLst>
            <pc:docMk/>
            <pc:sldMk cId="3864103698" sldId="499"/>
            <ac:spMk id="3" creationId="{F06266B9-CB00-4EBE-8841-383F45117A3A}"/>
          </ac:spMkLst>
        </pc:spChg>
        <pc:picChg chg="mod">
          <ac:chgData name="Joeri Verlooy" userId="S::u0140090@thomasmore.be::5e82dc65-e997-420a-bd08-32be29d3eee0" providerId="AD" clId="Web-{D0ED9950-AFCD-3FD5-340B-D4D3DDF2D979}" dt="2022-08-10T17:53:33.721" v="837" actId="14100"/>
          <ac:picMkLst>
            <pc:docMk/>
            <pc:sldMk cId="3864103698" sldId="499"/>
            <ac:picMk id="7" creationId="{09D1AA7E-87F7-4A8D-A463-CFB29C048808}"/>
          </ac:picMkLst>
        </pc:picChg>
      </pc:sldChg>
      <pc:sldChg chg="modSp">
        <pc:chgData name="Joeri Verlooy" userId="S::u0140090@thomasmore.be::5e82dc65-e997-420a-bd08-32be29d3eee0" providerId="AD" clId="Web-{D0ED9950-AFCD-3FD5-340B-D4D3DDF2D979}" dt="2022-08-11T07:27:19.807" v="1551" actId="20577"/>
        <pc:sldMkLst>
          <pc:docMk/>
          <pc:sldMk cId="2421151361" sldId="500"/>
        </pc:sldMkLst>
        <pc:spChg chg="mod">
          <ac:chgData name="Joeri Verlooy" userId="S::u0140090@thomasmore.be::5e82dc65-e997-420a-bd08-32be29d3eee0" providerId="AD" clId="Web-{D0ED9950-AFCD-3FD5-340B-D4D3DDF2D979}" dt="2022-08-10T17:53:38.424" v="838" actId="20577"/>
          <ac:spMkLst>
            <pc:docMk/>
            <pc:sldMk cId="2421151361" sldId="500"/>
            <ac:spMk id="2" creationId="{D6C063CE-8836-4B73-B780-1C38BB6F8D2E}"/>
          </ac:spMkLst>
        </pc:spChg>
        <pc:spChg chg="mod">
          <ac:chgData name="Joeri Verlooy" userId="S::u0140090@thomasmore.be::5e82dc65-e997-420a-bd08-32be29d3eee0" providerId="AD" clId="Web-{D0ED9950-AFCD-3FD5-340B-D4D3DDF2D979}" dt="2022-08-11T07:27:19.807" v="1551" actId="20577"/>
          <ac:spMkLst>
            <pc:docMk/>
            <pc:sldMk cId="2421151361" sldId="500"/>
            <ac:spMk id="3" creationId="{2E4360B7-B323-4FD1-B5C4-6A08C2044E80}"/>
          </ac:spMkLst>
        </pc:spChg>
        <pc:picChg chg="mod">
          <ac:chgData name="Joeri Verlooy" userId="S::u0140090@thomasmore.be::5e82dc65-e997-420a-bd08-32be29d3eee0" providerId="AD" clId="Web-{D0ED9950-AFCD-3FD5-340B-D4D3DDF2D979}" dt="2022-08-10T17:53:42.221" v="839" actId="1076"/>
          <ac:picMkLst>
            <pc:docMk/>
            <pc:sldMk cId="2421151361" sldId="500"/>
            <ac:picMk id="7" creationId="{D5C54B58-864C-4267-952C-FD8D7E4E46BD}"/>
          </ac:picMkLst>
        </pc:picChg>
      </pc:sldChg>
      <pc:sldChg chg="modSp">
        <pc:chgData name="Joeri Verlooy" userId="S::u0140090@thomasmore.be::5e82dc65-e997-420a-bd08-32be29d3eee0" providerId="AD" clId="Web-{D0ED9950-AFCD-3FD5-340B-D4D3DDF2D979}" dt="2022-08-11T07:27:23.916" v="1552" actId="20577"/>
        <pc:sldMkLst>
          <pc:docMk/>
          <pc:sldMk cId="998738530" sldId="501"/>
        </pc:sldMkLst>
        <pc:spChg chg="mod">
          <ac:chgData name="Joeri Verlooy" userId="S::u0140090@thomasmore.be::5e82dc65-e997-420a-bd08-32be29d3eee0" providerId="AD" clId="Web-{D0ED9950-AFCD-3FD5-340B-D4D3DDF2D979}" dt="2022-08-11T07:01:08.681" v="1377" actId="20577"/>
          <ac:spMkLst>
            <pc:docMk/>
            <pc:sldMk cId="998738530" sldId="501"/>
            <ac:spMk id="2" creationId="{15B90CF7-FD41-47DF-99D9-043B4657084B}"/>
          </ac:spMkLst>
        </pc:spChg>
        <pc:spChg chg="mod">
          <ac:chgData name="Joeri Verlooy" userId="S::u0140090@thomasmore.be::5e82dc65-e997-420a-bd08-32be29d3eee0" providerId="AD" clId="Web-{D0ED9950-AFCD-3FD5-340B-D4D3DDF2D979}" dt="2022-08-11T07:27:23.916" v="1552" actId="20577"/>
          <ac:spMkLst>
            <pc:docMk/>
            <pc:sldMk cId="998738530" sldId="501"/>
            <ac:spMk id="3" creationId="{A84AB1F0-4F0C-4F03-9F2F-3E06869FC4AA}"/>
          </ac:spMkLst>
        </pc:spChg>
        <pc:picChg chg="mod">
          <ac:chgData name="Joeri Verlooy" userId="S::u0140090@thomasmore.be::5e82dc65-e997-420a-bd08-32be29d3eee0" providerId="AD" clId="Web-{D0ED9950-AFCD-3FD5-340B-D4D3DDF2D979}" dt="2022-08-11T07:01:13.134" v="1378" actId="1076"/>
          <ac:picMkLst>
            <pc:docMk/>
            <pc:sldMk cId="998738530" sldId="501"/>
            <ac:picMk id="6" creationId="{031CECBD-E51E-4C2E-B5C4-2F96798AA2C7}"/>
          </ac:picMkLst>
        </pc:picChg>
        <pc:picChg chg="mod">
          <ac:chgData name="Joeri Verlooy" userId="S::u0140090@thomasmore.be::5e82dc65-e997-420a-bd08-32be29d3eee0" providerId="AD" clId="Web-{D0ED9950-AFCD-3FD5-340B-D4D3DDF2D979}" dt="2022-08-11T07:01:16.103" v="1379" actId="1076"/>
          <ac:picMkLst>
            <pc:docMk/>
            <pc:sldMk cId="998738530" sldId="501"/>
            <ac:picMk id="7" creationId="{71C13E10-E0E0-4F66-85E0-5EF55E2BECAD}"/>
          </ac:picMkLst>
        </pc:picChg>
      </pc:sldChg>
      <pc:sldChg chg="modSp">
        <pc:chgData name="Joeri Verlooy" userId="S::u0140090@thomasmore.be::5e82dc65-e997-420a-bd08-32be29d3eee0" providerId="AD" clId="Web-{D0ED9950-AFCD-3FD5-340B-D4D3DDF2D979}" dt="2022-08-11T07:27:27.932" v="1553" actId="20577"/>
        <pc:sldMkLst>
          <pc:docMk/>
          <pc:sldMk cId="867491352" sldId="502"/>
        </pc:sldMkLst>
        <pc:spChg chg="mod">
          <ac:chgData name="Joeri Verlooy" userId="S::u0140090@thomasmore.be::5e82dc65-e997-420a-bd08-32be29d3eee0" providerId="AD" clId="Web-{D0ED9950-AFCD-3FD5-340B-D4D3DDF2D979}" dt="2022-08-10T12:33:50.487" v="266" actId="20577"/>
          <ac:spMkLst>
            <pc:docMk/>
            <pc:sldMk cId="867491352" sldId="502"/>
            <ac:spMk id="2" creationId="{D0136080-C2B3-4075-9862-534A8CB1C658}"/>
          </ac:spMkLst>
        </pc:spChg>
        <pc:spChg chg="mod">
          <ac:chgData name="Joeri Verlooy" userId="S::u0140090@thomasmore.be::5e82dc65-e997-420a-bd08-32be29d3eee0" providerId="AD" clId="Web-{D0ED9950-AFCD-3FD5-340B-D4D3DDF2D979}" dt="2022-08-11T07:27:27.932" v="1553" actId="20577"/>
          <ac:spMkLst>
            <pc:docMk/>
            <pc:sldMk cId="867491352" sldId="502"/>
            <ac:spMk id="3" creationId="{E49736B9-EFA9-4F03-8CE6-EE46F90EAA9C}"/>
          </ac:spMkLst>
        </pc:spChg>
        <pc:picChg chg="mod">
          <ac:chgData name="Joeri Verlooy" userId="S::u0140090@thomasmore.be::5e82dc65-e997-420a-bd08-32be29d3eee0" providerId="AD" clId="Web-{D0ED9950-AFCD-3FD5-340B-D4D3DDF2D979}" dt="2022-08-10T12:30:54.106" v="221" actId="1076"/>
          <ac:picMkLst>
            <pc:docMk/>
            <pc:sldMk cId="867491352" sldId="502"/>
            <ac:picMk id="7" creationId="{409E43A4-5656-46F0-9740-CC3A5B0E72BD}"/>
          </ac:picMkLst>
        </pc:picChg>
        <pc:picChg chg="mod">
          <ac:chgData name="Joeri Verlooy" userId="S::u0140090@thomasmore.be::5e82dc65-e997-420a-bd08-32be29d3eee0" providerId="AD" clId="Web-{D0ED9950-AFCD-3FD5-340B-D4D3DDF2D979}" dt="2022-08-10T12:33:53.768" v="267" actId="1076"/>
          <ac:picMkLst>
            <pc:docMk/>
            <pc:sldMk cId="867491352" sldId="502"/>
            <ac:picMk id="9" creationId="{B46CC8C9-9BF5-4B0B-B9F5-9D1FA3BB34D0}"/>
          </ac:picMkLst>
        </pc:picChg>
      </pc:sldChg>
      <pc:sldChg chg="modSp">
        <pc:chgData name="Joeri Verlooy" userId="S::u0140090@thomasmore.be::5e82dc65-e997-420a-bd08-32be29d3eee0" providerId="AD" clId="Web-{D0ED9950-AFCD-3FD5-340B-D4D3DDF2D979}" dt="2022-08-11T07:27:34.713" v="1555" actId="20577"/>
        <pc:sldMkLst>
          <pc:docMk/>
          <pc:sldMk cId="346309714" sldId="503"/>
        </pc:sldMkLst>
        <pc:spChg chg="mod">
          <ac:chgData name="Joeri Verlooy" userId="S::u0140090@thomasmore.be::5e82dc65-e997-420a-bd08-32be29d3eee0" providerId="AD" clId="Web-{D0ED9950-AFCD-3FD5-340B-D4D3DDF2D979}" dt="2022-08-10T12:39:56.709" v="442" actId="20577"/>
          <ac:spMkLst>
            <pc:docMk/>
            <pc:sldMk cId="346309714" sldId="503"/>
            <ac:spMk id="2" creationId="{282DD170-52D3-4B8B-9001-388EF5687774}"/>
          </ac:spMkLst>
        </pc:spChg>
        <pc:spChg chg="mod">
          <ac:chgData name="Joeri Verlooy" userId="S::u0140090@thomasmore.be::5e82dc65-e997-420a-bd08-32be29d3eee0" providerId="AD" clId="Web-{D0ED9950-AFCD-3FD5-340B-D4D3DDF2D979}" dt="2022-08-11T07:27:34.713" v="1555" actId="20577"/>
          <ac:spMkLst>
            <pc:docMk/>
            <pc:sldMk cId="346309714" sldId="503"/>
            <ac:spMk id="3" creationId="{56EBD8B4-68C3-47D1-BA50-24D9F3CCB7DD}"/>
          </ac:spMkLst>
        </pc:spChg>
      </pc:sldChg>
      <pc:sldChg chg="addSp modSp">
        <pc:chgData name="Joeri Verlooy" userId="S::u0140090@thomasmore.be::5e82dc65-e997-420a-bd08-32be29d3eee0" providerId="AD" clId="Web-{D0ED9950-AFCD-3FD5-340B-D4D3DDF2D979}" dt="2022-08-11T07:27:38.620" v="1556" actId="20577"/>
        <pc:sldMkLst>
          <pc:docMk/>
          <pc:sldMk cId="1709525504" sldId="504"/>
        </pc:sldMkLst>
        <pc:spChg chg="mod">
          <ac:chgData name="Joeri Verlooy" userId="S::u0140090@thomasmore.be::5e82dc65-e997-420a-bd08-32be29d3eee0" providerId="AD" clId="Web-{D0ED9950-AFCD-3FD5-340B-D4D3DDF2D979}" dt="2022-08-10T18:10:26.623" v="1134" actId="20577"/>
          <ac:spMkLst>
            <pc:docMk/>
            <pc:sldMk cId="1709525504" sldId="504"/>
            <ac:spMk id="2" creationId="{BE7A875F-F196-434F-BA5E-A9E4947A671F}"/>
          </ac:spMkLst>
        </pc:spChg>
        <pc:spChg chg="mod">
          <ac:chgData name="Joeri Verlooy" userId="S::u0140090@thomasmore.be::5e82dc65-e997-420a-bd08-32be29d3eee0" providerId="AD" clId="Web-{D0ED9950-AFCD-3FD5-340B-D4D3DDF2D979}" dt="2022-08-11T07:27:38.620" v="1556" actId="20577"/>
          <ac:spMkLst>
            <pc:docMk/>
            <pc:sldMk cId="1709525504" sldId="504"/>
            <ac:spMk id="3" creationId="{146C3DA9-279B-48AE-BE46-1CF458E4D2C6}"/>
          </ac:spMkLst>
        </pc:spChg>
        <pc:picChg chg="mod">
          <ac:chgData name="Joeri Verlooy" userId="S::u0140090@thomasmore.be::5e82dc65-e997-420a-bd08-32be29d3eee0" providerId="AD" clId="Web-{D0ED9950-AFCD-3FD5-340B-D4D3DDF2D979}" dt="2022-08-10T18:10:04.044" v="1111" actId="1076"/>
          <ac:picMkLst>
            <pc:docMk/>
            <pc:sldMk cId="1709525504" sldId="504"/>
            <ac:picMk id="7" creationId="{16AA3FDB-6D1E-486D-818A-DF542A7150E9}"/>
          </ac:picMkLst>
        </pc:picChg>
        <pc:picChg chg="add mod">
          <ac:chgData name="Joeri Verlooy" userId="S::u0140090@thomasmore.be::5e82dc65-e997-420a-bd08-32be29d3eee0" providerId="AD" clId="Web-{D0ED9950-AFCD-3FD5-340B-D4D3DDF2D979}" dt="2022-08-10T18:09:18.667" v="1099" actId="1076"/>
          <ac:picMkLst>
            <pc:docMk/>
            <pc:sldMk cId="1709525504" sldId="504"/>
            <ac:picMk id="8" creationId="{427BD0D5-C3F5-FEDD-1216-39E9FE64D7BF}"/>
          </ac:picMkLst>
        </pc:picChg>
      </pc:sldChg>
      <pc:sldChg chg="modSp del">
        <pc:chgData name="Joeri Verlooy" userId="S::u0140090@thomasmore.be::5e82dc65-e997-420a-bd08-32be29d3eee0" providerId="AD" clId="Web-{D0ED9950-AFCD-3FD5-340B-D4D3DDF2D979}" dt="2022-08-10T18:08:37.166" v="1086"/>
        <pc:sldMkLst>
          <pc:docMk/>
          <pc:sldMk cId="625202120" sldId="505"/>
        </pc:sldMkLst>
        <pc:spChg chg="mod">
          <ac:chgData name="Joeri Verlooy" userId="S::u0140090@thomasmore.be::5e82dc65-e997-420a-bd08-32be29d3eee0" providerId="AD" clId="Web-{D0ED9950-AFCD-3FD5-340B-D4D3DDF2D979}" dt="2022-08-10T12:37:30.573" v="340" actId="20577"/>
          <ac:spMkLst>
            <pc:docMk/>
            <pc:sldMk cId="625202120" sldId="505"/>
            <ac:spMk id="2" creationId="{9337992C-857F-49BC-BA12-A51367462EB7}"/>
          </ac:spMkLst>
        </pc:spChg>
      </pc:sldChg>
      <pc:sldChg chg="addSp delSp modSp">
        <pc:chgData name="Joeri Verlooy" userId="S::u0140090@thomasmore.be::5e82dc65-e997-420a-bd08-32be29d3eee0" providerId="AD" clId="Web-{D0ED9950-AFCD-3FD5-340B-D4D3DDF2D979}" dt="2022-08-11T07:27:42.042" v="1557" actId="20577"/>
        <pc:sldMkLst>
          <pc:docMk/>
          <pc:sldMk cId="1677198075" sldId="506"/>
        </pc:sldMkLst>
        <pc:spChg chg="mod">
          <ac:chgData name="Joeri Verlooy" userId="S::u0140090@thomasmore.be::5e82dc65-e997-420a-bd08-32be29d3eee0" providerId="AD" clId="Web-{D0ED9950-AFCD-3FD5-340B-D4D3DDF2D979}" dt="2022-08-10T18:13:12.208" v="1165" actId="14100"/>
          <ac:spMkLst>
            <pc:docMk/>
            <pc:sldMk cId="1677198075" sldId="506"/>
            <ac:spMk id="2" creationId="{3D7BECEF-0EB8-4D1D-8E62-05FD6574E0FE}"/>
          </ac:spMkLst>
        </pc:spChg>
        <pc:spChg chg="mod">
          <ac:chgData name="Joeri Verlooy" userId="S::u0140090@thomasmore.be::5e82dc65-e997-420a-bd08-32be29d3eee0" providerId="AD" clId="Web-{D0ED9950-AFCD-3FD5-340B-D4D3DDF2D979}" dt="2022-08-11T07:27:42.042" v="1557" actId="20577"/>
          <ac:spMkLst>
            <pc:docMk/>
            <pc:sldMk cId="1677198075" sldId="506"/>
            <ac:spMk id="3" creationId="{CC9058BB-A51A-4EF6-A4E9-1B4B18F378B8}"/>
          </ac:spMkLst>
        </pc:spChg>
        <pc:picChg chg="mod">
          <ac:chgData name="Joeri Verlooy" userId="S::u0140090@thomasmore.be::5e82dc65-e997-420a-bd08-32be29d3eee0" providerId="AD" clId="Web-{D0ED9950-AFCD-3FD5-340B-D4D3DDF2D979}" dt="2022-08-10T18:13:17.896" v="1166" actId="1076"/>
          <ac:picMkLst>
            <pc:docMk/>
            <pc:sldMk cId="1677198075" sldId="506"/>
            <ac:picMk id="7" creationId="{123A2685-9B87-4294-ACC7-F2A81E82C5AA}"/>
          </ac:picMkLst>
        </pc:picChg>
        <pc:picChg chg="add del mod">
          <ac:chgData name="Joeri Verlooy" userId="S::u0140090@thomasmore.be::5e82dc65-e997-420a-bd08-32be29d3eee0" providerId="AD" clId="Web-{D0ED9950-AFCD-3FD5-340B-D4D3DDF2D979}" dt="2022-08-10T18:11:58.174" v="1149"/>
          <ac:picMkLst>
            <pc:docMk/>
            <pc:sldMk cId="1677198075" sldId="506"/>
            <ac:picMk id="8" creationId="{EA327FE2-C847-ECD8-9C9C-557C0AA6DF43}"/>
          </ac:picMkLst>
        </pc:picChg>
      </pc:sldChg>
      <pc:sldChg chg="modSp">
        <pc:chgData name="Joeri Verlooy" userId="S::u0140090@thomasmore.be::5e82dc65-e997-420a-bd08-32be29d3eee0" providerId="AD" clId="Web-{D0ED9950-AFCD-3FD5-340B-D4D3DDF2D979}" dt="2022-08-11T07:27:46.276" v="1558" actId="20577"/>
        <pc:sldMkLst>
          <pc:docMk/>
          <pc:sldMk cId="1640185747" sldId="507"/>
        </pc:sldMkLst>
        <pc:spChg chg="mod">
          <ac:chgData name="Joeri Verlooy" userId="S::u0140090@thomasmore.be::5e82dc65-e997-420a-bd08-32be29d3eee0" providerId="AD" clId="Web-{D0ED9950-AFCD-3FD5-340B-D4D3DDF2D979}" dt="2022-08-11T07:27:46.276" v="1558" actId="20577"/>
          <ac:spMkLst>
            <pc:docMk/>
            <pc:sldMk cId="1640185747" sldId="507"/>
            <ac:spMk id="3" creationId="{4B2A6D04-D90B-4FA4-A12A-309513DF49BA}"/>
          </ac:spMkLst>
        </pc:spChg>
        <pc:spChg chg="mod">
          <ac:chgData name="Joeri Verlooy" userId="S::u0140090@thomasmore.be::5e82dc65-e997-420a-bd08-32be29d3eee0" providerId="AD" clId="Web-{D0ED9950-AFCD-3FD5-340B-D4D3DDF2D979}" dt="2022-08-10T18:11:13.875" v="1139" actId="20577"/>
          <ac:spMkLst>
            <pc:docMk/>
            <pc:sldMk cId="1640185747" sldId="507"/>
            <ac:spMk id="9" creationId="{B9641CFC-558F-485D-BB52-21F74E0A20DF}"/>
          </ac:spMkLst>
        </pc:spChg>
        <pc:spChg chg="mod">
          <ac:chgData name="Joeri Verlooy" userId="S::u0140090@thomasmore.be::5e82dc65-e997-420a-bd08-32be29d3eee0" providerId="AD" clId="Web-{D0ED9950-AFCD-3FD5-340B-D4D3DDF2D979}" dt="2022-08-10T12:40:38.570" v="453" actId="20577"/>
          <ac:spMkLst>
            <pc:docMk/>
            <pc:sldMk cId="1640185747" sldId="507"/>
            <ac:spMk id="15" creationId="{34314133-ADCF-43B2-BC22-ED10875BB5F2}"/>
          </ac:spMkLst>
        </pc:spChg>
        <pc:spChg chg="mod">
          <ac:chgData name="Joeri Verlooy" userId="S::u0140090@thomasmore.be::5e82dc65-e997-420a-bd08-32be29d3eee0" providerId="AD" clId="Web-{D0ED9950-AFCD-3FD5-340B-D4D3DDF2D979}" dt="2022-08-10T18:10:59.687" v="1135" actId="20577"/>
          <ac:spMkLst>
            <pc:docMk/>
            <pc:sldMk cId="1640185747" sldId="507"/>
            <ac:spMk id="17" creationId="{ECD99F09-A441-4AD0-BB70-4E1390410581}"/>
          </ac:spMkLst>
        </pc:spChg>
      </pc:sldChg>
      <pc:sldChg chg="modSp">
        <pc:chgData name="Joeri Verlooy" userId="S::u0140090@thomasmore.be::5e82dc65-e997-420a-bd08-32be29d3eee0" providerId="AD" clId="Web-{D0ED9950-AFCD-3FD5-340B-D4D3DDF2D979}" dt="2022-08-10T18:12:46.582" v="1158" actId="20577"/>
        <pc:sldMkLst>
          <pc:docMk/>
          <pc:sldMk cId="2103935587" sldId="508"/>
        </pc:sldMkLst>
        <pc:spChg chg="mod">
          <ac:chgData name="Joeri Verlooy" userId="S::u0140090@thomasmore.be::5e82dc65-e997-420a-bd08-32be29d3eee0" providerId="AD" clId="Web-{D0ED9950-AFCD-3FD5-340B-D4D3DDF2D979}" dt="2022-08-10T18:12:46.582" v="1158" actId="20577"/>
          <ac:spMkLst>
            <pc:docMk/>
            <pc:sldMk cId="2103935587" sldId="508"/>
            <ac:spMk id="2" creationId="{5891EF45-B983-4514-B1DA-7D0DF2D0960A}"/>
          </ac:spMkLst>
        </pc:spChg>
        <pc:picChg chg="mod">
          <ac:chgData name="Joeri Verlooy" userId="S::u0140090@thomasmore.be::5e82dc65-e997-420a-bd08-32be29d3eee0" providerId="AD" clId="Web-{D0ED9950-AFCD-3FD5-340B-D4D3DDF2D979}" dt="2022-08-10T12:40:50.023" v="455"/>
          <ac:picMkLst>
            <pc:docMk/>
            <pc:sldMk cId="2103935587" sldId="508"/>
            <ac:picMk id="7" creationId="{83CF501E-3310-40E3-941A-34A9196111C4}"/>
          </ac:picMkLst>
        </pc:picChg>
        <pc:picChg chg="mod">
          <ac:chgData name="Joeri Verlooy" userId="S::u0140090@thomasmore.be::5e82dc65-e997-420a-bd08-32be29d3eee0" providerId="AD" clId="Web-{D0ED9950-AFCD-3FD5-340B-D4D3DDF2D979}" dt="2022-08-10T12:40:52.508" v="456"/>
          <ac:picMkLst>
            <pc:docMk/>
            <pc:sldMk cId="2103935587" sldId="508"/>
            <ac:picMk id="11" creationId="{3CE1F13E-EFCC-43D5-903D-EDDF3DE79C14}"/>
          </ac:picMkLst>
        </pc:picChg>
      </pc:sldChg>
      <pc:sldChg chg="modSp">
        <pc:chgData name="Joeri Verlooy" userId="S::u0140090@thomasmore.be::5e82dc65-e997-420a-bd08-32be29d3eee0" providerId="AD" clId="Web-{D0ED9950-AFCD-3FD5-340B-D4D3DDF2D979}" dt="2022-08-11T07:24:25.968" v="1536" actId="20577"/>
        <pc:sldMkLst>
          <pc:docMk/>
          <pc:sldMk cId="3679824452" sldId="509"/>
        </pc:sldMkLst>
        <pc:spChg chg="mod">
          <ac:chgData name="Joeri Verlooy" userId="S::u0140090@thomasmore.be::5e82dc65-e997-420a-bd08-32be29d3eee0" providerId="AD" clId="Web-{D0ED9950-AFCD-3FD5-340B-D4D3DDF2D979}" dt="2022-08-11T07:24:25.968" v="1536" actId="20577"/>
          <ac:spMkLst>
            <pc:docMk/>
            <pc:sldMk cId="3679824452" sldId="509"/>
            <ac:spMk id="2" creationId="{078C8535-9AE8-4694-AC34-9D78F4498939}"/>
          </ac:spMkLst>
        </pc:spChg>
      </pc:sldChg>
      <pc:sldChg chg="modSp">
        <pc:chgData name="Joeri Verlooy" userId="S::u0140090@thomasmore.be::5e82dc65-e997-420a-bd08-32be29d3eee0" providerId="AD" clId="Web-{D0ED9950-AFCD-3FD5-340B-D4D3DDF2D979}" dt="2022-08-10T18:14:02.554" v="1171" actId="1076"/>
        <pc:sldMkLst>
          <pc:docMk/>
          <pc:sldMk cId="2693260937" sldId="510"/>
        </pc:sldMkLst>
        <pc:spChg chg="mod">
          <ac:chgData name="Joeri Verlooy" userId="S::u0140090@thomasmore.be::5e82dc65-e997-420a-bd08-32be29d3eee0" providerId="AD" clId="Web-{D0ED9950-AFCD-3FD5-340B-D4D3DDF2D979}" dt="2022-08-10T18:13:51.366" v="1168" actId="20577"/>
          <ac:spMkLst>
            <pc:docMk/>
            <pc:sldMk cId="2693260937" sldId="510"/>
            <ac:spMk id="2" creationId="{79F04ED6-5168-4089-8B96-FDE875D53471}"/>
          </ac:spMkLst>
        </pc:spChg>
        <pc:picChg chg="mod">
          <ac:chgData name="Joeri Verlooy" userId="S::u0140090@thomasmore.be::5e82dc65-e997-420a-bd08-32be29d3eee0" providerId="AD" clId="Web-{D0ED9950-AFCD-3FD5-340B-D4D3DDF2D979}" dt="2022-08-10T18:14:02.554" v="1171" actId="1076"/>
          <ac:picMkLst>
            <pc:docMk/>
            <pc:sldMk cId="2693260937" sldId="510"/>
            <ac:picMk id="7" creationId="{AD01F7F5-F47A-40A0-BE87-3C01CD156261}"/>
          </ac:picMkLst>
        </pc:picChg>
      </pc:sldChg>
      <pc:sldChg chg="modSp">
        <pc:chgData name="Joeri Verlooy" userId="S::u0140090@thomasmore.be::5e82dc65-e997-420a-bd08-32be29d3eee0" providerId="AD" clId="Web-{D0ED9950-AFCD-3FD5-340B-D4D3DDF2D979}" dt="2022-08-10T12:41:08.790" v="459"/>
        <pc:sldMkLst>
          <pc:docMk/>
          <pc:sldMk cId="1946623613" sldId="511"/>
        </pc:sldMkLst>
        <pc:picChg chg="mod">
          <ac:chgData name="Joeri Verlooy" userId="S::u0140090@thomasmore.be::5e82dc65-e997-420a-bd08-32be29d3eee0" providerId="AD" clId="Web-{D0ED9950-AFCD-3FD5-340B-D4D3DDF2D979}" dt="2022-08-10T12:41:08.790" v="459"/>
          <ac:picMkLst>
            <pc:docMk/>
            <pc:sldMk cId="1946623613" sldId="511"/>
            <ac:picMk id="12" creationId="{5B4AE2B8-4A02-4970-9253-C1E239290D1B}"/>
          </ac:picMkLst>
        </pc:picChg>
      </pc:sldChg>
      <pc:sldChg chg="modSp">
        <pc:chgData name="Joeri Verlooy" userId="S::u0140090@thomasmore.be::5e82dc65-e997-420a-bd08-32be29d3eee0" providerId="AD" clId="Web-{D0ED9950-AFCD-3FD5-340B-D4D3DDF2D979}" dt="2022-08-11T07:28:23.325" v="1571" actId="20577"/>
        <pc:sldMkLst>
          <pc:docMk/>
          <pc:sldMk cId="2308326920" sldId="512"/>
        </pc:sldMkLst>
        <pc:spChg chg="mod">
          <ac:chgData name="Joeri Verlooy" userId="S::u0140090@thomasmore.be::5e82dc65-e997-420a-bd08-32be29d3eee0" providerId="AD" clId="Web-{D0ED9950-AFCD-3FD5-340B-D4D3DDF2D979}" dt="2022-08-10T18:30:31.596" v="1191" actId="20577"/>
          <ac:spMkLst>
            <pc:docMk/>
            <pc:sldMk cId="2308326920" sldId="512"/>
            <ac:spMk id="2" creationId="{2C33C4F0-D1D0-4C8F-AB4D-6C10465CCB91}"/>
          </ac:spMkLst>
        </pc:spChg>
        <pc:spChg chg="mod">
          <ac:chgData name="Joeri Verlooy" userId="S::u0140090@thomasmore.be::5e82dc65-e997-420a-bd08-32be29d3eee0" providerId="AD" clId="Web-{D0ED9950-AFCD-3FD5-340B-D4D3DDF2D979}" dt="2022-08-11T07:28:23.325" v="1571" actId="20577"/>
          <ac:spMkLst>
            <pc:docMk/>
            <pc:sldMk cId="2308326920" sldId="512"/>
            <ac:spMk id="3" creationId="{81FFEAD1-5CF4-47F0-A0AE-DD1DF3EAB787}"/>
          </ac:spMkLst>
        </pc:spChg>
        <pc:spChg chg="mod">
          <ac:chgData name="Joeri Verlooy" userId="S::u0140090@thomasmore.be::5e82dc65-e997-420a-bd08-32be29d3eee0" providerId="AD" clId="Web-{D0ED9950-AFCD-3FD5-340B-D4D3DDF2D979}" dt="2022-08-10T18:30:39.534" v="1192" actId="1076"/>
          <ac:spMkLst>
            <pc:docMk/>
            <pc:sldMk cId="2308326920" sldId="512"/>
            <ac:spMk id="6" creationId="{D31F2CFC-5A5F-42D2-8016-48AAE937DF9D}"/>
          </ac:spMkLst>
        </pc:spChg>
        <pc:spChg chg="mod">
          <ac:chgData name="Joeri Verlooy" userId="S::u0140090@thomasmore.be::5e82dc65-e997-420a-bd08-32be29d3eee0" providerId="AD" clId="Web-{D0ED9950-AFCD-3FD5-340B-D4D3DDF2D979}" dt="2022-08-10T18:30:46.894" v="1193" actId="1076"/>
          <ac:spMkLst>
            <pc:docMk/>
            <pc:sldMk cId="2308326920" sldId="512"/>
            <ac:spMk id="7" creationId="{E0079EF4-3F00-45D2-BF2B-411777928A29}"/>
          </ac:spMkLst>
        </pc:spChg>
      </pc:sldChg>
      <pc:sldChg chg="modSp">
        <pc:chgData name="Joeri Verlooy" userId="S::u0140090@thomasmore.be::5e82dc65-e997-420a-bd08-32be29d3eee0" providerId="AD" clId="Web-{D0ED9950-AFCD-3FD5-340B-D4D3DDF2D979}" dt="2022-08-11T07:28:37.231" v="1573" actId="20577"/>
        <pc:sldMkLst>
          <pc:docMk/>
          <pc:sldMk cId="3235882032" sldId="514"/>
        </pc:sldMkLst>
        <pc:spChg chg="mod">
          <ac:chgData name="Joeri Verlooy" userId="S::u0140090@thomasmore.be::5e82dc65-e997-420a-bd08-32be29d3eee0" providerId="AD" clId="Web-{D0ED9950-AFCD-3FD5-340B-D4D3DDF2D979}" dt="2022-08-11T07:28:37.231" v="1573" actId="20577"/>
          <ac:spMkLst>
            <pc:docMk/>
            <pc:sldMk cId="3235882032" sldId="514"/>
            <ac:spMk id="2" creationId="{EA59577D-06DA-438F-ADAC-E919A9484C6B}"/>
          </ac:spMkLst>
        </pc:spChg>
      </pc:sldChg>
      <pc:sldChg chg="modSp">
        <pc:chgData name="Joeri Verlooy" userId="S::u0140090@thomasmore.be::5e82dc65-e997-420a-bd08-32be29d3eee0" providerId="AD" clId="Web-{D0ED9950-AFCD-3FD5-340B-D4D3DDF2D979}" dt="2022-08-10T18:32:53.617" v="1223" actId="20577"/>
        <pc:sldMkLst>
          <pc:docMk/>
          <pc:sldMk cId="2154504385" sldId="515"/>
        </pc:sldMkLst>
        <pc:spChg chg="mod">
          <ac:chgData name="Joeri Verlooy" userId="S::u0140090@thomasmore.be::5e82dc65-e997-420a-bd08-32be29d3eee0" providerId="AD" clId="Web-{D0ED9950-AFCD-3FD5-340B-D4D3DDF2D979}" dt="2022-08-10T18:32:53.617" v="1223" actId="20577"/>
          <ac:spMkLst>
            <pc:docMk/>
            <pc:sldMk cId="2154504385" sldId="515"/>
            <ac:spMk id="9" creationId="{1EA97D26-17DA-43EF-9D7C-11854E4B0941}"/>
          </ac:spMkLst>
        </pc:spChg>
      </pc:sldChg>
      <pc:sldChg chg="modSp">
        <pc:chgData name="Joeri Verlooy" userId="S::u0140090@thomasmore.be::5e82dc65-e997-420a-bd08-32be29d3eee0" providerId="AD" clId="Web-{D0ED9950-AFCD-3FD5-340B-D4D3DDF2D979}" dt="2022-08-10T18:33:48.198" v="1238" actId="1076"/>
        <pc:sldMkLst>
          <pc:docMk/>
          <pc:sldMk cId="254192144" sldId="516"/>
        </pc:sldMkLst>
        <pc:spChg chg="mod">
          <ac:chgData name="Joeri Verlooy" userId="S::u0140090@thomasmore.be::5e82dc65-e997-420a-bd08-32be29d3eee0" providerId="AD" clId="Web-{D0ED9950-AFCD-3FD5-340B-D4D3DDF2D979}" dt="2022-08-10T18:33:15.415" v="1230" actId="20577"/>
          <ac:spMkLst>
            <pc:docMk/>
            <pc:sldMk cId="254192144" sldId="516"/>
            <ac:spMk id="2" creationId="{01E61A27-B038-4C65-8677-63DAFE4EFC7B}"/>
          </ac:spMkLst>
        </pc:spChg>
        <pc:picChg chg="mod">
          <ac:chgData name="Joeri Verlooy" userId="S::u0140090@thomasmore.be::5e82dc65-e997-420a-bd08-32be29d3eee0" providerId="AD" clId="Web-{D0ED9950-AFCD-3FD5-340B-D4D3DDF2D979}" dt="2022-08-10T18:33:42.885" v="1237" actId="1076"/>
          <ac:picMkLst>
            <pc:docMk/>
            <pc:sldMk cId="254192144" sldId="516"/>
            <ac:picMk id="10" creationId="{710319A1-D62F-4874-A635-8A2DDC2D1978}"/>
          </ac:picMkLst>
        </pc:picChg>
        <pc:picChg chg="mod">
          <ac:chgData name="Joeri Verlooy" userId="S::u0140090@thomasmore.be::5e82dc65-e997-420a-bd08-32be29d3eee0" providerId="AD" clId="Web-{D0ED9950-AFCD-3FD5-340B-D4D3DDF2D979}" dt="2022-08-10T18:33:48.198" v="1238" actId="1076"/>
          <ac:picMkLst>
            <pc:docMk/>
            <pc:sldMk cId="254192144" sldId="516"/>
            <ac:picMk id="11" creationId="{13AB622F-D8F6-455E-8436-89959912D123}"/>
          </ac:picMkLst>
        </pc:picChg>
      </pc:sldChg>
      <pc:sldChg chg="modSp">
        <pc:chgData name="Joeri Verlooy" userId="S::u0140090@thomasmore.be::5e82dc65-e997-420a-bd08-32be29d3eee0" providerId="AD" clId="Web-{D0ED9950-AFCD-3FD5-340B-D4D3DDF2D979}" dt="2022-08-11T07:29:24.983" v="1575" actId="20577"/>
        <pc:sldMkLst>
          <pc:docMk/>
          <pc:sldMk cId="237966120" sldId="517"/>
        </pc:sldMkLst>
        <pc:spChg chg="mod">
          <ac:chgData name="Joeri Verlooy" userId="S::u0140090@thomasmore.be::5e82dc65-e997-420a-bd08-32be29d3eee0" providerId="AD" clId="Web-{D0ED9950-AFCD-3FD5-340B-D4D3DDF2D979}" dt="2022-08-10T18:34:04.761" v="1241" actId="20577"/>
          <ac:spMkLst>
            <pc:docMk/>
            <pc:sldMk cId="237966120" sldId="517"/>
            <ac:spMk id="2" creationId="{01669494-42E0-41E3-87CB-7E5DC72B8EB3}"/>
          </ac:spMkLst>
        </pc:spChg>
        <pc:spChg chg="mod">
          <ac:chgData name="Joeri Verlooy" userId="S::u0140090@thomasmore.be::5e82dc65-e997-420a-bd08-32be29d3eee0" providerId="AD" clId="Web-{D0ED9950-AFCD-3FD5-340B-D4D3DDF2D979}" dt="2022-08-11T07:29:24.983" v="1575" actId="20577"/>
          <ac:spMkLst>
            <pc:docMk/>
            <pc:sldMk cId="237966120" sldId="517"/>
            <ac:spMk id="3" creationId="{FF0C8108-990C-47F2-8C95-AE8475E3A621}"/>
          </ac:spMkLst>
        </pc:spChg>
        <pc:spChg chg="mod">
          <ac:chgData name="Joeri Verlooy" userId="S::u0140090@thomasmore.be::5e82dc65-e997-420a-bd08-32be29d3eee0" providerId="AD" clId="Web-{D0ED9950-AFCD-3FD5-340B-D4D3DDF2D979}" dt="2022-08-10T12:42:04.823" v="469"/>
          <ac:spMkLst>
            <pc:docMk/>
            <pc:sldMk cId="237966120" sldId="517"/>
            <ac:spMk id="7" creationId="{167EC635-F591-4607-AB9C-F57DD7E30082}"/>
          </ac:spMkLst>
        </pc:spChg>
        <pc:picChg chg="mod">
          <ac:chgData name="Joeri Verlooy" userId="S::u0140090@thomasmore.be::5e82dc65-e997-420a-bd08-32be29d3eee0" providerId="AD" clId="Web-{D0ED9950-AFCD-3FD5-340B-D4D3DDF2D979}" dt="2022-08-10T18:34:14.621" v="1242"/>
          <ac:picMkLst>
            <pc:docMk/>
            <pc:sldMk cId="237966120" sldId="517"/>
            <ac:picMk id="10" creationId="{07B00C90-F5E4-4702-8C30-D003AEB81146}"/>
          </ac:picMkLst>
        </pc:picChg>
        <pc:cxnChg chg="mod">
          <ac:chgData name="Joeri Verlooy" userId="S::u0140090@thomasmore.be::5e82dc65-e997-420a-bd08-32be29d3eee0" providerId="AD" clId="Web-{D0ED9950-AFCD-3FD5-340B-D4D3DDF2D979}" dt="2022-08-10T12:42:01.932" v="468"/>
          <ac:cxnSpMkLst>
            <pc:docMk/>
            <pc:sldMk cId="237966120" sldId="517"/>
            <ac:cxnSpMk id="8" creationId="{803197D5-71F7-4816-B449-FA8673226F36}"/>
          </ac:cxnSpMkLst>
        </pc:cxnChg>
      </pc:sldChg>
      <pc:sldChg chg="modSp">
        <pc:chgData name="Joeri Verlooy" userId="S::u0140090@thomasmore.be::5e82dc65-e997-420a-bd08-32be29d3eee0" providerId="AD" clId="Web-{D0ED9950-AFCD-3FD5-340B-D4D3DDF2D979}" dt="2022-08-11T07:29:31.124" v="1577" actId="20577"/>
        <pc:sldMkLst>
          <pc:docMk/>
          <pc:sldMk cId="2739051817" sldId="518"/>
        </pc:sldMkLst>
        <pc:spChg chg="mod">
          <ac:chgData name="Joeri Verlooy" userId="S::u0140090@thomasmore.be::5e82dc65-e997-420a-bd08-32be29d3eee0" providerId="AD" clId="Web-{D0ED9950-AFCD-3FD5-340B-D4D3DDF2D979}" dt="2022-08-10T18:36:45.783" v="1284" actId="20577"/>
          <ac:spMkLst>
            <pc:docMk/>
            <pc:sldMk cId="2739051817" sldId="518"/>
            <ac:spMk id="2" creationId="{89B3445C-65E5-4D35-8D83-970A41E2BAE7}"/>
          </ac:spMkLst>
        </pc:spChg>
        <pc:spChg chg="mod">
          <ac:chgData name="Joeri Verlooy" userId="S::u0140090@thomasmore.be::5e82dc65-e997-420a-bd08-32be29d3eee0" providerId="AD" clId="Web-{D0ED9950-AFCD-3FD5-340B-D4D3DDF2D979}" dt="2022-08-11T07:29:31.124" v="1577" actId="20577"/>
          <ac:spMkLst>
            <pc:docMk/>
            <pc:sldMk cId="2739051817" sldId="518"/>
            <ac:spMk id="3" creationId="{8CBC4BB2-EA2F-43FA-AA50-10D86BF3F445}"/>
          </ac:spMkLst>
        </pc:spChg>
        <pc:spChg chg="mod">
          <ac:chgData name="Joeri Verlooy" userId="S::u0140090@thomasmore.be::5e82dc65-e997-420a-bd08-32be29d3eee0" providerId="AD" clId="Web-{D0ED9950-AFCD-3FD5-340B-D4D3DDF2D979}" dt="2022-08-10T18:35:51.718" v="1276" actId="1076"/>
          <ac:spMkLst>
            <pc:docMk/>
            <pc:sldMk cId="2739051817" sldId="518"/>
            <ac:spMk id="6" creationId="{506C99C0-B087-4AC2-AF7B-E053784B13E2}"/>
          </ac:spMkLst>
        </pc:spChg>
        <pc:spChg chg="mod">
          <ac:chgData name="Joeri Verlooy" userId="S::u0140090@thomasmore.be::5e82dc65-e997-420a-bd08-32be29d3eee0" providerId="AD" clId="Web-{D0ED9950-AFCD-3FD5-340B-D4D3DDF2D979}" dt="2022-08-10T18:35:51.734" v="1277" actId="1076"/>
          <ac:spMkLst>
            <pc:docMk/>
            <pc:sldMk cId="2739051817" sldId="518"/>
            <ac:spMk id="7" creationId="{64FB164B-6908-42A5-8708-B56FB96C3882}"/>
          </ac:spMkLst>
        </pc:spChg>
        <pc:spChg chg="mod">
          <ac:chgData name="Joeri Verlooy" userId="S::u0140090@thomasmore.be::5e82dc65-e997-420a-bd08-32be29d3eee0" providerId="AD" clId="Web-{D0ED9950-AFCD-3FD5-340B-D4D3DDF2D979}" dt="2022-08-10T18:35:51.750" v="1279" actId="1076"/>
          <ac:spMkLst>
            <pc:docMk/>
            <pc:sldMk cId="2739051817" sldId="518"/>
            <ac:spMk id="9" creationId="{B96B9F7E-2BFE-4632-BA2F-8E7755646C37}"/>
          </ac:spMkLst>
        </pc:spChg>
        <pc:cxnChg chg="mod">
          <ac:chgData name="Joeri Verlooy" userId="S::u0140090@thomasmore.be::5e82dc65-e997-420a-bd08-32be29d3eee0" providerId="AD" clId="Web-{D0ED9950-AFCD-3FD5-340B-D4D3DDF2D979}" dt="2022-08-10T18:35:51.750" v="1278" actId="1076"/>
          <ac:cxnSpMkLst>
            <pc:docMk/>
            <pc:sldMk cId="2739051817" sldId="518"/>
            <ac:cxnSpMk id="8" creationId="{B46222EF-EB3A-45DB-A8FC-D27B8DCEBF7C}"/>
          </ac:cxnSpMkLst>
        </pc:cxnChg>
        <pc:cxnChg chg="mod">
          <ac:chgData name="Joeri Verlooy" userId="S::u0140090@thomasmore.be::5e82dc65-e997-420a-bd08-32be29d3eee0" providerId="AD" clId="Web-{D0ED9950-AFCD-3FD5-340B-D4D3DDF2D979}" dt="2022-08-10T18:35:51.765" v="1280" actId="1076"/>
          <ac:cxnSpMkLst>
            <pc:docMk/>
            <pc:sldMk cId="2739051817" sldId="518"/>
            <ac:cxnSpMk id="10" creationId="{0B53453B-35CF-4CD2-91B0-3325DCC4A1CD}"/>
          </ac:cxnSpMkLst>
        </pc:cxnChg>
      </pc:sldChg>
      <pc:sldChg chg="modSp">
        <pc:chgData name="Joeri Verlooy" userId="S::u0140090@thomasmore.be::5e82dc65-e997-420a-bd08-32be29d3eee0" providerId="AD" clId="Web-{D0ED9950-AFCD-3FD5-340B-D4D3DDF2D979}" dt="2022-08-10T18:37:26.644" v="1289" actId="1076"/>
        <pc:sldMkLst>
          <pc:docMk/>
          <pc:sldMk cId="724200044" sldId="525"/>
        </pc:sldMkLst>
        <pc:spChg chg="mod">
          <ac:chgData name="Joeri Verlooy" userId="S::u0140090@thomasmore.be::5e82dc65-e997-420a-bd08-32be29d3eee0" providerId="AD" clId="Web-{D0ED9950-AFCD-3FD5-340B-D4D3DDF2D979}" dt="2022-08-10T18:37:05.987" v="1286" actId="20577"/>
          <ac:spMkLst>
            <pc:docMk/>
            <pc:sldMk cId="724200044" sldId="525"/>
            <ac:spMk id="2" creationId="{6C2925C4-D875-4F34-9A83-F1C5EFA54D11}"/>
          </ac:spMkLst>
        </pc:spChg>
        <pc:picChg chg="mod">
          <ac:chgData name="Joeri Verlooy" userId="S::u0140090@thomasmore.be::5e82dc65-e997-420a-bd08-32be29d3eee0" providerId="AD" clId="Web-{D0ED9950-AFCD-3FD5-340B-D4D3DDF2D979}" dt="2022-08-10T18:37:26.644" v="1289" actId="1076"/>
          <ac:picMkLst>
            <pc:docMk/>
            <pc:sldMk cId="724200044" sldId="525"/>
            <ac:picMk id="6" creationId="{457A804E-3DB4-4C91-8EDA-983BFC9B91EB}"/>
          </ac:picMkLst>
        </pc:picChg>
      </pc:sldChg>
      <pc:sldChg chg="modSp">
        <pc:chgData name="Joeri Verlooy" userId="S::u0140090@thomasmore.be::5e82dc65-e997-420a-bd08-32be29d3eee0" providerId="AD" clId="Web-{D0ED9950-AFCD-3FD5-340B-D4D3DDF2D979}" dt="2022-08-11T07:33:17.163" v="1616" actId="20577"/>
        <pc:sldMkLst>
          <pc:docMk/>
          <pc:sldMk cId="2057922797" sldId="526"/>
        </pc:sldMkLst>
        <pc:spChg chg="mod">
          <ac:chgData name="Joeri Verlooy" userId="S::u0140090@thomasmore.be::5e82dc65-e997-420a-bd08-32be29d3eee0" providerId="AD" clId="Web-{D0ED9950-AFCD-3FD5-340B-D4D3DDF2D979}" dt="2022-08-11T07:33:17.163" v="1616" actId="20577"/>
          <ac:spMkLst>
            <pc:docMk/>
            <pc:sldMk cId="2057922797" sldId="526"/>
            <ac:spMk id="2" creationId="{D94F378A-59B2-4255-8F06-DC8FBA2318F1}"/>
          </ac:spMkLst>
        </pc:spChg>
        <pc:spChg chg="mod">
          <ac:chgData name="Joeri Verlooy" userId="S::u0140090@thomasmore.be::5e82dc65-e997-420a-bd08-32be29d3eee0" providerId="AD" clId="Web-{D0ED9950-AFCD-3FD5-340B-D4D3DDF2D979}" dt="2022-08-10T18:38:19.787" v="1302"/>
          <ac:spMkLst>
            <pc:docMk/>
            <pc:sldMk cId="2057922797" sldId="526"/>
            <ac:spMk id="7" creationId="{F8D20D79-AD5E-433A-89D8-4477B3BA3435}"/>
          </ac:spMkLst>
        </pc:spChg>
        <pc:spChg chg="mod">
          <ac:chgData name="Joeri Verlooy" userId="S::u0140090@thomasmore.be::5e82dc65-e997-420a-bd08-32be29d3eee0" providerId="AD" clId="Web-{D0ED9950-AFCD-3FD5-340B-D4D3DDF2D979}" dt="2022-08-10T18:38:08.114" v="1297" actId="1076"/>
          <ac:spMkLst>
            <pc:docMk/>
            <pc:sldMk cId="2057922797" sldId="526"/>
            <ac:spMk id="8" creationId="{5E572479-FAB9-4948-A0A0-E39A7BB73197}"/>
          </ac:spMkLst>
        </pc:spChg>
        <pc:picChg chg="mod">
          <ac:chgData name="Joeri Verlooy" userId="S::u0140090@thomasmore.be::5e82dc65-e997-420a-bd08-32be29d3eee0" providerId="AD" clId="Web-{D0ED9950-AFCD-3FD5-340B-D4D3DDF2D979}" dt="2022-08-10T18:38:03.786" v="1296" actId="1076"/>
          <ac:picMkLst>
            <pc:docMk/>
            <pc:sldMk cId="2057922797" sldId="526"/>
            <ac:picMk id="9" creationId="{EE63B553-F67C-425A-A31F-2DC5DDCB4664}"/>
          </ac:picMkLst>
        </pc:picChg>
      </pc:sldChg>
      <pc:sldChg chg="delSp modSp">
        <pc:chgData name="Joeri Verlooy" userId="S::u0140090@thomasmore.be::5e82dc65-e997-420a-bd08-32be29d3eee0" providerId="AD" clId="Web-{D0ED9950-AFCD-3FD5-340B-D4D3DDF2D979}" dt="2022-08-11T07:35:13.605" v="1662" actId="14100"/>
        <pc:sldMkLst>
          <pc:docMk/>
          <pc:sldMk cId="3716938229" sldId="527"/>
        </pc:sldMkLst>
        <pc:spChg chg="mod">
          <ac:chgData name="Joeri Verlooy" userId="S::u0140090@thomasmore.be::5e82dc65-e997-420a-bd08-32be29d3eee0" providerId="AD" clId="Web-{D0ED9950-AFCD-3FD5-340B-D4D3DDF2D979}" dt="2022-08-11T07:33:26.210" v="1621" actId="20577"/>
          <ac:spMkLst>
            <pc:docMk/>
            <pc:sldMk cId="3716938229" sldId="527"/>
            <ac:spMk id="2" creationId="{C78C88C1-CFAB-402F-985F-6CE8408100C5}"/>
          </ac:spMkLst>
        </pc:spChg>
        <pc:spChg chg="mod">
          <ac:chgData name="Joeri Verlooy" userId="S::u0140090@thomasmore.be::5e82dc65-e997-420a-bd08-32be29d3eee0" providerId="AD" clId="Web-{D0ED9950-AFCD-3FD5-340B-D4D3DDF2D979}" dt="2022-08-10T18:41:11.649" v="1331" actId="14100"/>
          <ac:spMkLst>
            <pc:docMk/>
            <pc:sldMk cId="3716938229" sldId="527"/>
            <ac:spMk id="7" creationId="{6E0BD1D4-6C99-427E-97E0-3F96AD558C9C}"/>
          </ac:spMkLst>
        </pc:spChg>
        <pc:spChg chg="mod">
          <ac:chgData name="Joeri Verlooy" userId="S::u0140090@thomasmore.be::5e82dc65-e997-420a-bd08-32be29d3eee0" providerId="AD" clId="Web-{D0ED9950-AFCD-3FD5-340B-D4D3DDF2D979}" dt="2022-08-11T07:34:45.526" v="1656" actId="1076"/>
          <ac:spMkLst>
            <pc:docMk/>
            <pc:sldMk cId="3716938229" sldId="527"/>
            <ac:spMk id="9" creationId="{0B98A0DB-7320-43FB-B688-0368B32F46FF}"/>
          </ac:spMkLst>
        </pc:spChg>
        <pc:spChg chg="mod">
          <ac:chgData name="Joeri Verlooy" userId="S::u0140090@thomasmore.be::5e82dc65-e997-420a-bd08-32be29d3eee0" providerId="AD" clId="Web-{D0ED9950-AFCD-3FD5-340B-D4D3DDF2D979}" dt="2022-08-11T07:35:00.198" v="1658" actId="1076"/>
          <ac:spMkLst>
            <pc:docMk/>
            <pc:sldMk cId="3716938229" sldId="527"/>
            <ac:spMk id="10" creationId="{6FBF6C35-D9A4-463C-A0DD-499019951C65}"/>
          </ac:spMkLst>
        </pc:spChg>
        <pc:spChg chg="mod">
          <ac:chgData name="Joeri Verlooy" userId="S::u0140090@thomasmore.be::5e82dc65-e997-420a-bd08-32be29d3eee0" providerId="AD" clId="Web-{D0ED9950-AFCD-3FD5-340B-D4D3DDF2D979}" dt="2022-08-11T07:35:05.526" v="1660" actId="14100"/>
          <ac:spMkLst>
            <pc:docMk/>
            <pc:sldMk cId="3716938229" sldId="527"/>
            <ac:spMk id="11" creationId="{3E4F5E7D-9049-428F-811D-3811688B6BD2}"/>
          </ac:spMkLst>
        </pc:spChg>
        <pc:spChg chg="mod">
          <ac:chgData name="Joeri Verlooy" userId="S::u0140090@thomasmore.be::5e82dc65-e997-420a-bd08-32be29d3eee0" providerId="AD" clId="Web-{D0ED9950-AFCD-3FD5-340B-D4D3DDF2D979}" dt="2022-08-11T07:35:13.605" v="1662" actId="14100"/>
          <ac:spMkLst>
            <pc:docMk/>
            <pc:sldMk cId="3716938229" sldId="527"/>
            <ac:spMk id="12" creationId="{7DC4C97D-936C-4AAD-8963-04BDA65B6575}"/>
          </ac:spMkLst>
        </pc:spChg>
        <pc:spChg chg="del mod">
          <ac:chgData name="Joeri Verlooy" userId="S::u0140090@thomasmore.be::5e82dc65-e997-420a-bd08-32be29d3eee0" providerId="AD" clId="Web-{D0ED9950-AFCD-3FD5-340B-D4D3DDF2D979}" dt="2022-08-11T07:33:34.539" v="1622"/>
          <ac:spMkLst>
            <pc:docMk/>
            <pc:sldMk cId="3716938229" sldId="527"/>
            <ac:spMk id="14" creationId="{D0A1079C-90A4-46D0-9322-F75256DD2B96}"/>
          </ac:spMkLst>
        </pc:spChg>
        <pc:picChg chg="mod">
          <ac:chgData name="Joeri Verlooy" userId="S::u0140090@thomasmore.be::5e82dc65-e997-420a-bd08-32be29d3eee0" providerId="AD" clId="Web-{D0ED9950-AFCD-3FD5-340B-D4D3DDF2D979}" dt="2022-08-11T07:34:40.447" v="1655"/>
          <ac:picMkLst>
            <pc:docMk/>
            <pc:sldMk cId="3716938229" sldId="527"/>
            <ac:picMk id="8" creationId="{A662BD23-0D5D-424A-8235-C5DD207A3494}"/>
          </ac:picMkLst>
        </pc:picChg>
        <pc:picChg chg="mod">
          <ac:chgData name="Joeri Verlooy" userId="S::u0140090@thomasmore.be::5e82dc65-e997-420a-bd08-32be29d3eee0" providerId="AD" clId="Web-{D0ED9950-AFCD-3FD5-340B-D4D3DDF2D979}" dt="2022-08-11T07:33:38.664" v="1623" actId="1076"/>
          <ac:picMkLst>
            <pc:docMk/>
            <pc:sldMk cId="3716938229" sldId="527"/>
            <ac:picMk id="16" creationId="{35AEB0E0-01FB-423A-A81B-9F06C7CE24B6}"/>
          </ac:picMkLst>
        </pc:picChg>
      </pc:sldChg>
      <pc:sldChg chg="modSp">
        <pc:chgData name="Joeri Verlooy" userId="S::u0140090@thomasmore.be::5e82dc65-e997-420a-bd08-32be29d3eee0" providerId="AD" clId="Web-{D0ED9950-AFCD-3FD5-340B-D4D3DDF2D979}" dt="2022-08-10T12:46:58.740" v="500" actId="20577"/>
        <pc:sldMkLst>
          <pc:docMk/>
          <pc:sldMk cId="3270633650" sldId="530"/>
        </pc:sldMkLst>
        <pc:spChg chg="mod">
          <ac:chgData name="Joeri Verlooy" userId="S::u0140090@thomasmore.be::5e82dc65-e997-420a-bd08-32be29d3eee0" providerId="AD" clId="Web-{D0ED9950-AFCD-3FD5-340B-D4D3DDF2D979}" dt="2022-08-10T12:46:58.740" v="500" actId="20577"/>
          <ac:spMkLst>
            <pc:docMk/>
            <pc:sldMk cId="3270633650" sldId="530"/>
            <ac:spMk id="13" creationId="{7182F382-F097-4654-9A88-012C298E51B8}"/>
          </ac:spMkLst>
        </pc:spChg>
      </pc:sldChg>
      <pc:sldChg chg="addSp delSp modSp">
        <pc:chgData name="Joeri Verlooy" userId="S::u0140090@thomasmore.be::5e82dc65-e997-420a-bd08-32be29d3eee0" providerId="AD" clId="Web-{D0ED9950-AFCD-3FD5-340B-D4D3DDF2D979}" dt="2022-08-11T07:32:31.083" v="1609" actId="1076"/>
        <pc:sldMkLst>
          <pc:docMk/>
          <pc:sldMk cId="1932912033" sldId="531"/>
        </pc:sldMkLst>
        <pc:spChg chg="add">
          <ac:chgData name="Joeri Verlooy" userId="S::u0140090@thomasmore.be::5e82dc65-e997-420a-bd08-32be29d3eee0" providerId="AD" clId="Web-{D0ED9950-AFCD-3FD5-340B-D4D3DDF2D979}" dt="2022-08-11T07:32:18.942" v="1605"/>
          <ac:spMkLst>
            <pc:docMk/>
            <pc:sldMk cId="1932912033" sldId="531"/>
            <ac:spMk id="6" creationId="{3905FAB6-EA8F-6B8F-E080-18514E1464F7}"/>
          </ac:spMkLst>
        </pc:spChg>
        <pc:spChg chg="del mod">
          <ac:chgData name="Joeri Verlooy" userId="S::u0140090@thomasmore.be::5e82dc65-e997-420a-bd08-32be29d3eee0" providerId="AD" clId="Web-{D0ED9950-AFCD-3FD5-340B-D4D3DDF2D979}" dt="2022-08-11T07:32:27.161" v="1608"/>
          <ac:spMkLst>
            <pc:docMk/>
            <pc:sldMk cId="1932912033" sldId="531"/>
            <ac:spMk id="9" creationId="{F6A24FD2-22F8-49E1-B5B3-39D850969639}"/>
          </ac:spMkLst>
        </pc:spChg>
        <pc:picChg chg="mod">
          <ac:chgData name="Joeri Verlooy" userId="S::u0140090@thomasmore.be::5e82dc65-e997-420a-bd08-32be29d3eee0" providerId="AD" clId="Web-{D0ED9950-AFCD-3FD5-340B-D4D3DDF2D979}" dt="2022-08-11T07:32:31.083" v="1609" actId="1076"/>
          <ac:picMkLst>
            <pc:docMk/>
            <pc:sldMk cId="1932912033" sldId="531"/>
            <ac:picMk id="7" creationId="{B7A91754-68D1-4EF7-8BAB-BEB47363C948}"/>
          </ac:picMkLst>
        </pc:picChg>
      </pc:sldChg>
      <pc:sldChg chg="modSp">
        <pc:chgData name="Joeri Verlooy" userId="S::u0140090@thomasmore.be::5e82dc65-e997-420a-bd08-32be29d3eee0" providerId="AD" clId="Web-{D0ED9950-AFCD-3FD5-340B-D4D3DDF2D979}" dt="2022-08-10T18:43:15.169" v="1349"/>
        <pc:sldMkLst>
          <pc:docMk/>
          <pc:sldMk cId="4055803705" sldId="532"/>
        </pc:sldMkLst>
        <pc:spChg chg="mod">
          <ac:chgData name="Joeri Verlooy" userId="S::u0140090@thomasmore.be::5e82dc65-e997-420a-bd08-32be29d3eee0" providerId="AD" clId="Web-{D0ED9950-AFCD-3FD5-340B-D4D3DDF2D979}" dt="2022-08-10T18:42:21.464" v="1337" actId="20577"/>
          <ac:spMkLst>
            <pc:docMk/>
            <pc:sldMk cId="4055803705" sldId="532"/>
            <ac:spMk id="2" creationId="{01AA26C8-B5A2-4615-B321-433B441DE0F8}"/>
          </ac:spMkLst>
        </pc:spChg>
        <pc:spChg chg="mod">
          <ac:chgData name="Joeri Verlooy" userId="S::u0140090@thomasmore.be::5e82dc65-e997-420a-bd08-32be29d3eee0" providerId="AD" clId="Web-{D0ED9950-AFCD-3FD5-340B-D4D3DDF2D979}" dt="2022-08-10T18:43:15.169" v="1349"/>
          <ac:spMkLst>
            <pc:docMk/>
            <pc:sldMk cId="4055803705" sldId="532"/>
            <ac:spMk id="7" creationId="{AE5BBC1C-BEB6-4BDB-9A28-41D3423670A2}"/>
          </ac:spMkLst>
        </pc:spChg>
        <pc:spChg chg="mod">
          <ac:chgData name="Joeri Verlooy" userId="S::u0140090@thomasmore.be::5e82dc65-e997-420a-bd08-32be29d3eee0" providerId="AD" clId="Web-{D0ED9950-AFCD-3FD5-340B-D4D3DDF2D979}" dt="2022-08-10T12:48:02.289" v="509" actId="20577"/>
          <ac:spMkLst>
            <pc:docMk/>
            <pc:sldMk cId="4055803705" sldId="532"/>
            <ac:spMk id="8" creationId="{470B9EDA-E50E-4A4E-90C0-6711509F11D5}"/>
          </ac:spMkLst>
        </pc:spChg>
        <pc:spChg chg="mod">
          <ac:chgData name="Joeri Verlooy" userId="S::u0140090@thomasmore.be::5e82dc65-e997-420a-bd08-32be29d3eee0" providerId="AD" clId="Web-{D0ED9950-AFCD-3FD5-340B-D4D3DDF2D979}" dt="2022-08-10T12:48:05.070" v="510" actId="20577"/>
          <ac:spMkLst>
            <pc:docMk/>
            <pc:sldMk cId="4055803705" sldId="532"/>
            <ac:spMk id="9" creationId="{7F9B1B61-A91A-41B9-8806-CB169B65E2C1}"/>
          </ac:spMkLst>
        </pc:spChg>
        <pc:spChg chg="mod">
          <ac:chgData name="Joeri Verlooy" userId="S::u0140090@thomasmore.be::5e82dc65-e997-420a-bd08-32be29d3eee0" providerId="AD" clId="Web-{D0ED9950-AFCD-3FD5-340B-D4D3DDF2D979}" dt="2022-08-10T12:47:39.085" v="504"/>
          <ac:spMkLst>
            <pc:docMk/>
            <pc:sldMk cId="4055803705" sldId="532"/>
            <ac:spMk id="11" creationId="{2F8EC756-3032-48EA-B0FF-0907CE06722F}"/>
          </ac:spMkLst>
        </pc:spChg>
      </pc:sldChg>
      <pc:sldChg chg="addSp delSp modSp">
        <pc:chgData name="Joeri Verlooy" userId="S::u0140090@thomasmore.be::5e82dc65-e997-420a-bd08-32be29d3eee0" providerId="AD" clId="Web-{D0ED9950-AFCD-3FD5-340B-D4D3DDF2D979}" dt="2022-08-11T07:31:33.941" v="1600" actId="1076"/>
        <pc:sldMkLst>
          <pc:docMk/>
          <pc:sldMk cId="1471177218" sldId="533"/>
        </pc:sldMkLst>
        <pc:spChg chg="add mod">
          <ac:chgData name="Joeri Verlooy" userId="S::u0140090@thomasmore.be::5e82dc65-e997-420a-bd08-32be29d3eee0" providerId="AD" clId="Web-{D0ED9950-AFCD-3FD5-340B-D4D3DDF2D979}" dt="2022-08-11T07:31:29.472" v="1599" actId="20577"/>
          <ac:spMkLst>
            <pc:docMk/>
            <pc:sldMk cId="1471177218" sldId="533"/>
            <ac:spMk id="6" creationId="{6C8F9AA2-36BA-691A-C28E-10755AFED6A2}"/>
          </ac:spMkLst>
        </pc:spChg>
        <pc:spChg chg="del mod">
          <ac:chgData name="Joeri Verlooy" userId="S::u0140090@thomasmore.be::5e82dc65-e997-420a-bd08-32be29d3eee0" providerId="AD" clId="Web-{D0ED9950-AFCD-3FD5-340B-D4D3DDF2D979}" dt="2022-08-11T07:31:21.284" v="1598"/>
          <ac:spMkLst>
            <pc:docMk/>
            <pc:sldMk cId="1471177218" sldId="533"/>
            <ac:spMk id="9" creationId="{07445673-8CCF-4016-888D-A8589B9E37A7}"/>
          </ac:spMkLst>
        </pc:spChg>
        <pc:picChg chg="mod">
          <ac:chgData name="Joeri Verlooy" userId="S::u0140090@thomasmore.be::5e82dc65-e997-420a-bd08-32be29d3eee0" providerId="AD" clId="Web-{D0ED9950-AFCD-3FD5-340B-D4D3DDF2D979}" dt="2022-08-11T07:31:33.941" v="1600" actId="1076"/>
          <ac:picMkLst>
            <pc:docMk/>
            <pc:sldMk cId="1471177218" sldId="533"/>
            <ac:picMk id="7" creationId="{FA512E18-80C2-445F-8330-B17FD08425DB}"/>
          </ac:picMkLst>
        </pc:picChg>
      </pc:sldChg>
      <pc:sldChg chg="modSp">
        <pc:chgData name="Joeri Verlooy" userId="S::u0140090@thomasmore.be::5e82dc65-e997-420a-bd08-32be29d3eee0" providerId="AD" clId="Web-{D0ED9950-AFCD-3FD5-340B-D4D3DDF2D979}" dt="2022-08-11T07:30:37.954" v="1582" actId="20577"/>
        <pc:sldMkLst>
          <pc:docMk/>
          <pc:sldMk cId="4236159538" sldId="534"/>
        </pc:sldMkLst>
        <pc:spChg chg="mod">
          <ac:chgData name="Joeri Verlooy" userId="S::u0140090@thomasmore.be::5e82dc65-e997-420a-bd08-32be29d3eee0" providerId="AD" clId="Web-{D0ED9950-AFCD-3FD5-340B-D4D3DDF2D979}" dt="2022-08-11T07:30:37.954" v="1582" actId="20577"/>
          <ac:spMkLst>
            <pc:docMk/>
            <pc:sldMk cId="4236159538" sldId="534"/>
            <ac:spMk id="2" creationId="{816F2168-9C36-4859-89FE-9C3C44D1338A}"/>
          </ac:spMkLst>
        </pc:spChg>
        <pc:spChg chg="mod">
          <ac:chgData name="Joeri Verlooy" userId="S::u0140090@thomasmore.be::5e82dc65-e997-420a-bd08-32be29d3eee0" providerId="AD" clId="Web-{D0ED9950-AFCD-3FD5-340B-D4D3DDF2D979}" dt="2022-08-10T12:48:35.024" v="515"/>
          <ac:spMkLst>
            <pc:docMk/>
            <pc:sldMk cId="4236159538" sldId="534"/>
            <ac:spMk id="9" creationId="{84968249-8DAF-4365-A361-82D6885A8608}"/>
          </ac:spMkLst>
        </pc:spChg>
        <pc:spChg chg="mod">
          <ac:chgData name="Joeri Verlooy" userId="S::u0140090@thomasmore.be::5e82dc65-e997-420a-bd08-32be29d3eee0" providerId="AD" clId="Web-{D0ED9950-AFCD-3FD5-340B-D4D3DDF2D979}" dt="2022-08-10T12:48:47.806" v="518" actId="20577"/>
          <ac:spMkLst>
            <pc:docMk/>
            <pc:sldMk cId="4236159538" sldId="534"/>
            <ac:spMk id="10" creationId="{58413B89-1F7A-483F-9191-D4F2B7C516DD}"/>
          </ac:spMkLst>
        </pc:spChg>
        <pc:spChg chg="mod">
          <ac:chgData name="Joeri Verlooy" userId="S::u0140090@thomasmore.be::5e82dc65-e997-420a-bd08-32be29d3eee0" providerId="AD" clId="Web-{D0ED9950-AFCD-3FD5-340B-D4D3DDF2D979}" dt="2022-08-10T12:48:50.415" v="519" actId="20577"/>
          <ac:spMkLst>
            <pc:docMk/>
            <pc:sldMk cId="4236159538" sldId="534"/>
            <ac:spMk id="11" creationId="{59BDFEF9-703F-4460-A80E-8C7840604D66}"/>
          </ac:spMkLst>
        </pc:spChg>
      </pc:sldChg>
      <pc:sldChg chg="modSp">
        <pc:chgData name="Joeri Verlooy" userId="S::u0140090@thomasmore.be::5e82dc65-e997-420a-bd08-32be29d3eee0" providerId="AD" clId="Web-{D0ED9950-AFCD-3FD5-340B-D4D3DDF2D979}" dt="2022-08-11T07:31:53.395" v="1603" actId="20577"/>
        <pc:sldMkLst>
          <pc:docMk/>
          <pc:sldMk cId="227704515" sldId="535"/>
        </pc:sldMkLst>
        <pc:spChg chg="mod">
          <ac:chgData name="Joeri Verlooy" userId="S::u0140090@thomasmore.be::5e82dc65-e997-420a-bd08-32be29d3eee0" providerId="AD" clId="Web-{D0ED9950-AFCD-3FD5-340B-D4D3DDF2D979}" dt="2022-08-11T07:31:53.395" v="1603" actId="20577"/>
          <ac:spMkLst>
            <pc:docMk/>
            <pc:sldMk cId="227704515" sldId="535"/>
            <ac:spMk id="2" creationId="{FA736B3A-A77A-4CAA-B529-254F483D74B7}"/>
          </ac:spMkLst>
        </pc:spChg>
        <pc:picChg chg="mod">
          <ac:chgData name="Joeri Verlooy" userId="S::u0140090@thomasmore.be::5e82dc65-e997-420a-bd08-32be29d3eee0" providerId="AD" clId="Web-{D0ED9950-AFCD-3FD5-340B-D4D3DDF2D979}" dt="2022-08-11T07:31:44.785" v="1602" actId="14100"/>
          <ac:picMkLst>
            <pc:docMk/>
            <pc:sldMk cId="227704515" sldId="535"/>
            <ac:picMk id="7" creationId="{0B54B69B-A633-43F6-B75B-794648DBD3C4}"/>
          </ac:picMkLst>
        </pc:picChg>
      </pc:sldChg>
      <pc:sldChg chg="modSp">
        <pc:chgData name="Joeri Verlooy" userId="S::u0140090@thomasmore.be::5e82dc65-e997-420a-bd08-32be29d3eee0" providerId="AD" clId="Web-{D0ED9950-AFCD-3FD5-340B-D4D3DDF2D979}" dt="2022-08-11T07:30:13.141" v="1578" actId="20577"/>
        <pc:sldMkLst>
          <pc:docMk/>
          <pc:sldMk cId="1566787929" sldId="536"/>
        </pc:sldMkLst>
        <pc:spChg chg="mod">
          <ac:chgData name="Joeri Verlooy" userId="S::u0140090@thomasmore.be::5e82dc65-e997-420a-bd08-32be29d3eee0" providerId="AD" clId="Web-{D0ED9950-AFCD-3FD5-340B-D4D3DDF2D979}" dt="2022-08-11T07:30:13.141" v="1578" actId="20577"/>
          <ac:spMkLst>
            <pc:docMk/>
            <pc:sldMk cId="1566787929" sldId="536"/>
            <ac:spMk id="2" creationId="{BFD7A32F-3EC3-47F7-A74A-F3972306A24F}"/>
          </ac:spMkLst>
        </pc:spChg>
        <pc:spChg chg="mod">
          <ac:chgData name="Joeri Verlooy" userId="S::u0140090@thomasmore.be::5e82dc65-e997-420a-bd08-32be29d3eee0" providerId="AD" clId="Web-{D0ED9950-AFCD-3FD5-340B-D4D3DDF2D979}" dt="2022-08-10T12:49:07.650" v="522"/>
          <ac:spMkLst>
            <pc:docMk/>
            <pc:sldMk cId="1566787929" sldId="536"/>
            <ac:spMk id="9" creationId="{D41D5DB5-B57F-4A82-97E0-39089CA8E7A0}"/>
          </ac:spMkLst>
        </pc:spChg>
        <pc:spChg chg="mod">
          <ac:chgData name="Joeri Verlooy" userId="S::u0140090@thomasmore.be::5e82dc65-e997-420a-bd08-32be29d3eee0" providerId="AD" clId="Web-{D0ED9950-AFCD-3FD5-340B-D4D3DDF2D979}" dt="2022-08-10T12:57:16.652" v="528" actId="20577"/>
          <ac:spMkLst>
            <pc:docMk/>
            <pc:sldMk cId="1566787929" sldId="536"/>
            <ac:spMk id="10" creationId="{C0BD7E37-DC59-42EC-969F-E5D5B3B38127}"/>
          </ac:spMkLst>
        </pc:spChg>
        <pc:spChg chg="mod">
          <ac:chgData name="Joeri Verlooy" userId="S::u0140090@thomasmore.be::5e82dc65-e997-420a-bd08-32be29d3eee0" providerId="AD" clId="Web-{D0ED9950-AFCD-3FD5-340B-D4D3DDF2D979}" dt="2022-08-10T12:57:19.887" v="529" actId="20577"/>
          <ac:spMkLst>
            <pc:docMk/>
            <pc:sldMk cId="1566787929" sldId="536"/>
            <ac:spMk id="11" creationId="{C1CB9131-8B6D-4976-91DF-B1FB4347985F}"/>
          </ac:spMkLst>
        </pc:spChg>
      </pc:sldChg>
      <pc:sldChg chg="modSp">
        <pc:chgData name="Joeri Verlooy" userId="S::u0140090@thomasmore.be::5e82dc65-e997-420a-bd08-32be29d3eee0" providerId="AD" clId="Web-{D0ED9950-AFCD-3FD5-340B-D4D3DDF2D979}" dt="2022-08-11T07:32:03.723" v="1604" actId="14100"/>
        <pc:sldMkLst>
          <pc:docMk/>
          <pc:sldMk cId="3228889978" sldId="537"/>
        </pc:sldMkLst>
        <pc:spChg chg="mod">
          <ac:chgData name="Joeri Verlooy" userId="S::u0140090@thomasmore.be::5e82dc65-e997-420a-bd08-32be29d3eee0" providerId="AD" clId="Web-{D0ED9950-AFCD-3FD5-340B-D4D3DDF2D979}" dt="2022-08-10T18:44:30.876" v="1364" actId="20577"/>
          <ac:spMkLst>
            <pc:docMk/>
            <pc:sldMk cId="3228889978" sldId="537"/>
            <ac:spMk id="2" creationId="{18501671-729A-4389-8598-8067AF5D4A5D}"/>
          </ac:spMkLst>
        </pc:spChg>
        <pc:picChg chg="mod">
          <ac:chgData name="Joeri Verlooy" userId="S::u0140090@thomasmore.be::5e82dc65-e997-420a-bd08-32be29d3eee0" providerId="AD" clId="Web-{D0ED9950-AFCD-3FD5-340B-D4D3DDF2D979}" dt="2022-08-11T07:32:03.723" v="1604" actId="14100"/>
          <ac:picMkLst>
            <pc:docMk/>
            <pc:sldMk cId="3228889978" sldId="537"/>
            <ac:picMk id="7" creationId="{B7FFA3F9-2AA1-46A4-836B-6678F601396E}"/>
          </ac:picMkLst>
        </pc:picChg>
      </pc:sldChg>
      <pc:sldChg chg="modSp">
        <pc:chgData name="Joeri Verlooy" userId="S::u0140090@thomasmore.be::5e82dc65-e997-420a-bd08-32be29d3eee0" providerId="AD" clId="Web-{D0ED9950-AFCD-3FD5-340B-D4D3DDF2D979}" dt="2022-08-10T18:44:23.813" v="1363" actId="20577"/>
        <pc:sldMkLst>
          <pc:docMk/>
          <pc:sldMk cId="1565688087" sldId="538"/>
        </pc:sldMkLst>
        <pc:spChg chg="mod">
          <ac:chgData name="Joeri Verlooy" userId="S::u0140090@thomasmore.be::5e82dc65-e997-420a-bd08-32be29d3eee0" providerId="AD" clId="Web-{D0ED9950-AFCD-3FD5-340B-D4D3DDF2D979}" dt="2022-08-10T18:44:23.813" v="1363" actId="20577"/>
          <ac:spMkLst>
            <pc:docMk/>
            <pc:sldMk cId="1565688087" sldId="538"/>
            <ac:spMk id="2" creationId="{404341BF-05E8-4DC8-AB51-B9CDD97D6F10}"/>
          </ac:spMkLst>
        </pc:spChg>
      </pc:sldChg>
      <pc:sldChg chg="delSp modSp">
        <pc:chgData name="Joeri Verlooy" userId="S::u0140090@thomasmore.be::5e82dc65-e997-420a-bd08-32be29d3eee0" providerId="AD" clId="Web-{D0ED9950-AFCD-3FD5-340B-D4D3DDF2D979}" dt="2022-08-11T07:36:21.357" v="1675"/>
        <pc:sldMkLst>
          <pc:docMk/>
          <pc:sldMk cId="126450053" sldId="539"/>
        </pc:sldMkLst>
        <pc:spChg chg="mod">
          <ac:chgData name="Joeri Verlooy" userId="S::u0140090@thomasmore.be::5e82dc65-e997-420a-bd08-32be29d3eee0" providerId="AD" clId="Web-{D0ED9950-AFCD-3FD5-340B-D4D3DDF2D979}" dt="2022-08-11T07:35:59.919" v="1668" actId="20577"/>
          <ac:spMkLst>
            <pc:docMk/>
            <pc:sldMk cId="126450053" sldId="539"/>
            <ac:spMk id="2" creationId="{C78C88C1-CFAB-402F-985F-6CE8408100C5}"/>
          </ac:spMkLst>
        </pc:spChg>
        <pc:spChg chg="mod">
          <ac:chgData name="Joeri Verlooy" userId="S::u0140090@thomasmore.be::5e82dc65-e997-420a-bd08-32be29d3eee0" providerId="AD" clId="Web-{D0ED9950-AFCD-3FD5-340B-D4D3DDF2D979}" dt="2022-08-10T18:41:20.602" v="1332" actId="14100"/>
          <ac:spMkLst>
            <pc:docMk/>
            <pc:sldMk cId="126450053" sldId="539"/>
            <ac:spMk id="7" creationId="{6E0BD1D4-6C99-427E-97E0-3F96AD558C9C}"/>
          </ac:spMkLst>
        </pc:spChg>
        <pc:spChg chg="del mod">
          <ac:chgData name="Joeri Verlooy" userId="S::u0140090@thomasmore.be::5e82dc65-e997-420a-bd08-32be29d3eee0" providerId="AD" clId="Web-{D0ED9950-AFCD-3FD5-340B-D4D3DDF2D979}" dt="2022-08-11T07:36:11.310" v="1672"/>
          <ac:spMkLst>
            <pc:docMk/>
            <pc:sldMk cId="126450053" sldId="539"/>
            <ac:spMk id="14" creationId="{D0A1079C-90A4-46D0-9322-F75256DD2B96}"/>
          </ac:spMkLst>
        </pc:spChg>
        <pc:picChg chg="mod">
          <ac:chgData name="Joeri Verlooy" userId="S::u0140090@thomasmore.be::5e82dc65-e997-420a-bd08-32be29d3eee0" providerId="AD" clId="Web-{D0ED9950-AFCD-3FD5-340B-D4D3DDF2D979}" dt="2022-08-11T07:36:21.357" v="1675"/>
          <ac:picMkLst>
            <pc:docMk/>
            <pc:sldMk cId="126450053" sldId="539"/>
            <ac:picMk id="13" creationId="{B73FFC14-1417-47A2-8176-070E176AF869}"/>
          </ac:picMkLst>
        </pc:picChg>
        <pc:picChg chg="mod">
          <ac:chgData name="Joeri Verlooy" userId="S::u0140090@thomasmore.be::5e82dc65-e997-420a-bd08-32be29d3eee0" providerId="AD" clId="Web-{D0ED9950-AFCD-3FD5-340B-D4D3DDF2D979}" dt="2022-08-11T07:36:18.998" v="1674"/>
          <ac:picMkLst>
            <pc:docMk/>
            <pc:sldMk cId="126450053" sldId="539"/>
            <ac:picMk id="15" creationId="{D5C27C78-02E4-437C-840D-38CBDD43A1D7}"/>
          </ac:picMkLst>
        </pc:picChg>
      </pc:sldChg>
      <pc:sldChg chg="addSp modSp">
        <pc:chgData name="Joeri Verlooy" userId="S::u0140090@thomasmore.be::5e82dc65-e997-420a-bd08-32be29d3eee0" providerId="AD" clId="Web-{D0ED9950-AFCD-3FD5-340B-D4D3DDF2D979}" dt="2022-08-11T08:31:36.896" v="1676" actId="20577"/>
        <pc:sldMkLst>
          <pc:docMk/>
          <pc:sldMk cId="2651403028" sldId="540"/>
        </pc:sldMkLst>
        <pc:spChg chg="mod">
          <ac:chgData name="Joeri Verlooy" userId="S::u0140090@thomasmore.be::5e82dc65-e997-420a-bd08-32be29d3eee0" providerId="AD" clId="Web-{D0ED9950-AFCD-3FD5-340B-D4D3DDF2D979}" dt="2022-08-11T07:25:58.304" v="1539" actId="20577"/>
          <ac:spMkLst>
            <pc:docMk/>
            <pc:sldMk cId="2651403028" sldId="540"/>
            <ac:spMk id="2" creationId="{8BCD27E5-FDF7-46B5-BED6-CC8DEBEF445C}"/>
          </ac:spMkLst>
        </pc:spChg>
        <pc:spChg chg="mod">
          <ac:chgData name="Joeri Verlooy" userId="S::u0140090@thomasmore.be::5e82dc65-e997-420a-bd08-32be29d3eee0" providerId="AD" clId="Web-{D0ED9950-AFCD-3FD5-340B-D4D3DDF2D979}" dt="2022-08-11T08:31:36.896" v="1676" actId="20577"/>
          <ac:spMkLst>
            <pc:docMk/>
            <pc:sldMk cId="2651403028" sldId="540"/>
            <ac:spMk id="3" creationId="{6226804C-C0DB-4704-B4D9-917598E326A3}"/>
          </ac:spMkLst>
        </pc:spChg>
        <pc:picChg chg="add mod">
          <ac:chgData name="Joeri Verlooy" userId="S::u0140090@thomasmore.be::5e82dc65-e997-420a-bd08-32be29d3eee0" providerId="AD" clId="Web-{D0ED9950-AFCD-3FD5-340B-D4D3DDF2D979}" dt="2022-08-11T07:26:11.898" v="1542" actId="1076"/>
          <ac:picMkLst>
            <pc:docMk/>
            <pc:sldMk cId="2651403028" sldId="540"/>
            <ac:picMk id="6" creationId="{CF7E77F9-05AD-D44F-CEC0-AE9B4FED2EA2}"/>
          </ac:picMkLst>
        </pc:picChg>
      </pc:sldChg>
    </pc:docChg>
  </pc:docChgLst>
  <pc:docChgLst>
    <pc:chgData name="Joren Synaeve" userId="S::u0134243@thomasmore.be::06a84aa9-a1a4-4c10-9d44-3596912290bb" providerId="AD" clId="Web-{82CFE4AC-E70E-5E12-0DDF-DE4654BD82A9}"/>
    <pc:docChg chg="addSld modSld">
      <pc:chgData name="Joren Synaeve" userId="S::u0134243@thomasmore.be::06a84aa9-a1a4-4c10-9d44-3596912290bb" providerId="AD" clId="Web-{82CFE4AC-E70E-5E12-0DDF-DE4654BD82A9}" dt="2021-08-03T15:39:59.547" v="33" actId="20577"/>
      <pc:docMkLst>
        <pc:docMk/>
      </pc:docMkLst>
      <pc:sldChg chg="delSp delAnim">
        <pc:chgData name="Joren Synaeve" userId="S::u0134243@thomasmore.be::06a84aa9-a1a4-4c10-9d44-3596912290bb" providerId="AD" clId="Web-{82CFE4AC-E70E-5E12-0DDF-DE4654BD82A9}" dt="2021-08-03T15:39:14.278" v="0"/>
        <pc:sldMkLst>
          <pc:docMk/>
          <pc:sldMk cId="69117051" sldId="528"/>
        </pc:sldMkLst>
        <pc:spChg chg="del">
          <ac:chgData name="Joren Synaeve" userId="S::u0134243@thomasmore.be::06a84aa9-a1a4-4c10-9d44-3596912290bb" providerId="AD" clId="Web-{82CFE4AC-E70E-5E12-0DDF-DE4654BD82A9}" dt="2021-08-03T15:39:14.278" v="0"/>
          <ac:spMkLst>
            <pc:docMk/>
            <pc:sldMk cId="69117051" sldId="528"/>
            <ac:spMk id="8" creationId="{B1D3BF66-4F7A-4ECE-8753-030067E500F5}"/>
          </ac:spMkLst>
        </pc:spChg>
      </pc:sldChg>
      <pc:sldChg chg="modSp new">
        <pc:chgData name="Joren Synaeve" userId="S::u0134243@thomasmore.be::06a84aa9-a1a4-4c10-9d44-3596912290bb" providerId="AD" clId="Web-{82CFE4AC-E70E-5E12-0DDF-DE4654BD82A9}" dt="2021-08-03T15:39:59.547" v="33" actId="20577"/>
        <pc:sldMkLst>
          <pc:docMk/>
          <pc:sldMk cId="2651403028" sldId="540"/>
        </pc:sldMkLst>
        <pc:spChg chg="mod">
          <ac:chgData name="Joren Synaeve" userId="S::u0134243@thomasmore.be::06a84aa9-a1a4-4c10-9d44-3596912290bb" providerId="AD" clId="Web-{82CFE4AC-E70E-5E12-0DDF-DE4654BD82A9}" dt="2021-08-03T15:39:59.547" v="33" actId="20577"/>
          <ac:spMkLst>
            <pc:docMk/>
            <pc:sldMk cId="2651403028" sldId="540"/>
            <ac:spMk id="2" creationId="{8BCD27E5-FDF7-46B5-BED6-CC8DEBEF445C}"/>
          </ac:spMkLst>
        </pc:spChg>
        <pc:spChg chg="mod">
          <ac:chgData name="Joren Synaeve" userId="S::u0134243@thomasmore.be::06a84aa9-a1a4-4c10-9d44-3596912290bb" providerId="AD" clId="Web-{82CFE4AC-E70E-5E12-0DDF-DE4654BD82A9}" dt="2021-08-03T15:39:49.452" v="4" actId="20577"/>
          <ac:spMkLst>
            <pc:docMk/>
            <pc:sldMk cId="2651403028" sldId="540"/>
            <ac:spMk id="3" creationId="{6226804C-C0DB-4704-B4D9-917598E326A3}"/>
          </ac:spMkLst>
        </pc:spChg>
      </pc:sldChg>
    </pc:docChg>
  </pc:docChgLst>
  <pc:docChgLst>
    <pc:chgData name="Indy Hendrickx" userId="S::u0157619@thomasmore.be::5143bd97-b76c-4634-9247-a1ca463b8a96" providerId="AD" clId="Web-{9BF2F06B-7BE2-D7DF-A258-F0EEF29A7ACA}"/>
    <pc:docChg chg="modSld">
      <pc:chgData name="Indy Hendrickx" userId="S::u0157619@thomasmore.be::5143bd97-b76c-4634-9247-a1ca463b8a96" providerId="AD" clId="Web-{9BF2F06B-7BE2-D7DF-A258-F0EEF29A7ACA}" dt="2022-09-17T10:26:37.409" v="1" actId="20577"/>
      <pc:docMkLst>
        <pc:docMk/>
      </pc:docMkLst>
      <pc:sldChg chg="modSp">
        <pc:chgData name="Indy Hendrickx" userId="S::u0157619@thomasmore.be::5143bd97-b76c-4634-9247-a1ca463b8a96" providerId="AD" clId="Web-{9BF2F06B-7BE2-D7DF-A258-F0EEF29A7ACA}" dt="2022-09-17T10:26:37.409" v="1" actId="20577"/>
        <pc:sldMkLst>
          <pc:docMk/>
          <pc:sldMk cId="1230619891" sldId="440"/>
        </pc:sldMkLst>
        <pc:spChg chg="mod">
          <ac:chgData name="Indy Hendrickx" userId="S::u0157619@thomasmore.be::5143bd97-b76c-4634-9247-a1ca463b8a96" providerId="AD" clId="Web-{9BF2F06B-7BE2-D7DF-A258-F0EEF29A7ACA}" dt="2022-09-17T10:26:37.409" v="1" actId="20577"/>
          <ac:spMkLst>
            <pc:docMk/>
            <pc:sldMk cId="1230619891" sldId="440"/>
            <ac:spMk id="6" creationId="{2170E94C-F405-4472-B9A9-4071D7B3281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17/09/2022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17/09/2022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539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212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168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1231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36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el, illustratie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32000" y="190500"/>
            <a:ext cx="9347200" cy="152717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llustratie 2"/>
          <p:cNvSpPr>
            <a:spLocks noGrp="1"/>
          </p:cNvSpPr>
          <p:nvPr>
            <p:ph type="clipArt" sz="half" idx="1"/>
          </p:nvPr>
        </p:nvSpPr>
        <p:spPr>
          <a:xfrm>
            <a:off x="2032000" y="1905000"/>
            <a:ext cx="4572000" cy="4114800"/>
          </a:xfrm>
        </p:spPr>
        <p:txBody>
          <a:bodyPr/>
          <a:lstStyle/>
          <a:p>
            <a:pPr lvl="0"/>
            <a:endParaRPr lang="nl-BE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807200" y="1905000"/>
            <a:ext cx="457200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02AD0-F15D-43FA-8F2B-286A2DD82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0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  <p:sldLayoutId id="2147483690" r:id="rId8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academicsoftware.eu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DOWNLOADEN / Installeren</a:t>
            </a:r>
            <a:br>
              <a:rPr lang="nl-NL" dirty="0"/>
            </a:br>
            <a:r>
              <a:rPr lang="nl-NL" dirty="0"/>
              <a:t>Visual studio 2022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</p:spPr>
        <p:txBody>
          <a:bodyPr anchor="ctr">
            <a:normAutofit/>
          </a:bodyPr>
          <a:lstStyle/>
          <a:p>
            <a:r>
              <a:rPr lang="nl-BE" dirty="0"/>
              <a:t>DOWNLOADEN VAN Visual Studio 2022</a:t>
            </a:r>
            <a:endParaRPr lang="en-GB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>
          <a:xfrm>
            <a:off x="0" y="1268760"/>
            <a:ext cx="5904000" cy="3600000"/>
          </a:xfrm>
        </p:spPr>
        <p:txBody>
          <a:bodyPr vert="horz" lIns="432000" tIns="252000" rIns="432000" bIns="144000" rtlCol="0">
            <a:normAutofit/>
          </a:bodyPr>
          <a:lstStyle/>
          <a:p>
            <a:r>
              <a:rPr lang="nl-NL" dirty="0"/>
              <a:t>Downloaden via </a:t>
            </a:r>
            <a:r>
              <a:rPr lang="nl-NL" dirty="0">
                <a:hlinkClick r:id="rId2"/>
              </a:rPr>
              <a:t>www.academicsoftware.eu</a:t>
            </a:r>
            <a:endParaRPr lang="nl-NL" dirty="0"/>
          </a:p>
          <a:p>
            <a:r>
              <a:rPr lang="nl-NL" dirty="0"/>
              <a:t>Login met je R-nummer en wachtwoord (zelfde als Office 365)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D8DD264-1FCC-C4A4-CA62-123630A5B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88" y="1245272"/>
            <a:ext cx="4675325" cy="3600000"/>
          </a:xfrm>
          <a:prstGeom prst="rect">
            <a:avLst/>
          </a:prstGeom>
          <a:noFill/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480000" y="6084000"/>
            <a:ext cx="480000" cy="667148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B80295F-48CD-49FC-897A-CCEC919B8070}" type="slidenum">
              <a:rPr lang="nl-BE" smtClean="0"/>
              <a:pPr>
                <a:spcAft>
                  <a:spcPts val="600"/>
                </a:spcAft>
              </a:pPr>
              <a:t>2</a:t>
            </a:fld>
            <a:endParaRPr lang="nl-BE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4D2DFC00-9958-7ECC-CB7E-E6ABCD5153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07435" y="6084000"/>
            <a:ext cx="5376565" cy="432000"/>
          </a:xfrm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15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</p:spPr>
        <p:txBody>
          <a:bodyPr anchor="ctr">
            <a:normAutofit/>
          </a:bodyPr>
          <a:lstStyle/>
          <a:p>
            <a:r>
              <a:rPr lang="nl-BE" dirty="0"/>
              <a:t>DOWNLOADEN VAN Visual Studio 2022</a:t>
            </a:r>
            <a:endParaRPr lang="en-GB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>
          <a:xfrm>
            <a:off x="0" y="1268760"/>
            <a:ext cx="5904000" cy="4536504"/>
          </a:xfrm>
        </p:spPr>
        <p:txBody>
          <a:bodyPr vert="horz" lIns="432000" tIns="252000" rIns="432000" bIns="144000" rtlCol="0">
            <a:normAutofit fontScale="92500" lnSpcReduction="10000"/>
          </a:bodyPr>
          <a:lstStyle/>
          <a:p>
            <a:r>
              <a:rPr lang="nl-NL" dirty="0"/>
              <a:t>Zoek naar “Visual Studio Enterprise”</a:t>
            </a:r>
          </a:p>
          <a:p>
            <a:r>
              <a:rPr lang="nl-NL" dirty="0"/>
              <a:t>Klik verder op “Microsoft Studio Enterprise”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Klik op “Aanvragen” bovenaan bij “Licentie”</a:t>
            </a:r>
          </a:p>
          <a:p>
            <a:r>
              <a:rPr lang="nl-NL" dirty="0"/>
              <a:t>Kopieer de licentie code en hou deze bij de hand</a:t>
            </a:r>
          </a:p>
          <a:p>
            <a:pPr lvl="1"/>
            <a:r>
              <a:rPr lang="nl-NL" dirty="0"/>
              <a:t>Heb je later nodig bij de installatie</a:t>
            </a:r>
          </a:p>
          <a:p>
            <a:r>
              <a:rPr lang="nl-NL" dirty="0"/>
              <a:t>Klik op “Download Visual Studio Enterprise 2022”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480000" y="6084000"/>
            <a:ext cx="480000" cy="667148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B80295F-48CD-49FC-897A-CCEC919B8070}" type="slidenum">
              <a:rPr lang="nl-BE" smtClean="0"/>
              <a:pPr>
                <a:spcAft>
                  <a:spcPts val="600"/>
                </a:spcAft>
              </a:pPr>
              <a:t>3</a:t>
            </a:fld>
            <a:endParaRPr lang="nl-BE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4D2DFC00-9958-7ECC-CB7E-E6ABCD5153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07435" y="6084000"/>
            <a:ext cx="5376565" cy="432000"/>
          </a:xfrm>
        </p:spPr>
        <p:txBody>
          <a:bodyPr/>
          <a:lstStyle/>
          <a:p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027D24-44FF-AFDD-24FC-9E2BA6B1E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000" y="1173577"/>
            <a:ext cx="4735856" cy="3524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D0664F-5FDD-60EF-C886-EA4482D29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2304" y="886208"/>
            <a:ext cx="3199402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3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</p:spPr>
        <p:txBody>
          <a:bodyPr anchor="ctr">
            <a:normAutofit/>
          </a:bodyPr>
          <a:lstStyle/>
          <a:p>
            <a:r>
              <a:rPr lang="nl-BE" dirty="0"/>
              <a:t>INSTALLEREN VAN Visual Studio 2022</a:t>
            </a:r>
            <a:endParaRPr lang="en-GB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>
          <a:xfrm>
            <a:off x="0" y="1268760"/>
            <a:ext cx="5904000" cy="3600000"/>
          </a:xfrm>
        </p:spPr>
        <p:txBody>
          <a:bodyPr vert="horz" lIns="432000" tIns="252000" rIns="432000" bIns="144000" rtlCol="0">
            <a:normAutofit lnSpcReduction="10000"/>
          </a:bodyPr>
          <a:lstStyle/>
          <a:p>
            <a:r>
              <a:rPr lang="nl-NL" dirty="0"/>
              <a:t>Open de </a:t>
            </a:r>
            <a:r>
              <a:rPr lang="nl-NL" dirty="0" err="1"/>
              <a:t>vs_enterprice</a:t>
            </a:r>
            <a:r>
              <a:rPr lang="nl-NL" dirty="0"/>
              <a:t>_… .</a:t>
            </a:r>
            <a:r>
              <a:rPr lang="nl-NL" dirty="0" err="1"/>
              <a:t>exe</a:t>
            </a:r>
            <a:endParaRPr lang="nl-NL" dirty="0"/>
          </a:p>
          <a:p>
            <a:r>
              <a:rPr lang="nl-NL" dirty="0"/>
              <a:t>Klik op “.NET desktop development”</a:t>
            </a:r>
          </a:p>
          <a:p>
            <a:r>
              <a:rPr lang="nl-NL" dirty="0"/>
              <a:t>Ga naar de tab “</a:t>
            </a:r>
            <a:r>
              <a:rPr lang="nl-NL" dirty="0" err="1"/>
              <a:t>Individual</a:t>
            </a:r>
            <a:r>
              <a:rPr lang="nl-NL" dirty="0"/>
              <a:t> </a:t>
            </a:r>
            <a:r>
              <a:rPr lang="nl-NL" dirty="0" err="1"/>
              <a:t>components</a:t>
            </a:r>
            <a:r>
              <a:rPr lang="nl-NL" dirty="0"/>
              <a:t>”</a:t>
            </a:r>
          </a:p>
          <a:p>
            <a:r>
              <a:rPr lang="nl-NL" dirty="0"/>
              <a:t>Klik op “.NET </a:t>
            </a:r>
            <a:r>
              <a:rPr lang="nl-NL" dirty="0" err="1"/>
              <a:t>Core</a:t>
            </a:r>
            <a:r>
              <a:rPr lang="nl-NL" dirty="0"/>
              <a:t> 3.1 Runtime (LTS)”</a:t>
            </a:r>
          </a:p>
          <a:p>
            <a:r>
              <a:rPr lang="nl-NL" dirty="0"/>
              <a:t>Klik op “</a:t>
            </a:r>
            <a:r>
              <a:rPr lang="nl-NL" dirty="0" err="1"/>
              <a:t>Install</a:t>
            </a:r>
            <a:r>
              <a:rPr lang="nl-NL" dirty="0"/>
              <a:t>”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480000" y="6084000"/>
            <a:ext cx="480000" cy="667148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B80295F-48CD-49FC-897A-CCEC919B8070}" type="slidenum">
              <a:rPr lang="nl-BE" smtClean="0"/>
              <a:pPr>
                <a:spcAft>
                  <a:spcPts val="600"/>
                </a:spcAft>
              </a:pPr>
              <a:t>4</a:t>
            </a:fld>
            <a:endParaRPr lang="nl-BE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4D2DFC00-9958-7ECC-CB7E-E6ABCD5153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07435" y="6084000"/>
            <a:ext cx="5376565" cy="432000"/>
          </a:xfrm>
        </p:spPr>
        <p:txBody>
          <a:bodyPr/>
          <a:lstStyle/>
          <a:p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0DC4D1-CA1E-B943-31F1-853B1B80D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261" y="1183929"/>
            <a:ext cx="6465739" cy="3645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831E6-062B-EE19-498F-B68CB79B6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956" y="1188139"/>
            <a:ext cx="6465739" cy="25271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CA32AC-90C5-B893-C240-1DA3CF6EA4EB}"/>
              </a:ext>
            </a:extLst>
          </p:cNvPr>
          <p:cNvCxnSpPr>
            <a:cxnSpLocks/>
          </p:cNvCxnSpPr>
          <p:nvPr/>
        </p:nvCxnSpPr>
        <p:spPr>
          <a:xfrm flipV="1">
            <a:off x="4745850" y="1772816"/>
            <a:ext cx="1782198" cy="1008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DF8EC8-DAF6-13ED-0B44-362679FE386B}"/>
              </a:ext>
            </a:extLst>
          </p:cNvPr>
          <p:cNvCxnSpPr>
            <a:cxnSpLocks/>
          </p:cNvCxnSpPr>
          <p:nvPr/>
        </p:nvCxnSpPr>
        <p:spPr>
          <a:xfrm>
            <a:off x="3287688" y="4219144"/>
            <a:ext cx="8424936" cy="289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38B37C-3248-9264-B202-933D5E54D3E1}"/>
              </a:ext>
            </a:extLst>
          </p:cNvPr>
          <p:cNvCxnSpPr>
            <a:cxnSpLocks/>
          </p:cNvCxnSpPr>
          <p:nvPr/>
        </p:nvCxnSpPr>
        <p:spPr>
          <a:xfrm>
            <a:off x="3287688" y="2276872"/>
            <a:ext cx="4824536" cy="1008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C2C9AB-C567-DF1C-158A-B683884FF7E0}"/>
              </a:ext>
            </a:extLst>
          </p:cNvPr>
          <p:cNvCxnSpPr>
            <a:cxnSpLocks/>
          </p:cNvCxnSpPr>
          <p:nvPr/>
        </p:nvCxnSpPr>
        <p:spPr>
          <a:xfrm flipV="1">
            <a:off x="5519936" y="3265638"/>
            <a:ext cx="576064" cy="307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53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</p:spPr>
        <p:txBody>
          <a:bodyPr anchor="ctr">
            <a:normAutofit/>
          </a:bodyPr>
          <a:lstStyle/>
          <a:p>
            <a:r>
              <a:rPr lang="nl-BE" dirty="0"/>
              <a:t>INSTALLEREN VAN Visual Studio 2022</a:t>
            </a:r>
            <a:endParaRPr lang="en-GB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>
          <a:xfrm>
            <a:off x="335360" y="1628999"/>
            <a:ext cx="5904000" cy="3600000"/>
          </a:xfrm>
        </p:spPr>
        <p:txBody>
          <a:bodyPr vert="horz" lIns="432000" tIns="252000" rIns="432000" bIns="144000" rtlCol="0">
            <a:normAutofit/>
          </a:bodyPr>
          <a:lstStyle/>
          <a:p>
            <a:r>
              <a:rPr lang="nl-NL" dirty="0"/>
              <a:t>Indien gevraagd, herstart de computer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480000" y="6084000"/>
            <a:ext cx="480000" cy="667148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B80295F-48CD-49FC-897A-CCEC919B8070}" type="slidenum">
              <a:rPr lang="nl-BE" smtClean="0"/>
              <a:pPr>
                <a:spcAft>
                  <a:spcPts val="600"/>
                </a:spcAft>
              </a:pPr>
              <a:t>5</a:t>
            </a:fld>
            <a:endParaRPr lang="nl-BE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4D2DFC00-9958-7ECC-CB7E-E6ABCD5153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07435" y="6084000"/>
            <a:ext cx="5376565" cy="432000"/>
          </a:xfrm>
        </p:spPr>
        <p:txBody>
          <a:bodyPr/>
          <a:lstStyle/>
          <a:p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62F711-04EA-E670-2D88-423D9143C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2852936"/>
            <a:ext cx="7573642" cy="242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8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</p:spPr>
        <p:txBody>
          <a:bodyPr anchor="ctr">
            <a:normAutofit/>
          </a:bodyPr>
          <a:lstStyle/>
          <a:p>
            <a:r>
              <a:rPr lang="nl-BE" dirty="0"/>
              <a:t>ACTIVEREN VAN Visual Studio 2022</a:t>
            </a:r>
            <a:endParaRPr lang="en-GB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>
          <a:xfrm>
            <a:off x="335360" y="1628999"/>
            <a:ext cx="5904000" cy="3600000"/>
          </a:xfrm>
        </p:spPr>
        <p:txBody>
          <a:bodyPr vert="horz" lIns="432000" tIns="252000" rIns="432000" bIns="144000" rtlCol="0">
            <a:normAutofit/>
          </a:bodyPr>
          <a:lstStyle/>
          <a:p>
            <a:r>
              <a:rPr lang="nl-NL" dirty="0"/>
              <a:t>Bij het allereerste openen van Visual Studio 2022:</a:t>
            </a:r>
          </a:p>
          <a:p>
            <a:pPr lvl="1"/>
            <a:r>
              <a:rPr lang="nl-NL" dirty="0"/>
              <a:t>Voorkeuren (zelf te bepalen)</a:t>
            </a:r>
          </a:p>
          <a:p>
            <a:pPr lvl="1"/>
            <a:r>
              <a:rPr lang="nl-NL" dirty="0"/>
              <a:t>Account (niet nodig – kan je overslaan)</a:t>
            </a:r>
          </a:p>
          <a:p>
            <a:r>
              <a:rPr lang="nl-NL" dirty="0"/>
              <a:t>Vervolgens klikken we op “Continue without code </a:t>
            </a:r>
            <a:r>
              <a:rPr lang="nl-NL" dirty="0">
                <a:sym typeface="Wingdings" panose="05000000000000000000" pitchFamily="2" charset="2"/>
              </a:rPr>
              <a:t></a:t>
            </a:r>
            <a:r>
              <a:rPr lang="nl-NL" dirty="0"/>
              <a:t>”</a:t>
            </a:r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480000" y="6084000"/>
            <a:ext cx="480000" cy="667148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B80295F-48CD-49FC-897A-CCEC919B8070}" type="slidenum">
              <a:rPr lang="nl-BE" smtClean="0"/>
              <a:pPr>
                <a:spcAft>
                  <a:spcPts val="600"/>
                </a:spcAft>
              </a:pPr>
              <a:t>6</a:t>
            </a:fld>
            <a:endParaRPr lang="nl-BE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4D2DFC00-9958-7ECC-CB7E-E6ABCD5153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07435" y="6084000"/>
            <a:ext cx="5376565" cy="432000"/>
          </a:xfrm>
        </p:spPr>
        <p:txBody>
          <a:bodyPr/>
          <a:lstStyle/>
          <a:p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E131BC-6DD8-449F-F6B1-194294C13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5" r="12470" b="28541"/>
          <a:stretch/>
        </p:blipFill>
        <p:spPr>
          <a:xfrm>
            <a:off x="6222418" y="1340768"/>
            <a:ext cx="5760640" cy="322219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1D95A4-E28A-BDD6-55EC-E3270AC2F17C}"/>
              </a:ext>
            </a:extLst>
          </p:cNvPr>
          <p:cNvCxnSpPr/>
          <p:nvPr/>
        </p:nvCxnSpPr>
        <p:spPr>
          <a:xfrm>
            <a:off x="5303912" y="4365104"/>
            <a:ext cx="5616624" cy="72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88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</p:spPr>
        <p:txBody>
          <a:bodyPr anchor="ctr">
            <a:normAutofit/>
          </a:bodyPr>
          <a:lstStyle/>
          <a:p>
            <a:r>
              <a:rPr lang="nl-BE" dirty="0"/>
              <a:t>ACTIVEREN VAN Visual Studio 2022</a:t>
            </a:r>
            <a:endParaRPr lang="en-GB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>
          <a:xfrm>
            <a:off x="335360" y="1628999"/>
            <a:ext cx="5904000" cy="3600000"/>
          </a:xfrm>
        </p:spPr>
        <p:txBody>
          <a:bodyPr vert="horz" lIns="432000" tIns="252000" rIns="432000" bIns="144000" rtlCol="0">
            <a:normAutofit fontScale="92500" lnSpcReduction="10000"/>
          </a:bodyPr>
          <a:lstStyle/>
          <a:p>
            <a:r>
              <a:rPr lang="nl-NL" dirty="0"/>
              <a:t>Vervolgens klikken we links bovenaan op “File” </a:t>
            </a:r>
            <a:r>
              <a:rPr lang="nl-NL" dirty="0">
                <a:sym typeface="Wingdings" panose="05000000000000000000" pitchFamily="2" charset="2"/>
              </a:rPr>
              <a:t> “Account </a:t>
            </a:r>
            <a:r>
              <a:rPr lang="nl-NL" dirty="0" err="1">
                <a:sym typeface="Wingdings" panose="05000000000000000000" pitchFamily="2" charset="2"/>
              </a:rPr>
              <a:t>Settings</a:t>
            </a:r>
            <a:r>
              <a:rPr lang="nl-NL" dirty="0">
                <a:sym typeface="Wingdings" panose="05000000000000000000" pitchFamily="2" charset="2"/>
              </a:rPr>
              <a:t>”</a:t>
            </a:r>
          </a:p>
          <a:p>
            <a:endParaRPr lang="nl-NL" dirty="0">
              <a:sym typeface="Wingdings" panose="05000000000000000000" pitchFamily="2" charset="2"/>
            </a:endParaRPr>
          </a:p>
          <a:p>
            <a:r>
              <a:rPr lang="nl-NL" dirty="0">
                <a:sym typeface="Wingdings" panose="05000000000000000000" pitchFamily="2" charset="2"/>
              </a:rPr>
              <a:t>Klik op “</a:t>
            </a:r>
            <a:r>
              <a:rPr lang="nl-NL" dirty="0" err="1">
                <a:sym typeface="Wingdings" panose="05000000000000000000" pitchFamily="2" charset="2"/>
              </a:rPr>
              <a:t>Unlock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with</a:t>
            </a:r>
            <a:r>
              <a:rPr lang="nl-NL" dirty="0">
                <a:sym typeface="Wingdings" panose="05000000000000000000" pitchFamily="2" charset="2"/>
              </a:rPr>
              <a:t> a Product </a:t>
            </a:r>
            <a:r>
              <a:rPr lang="nl-NL" dirty="0" err="1">
                <a:sym typeface="Wingdings" panose="05000000000000000000" pitchFamily="2" charset="2"/>
              </a:rPr>
              <a:t>Key</a:t>
            </a:r>
            <a:r>
              <a:rPr lang="nl-NL" dirty="0">
                <a:sym typeface="Wingdings" panose="05000000000000000000" pitchFamily="2" charset="2"/>
              </a:rPr>
              <a:t>”</a:t>
            </a:r>
          </a:p>
          <a:p>
            <a:r>
              <a:rPr lang="nl-NL" dirty="0">
                <a:sym typeface="Wingdings" panose="05000000000000000000" pitchFamily="2" charset="2"/>
              </a:rPr>
              <a:t>Geef de licentie code in die je hebt aangevraagd op </a:t>
            </a:r>
            <a:r>
              <a:rPr lang="nl-NL" dirty="0" err="1">
                <a:sym typeface="Wingdings" panose="05000000000000000000" pitchFamily="2" charset="2"/>
              </a:rPr>
              <a:t>academic</a:t>
            </a:r>
            <a:r>
              <a:rPr lang="nl-NL" dirty="0">
                <a:sym typeface="Wingdings" panose="05000000000000000000" pitchFamily="2" charset="2"/>
              </a:rPr>
              <a:t> software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480000" y="6084000"/>
            <a:ext cx="480000" cy="667148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B80295F-48CD-49FC-897A-CCEC919B8070}" type="slidenum">
              <a:rPr lang="nl-BE" smtClean="0"/>
              <a:pPr>
                <a:spcAft>
                  <a:spcPts val="600"/>
                </a:spcAft>
              </a:pPr>
              <a:t>7</a:t>
            </a:fld>
            <a:endParaRPr lang="nl-BE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4D2DFC00-9958-7ECC-CB7E-E6ABCD5153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07435" y="6084000"/>
            <a:ext cx="5376565" cy="432000"/>
          </a:xfrm>
        </p:spPr>
        <p:txBody>
          <a:bodyPr/>
          <a:lstStyle/>
          <a:p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E91D3-92C0-5DF8-3611-62FA0BAD8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1121996"/>
            <a:ext cx="4291485" cy="49411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A2B27E-9DB7-3AF1-4D02-99C6DB37BD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540"/>
          <a:stretch/>
        </p:blipFill>
        <p:spPr>
          <a:xfrm>
            <a:off x="6023992" y="1792580"/>
            <a:ext cx="6091485" cy="29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3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5E57D0A-A383-1DE0-9527-07D7FFEDEB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9" b="27006"/>
          <a:stretch/>
        </p:blipFill>
        <p:spPr bwMode="auto">
          <a:xfrm>
            <a:off x="20" y="1152000"/>
            <a:ext cx="12191980" cy="4428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</p:spPr>
        <p:txBody>
          <a:bodyPr anchor="ctr">
            <a:normAutofit/>
          </a:bodyPr>
          <a:lstStyle/>
          <a:p>
            <a:r>
              <a:rPr lang="nl-BE" dirty="0"/>
              <a:t>THAT’S ALL FOLKS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480000" y="6084000"/>
            <a:ext cx="480000" cy="667148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B80295F-48CD-49FC-897A-CCEC919B8070}" type="slidenum">
              <a:rPr lang="nl-BE" smtClean="0"/>
              <a:pPr>
                <a:spcAft>
                  <a:spcPts val="600"/>
                </a:spcAft>
              </a:pPr>
              <a:t>8</a:t>
            </a:fld>
            <a:endParaRPr lang="nl-BE"/>
          </a:p>
        </p:txBody>
      </p:sp>
      <p:sp>
        <p:nvSpPr>
          <p:cNvPr id="1031" name="Footer Placeholder 4">
            <a:extLst>
              <a:ext uri="{FF2B5EF4-FFF2-40B4-BE49-F238E27FC236}">
                <a16:creationId xmlns:a16="http://schemas.microsoft.com/office/drawing/2014/main" id="{6FCB3AEE-AF40-F485-487A-88383DAEA72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07435" y="6084000"/>
            <a:ext cx="5376565" cy="432000"/>
          </a:xfrm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0648531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.pptx" id="{ED54B689-5828-438A-BD24-F36E3D0B8BE1}" vid="{74606596-C356-40A3-9671-58AEEA27AC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CreateDate xmlns="C8C88115-7F9B-47BC-AA65-BADDFCC88B97" xsi:nil="true"/>
    <PublishingExpirationDate xmlns="http://schemas.microsoft.com/sharepoint/v3" xsi:nil="true"/>
    <PublishingStartDate xmlns="http://schemas.microsoft.com/sharepoint/v3" xsi:nil="true"/>
    <wic_System_Copyright xmlns="http://schemas.microsoft.com/sharepoint/v3/fields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fbeeldingsactivum" ma:contentTypeID="0x0101009148F5A04DDD49CBA7127AADA5FB792B00AADE34325A8B49CDA8BB4DB53328F21400F3228F8E0680774192AC1BAECC5509AD" ma:contentTypeVersion="3" ma:contentTypeDescription="Een afbeelding uploaden." ma:contentTypeScope="" ma:versionID="f51c5e50cf0a9e8078e614a2508d88f8">
  <xsd:schema xmlns:xsd="http://www.w3.org/2001/XMLSchema" xmlns:xs="http://www.w3.org/2001/XMLSchema" xmlns:p="http://schemas.microsoft.com/office/2006/metadata/properties" xmlns:ns1="http://schemas.microsoft.com/sharepoint/v3" xmlns:ns2="C8C88115-7F9B-47BC-AA65-BADDFCC88B97" xmlns:ns3="http://schemas.microsoft.com/sharepoint/v3/fields" xmlns:ns4="c8c88115-7f9b-47bc-aa65-baddfcc88b97" targetNamespace="http://schemas.microsoft.com/office/2006/metadata/properties" ma:root="true" ma:fieldsID="5ce3ee2fe6c52dda15b89bd817277219" ns1:_="" ns2:_="" ns3:_="" ns4:_="">
    <xsd:import namespace="http://schemas.microsoft.com/sharepoint/v3"/>
    <xsd:import namespace="C8C88115-7F9B-47BC-AA65-BADDFCC88B97"/>
    <xsd:import namespace="http://schemas.microsoft.com/sharepoint/v3/fields"/>
    <xsd:import namespace="c8c88115-7f9b-47bc-aa65-baddfcc88b97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Pad van URL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Bestands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-bestands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type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Begindatum van de planning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Einddatum van de planning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88115-7F9B-47BC-AA65-BADDFCC88B97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Miniatuur bestaat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Voorbeeld bestaat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Breedte" ma:internalName="ImageWidth" ma:readOnly="true">
      <xsd:simpleType>
        <xsd:restriction base="dms:Unknown"/>
      </xsd:simpleType>
    </xsd:element>
    <xsd:element name="ImageHeight" ma:index="22" nillable="true" ma:displayName="Hoogte" ma:internalName="ImageHeight" ma:readOnly="true">
      <xsd:simpleType>
        <xsd:restriction base="dms:Unknown"/>
      </xsd:simpleType>
    </xsd:element>
    <xsd:element name="ImageCreateDate" ma:index="25" nillable="true" ma:displayName="Afbeelding gemaakt op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Copyright" ma:internalName="wic_System_Copyrigh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88115-7f9b-47bc-aa65-baddfcc88b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Auteur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 ma:index="23" ma:displayName="Opmerkingen"/>
        <xsd:element name="keywords" minOccurs="0" maxOccurs="1" type="xsd:string" ma:index="14" ma:displayName="Trefwoorden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79AF1-9348-42A5-8BA2-CB56386F0208}">
  <ds:schemaRefs>
    <ds:schemaRef ds:uri="http://schemas.microsoft.com/sharepoint/v3/field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sharepoint/v3"/>
    <ds:schemaRef ds:uri="http://www.w3.org/XML/1998/namespace"/>
    <ds:schemaRef ds:uri="http://schemas.openxmlformats.org/package/2006/metadata/core-properties"/>
    <ds:schemaRef ds:uri="http://purl.org/dc/terms/"/>
    <ds:schemaRef ds:uri="c8c88115-7f9b-47bc-aa65-baddfcc88b97"/>
    <ds:schemaRef ds:uri="C8C88115-7F9B-47BC-AA65-BADDFCC88B9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C13BCFD-9570-4B4F-BFE3-356B8E06CA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8F3091-B728-4D79-A473-D5CA07C25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8C88115-7F9B-47BC-AA65-BADDFCC88B97"/>
    <ds:schemaRef ds:uri="http://schemas.microsoft.com/sharepoint/v3/fields"/>
    <ds:schemaRef ds:uri="c8c88115-7f9b-47bc-aa65-baddfcc88b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2823</TotalTime>
  <Words>236</Words>
  <Application>Microsoft Office PowerPoint</Application>
  <PresentationFormat>Widescreen</PresentationFormat>
  <Paragraphs>52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Verdana</vt:lpstr>
      <vt:lpstr>TM_presentatie_eng</vt:lpstr>
      <vt:lpstr>DOWNLOADEN / Installeren Visual studio 2022</vt:lpstr>
      <vt:lpstr>DOWNLOADEN VAN Visual Studio 2022</vt:lpstr>
      <vt:lpstr>DOWNLOADEN VAN Visual Studio 2022</vt:lpstr>
      <vt:lpstr>INSTALLEREN VAN Visual Studio 2022</vt:lpstr>
      <vt:lpstr>INSTALLEREN VAN Visual Studio 2022</vt:lpstr>
      <vt:lpstr>ACTIVEREN VAN Visual Studio 2022</vt:lpstr>
      <vt:lpstr>ACTIVEREN VAN Visual Studio 2022</vt:lpstr>
      <vt:lpstr>THAT’S ALL FOLKS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</dc:title>
  <dc:creator>Maaike Van Den Bulck</dc:creator>
  <cp:keywords/>
  <dc:description/>
  <cp:lastModifiedBy>Indy Hendrickx</cp:lastModifiedBy>
  <cp:revision>832</cp:revision>
  <dcterms:created xsi:type="dcterms:W3CDTF">2019-10-17T18:33:37Z</dcterms:created>
  <dcterms:modified xsi:type="dcterms:W3CDTF">2022-09-17T13:51:27Z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0x0101009148F5A04DDD49CBA7127AADA5FB792B00AADE34325A8B49CDA8BB4DB53328F21400F3228F8E0680774192AC1BAECC5509AD</vt:lpwstr>
  </property>
  <property fmtid="{D5CDD505-2E9C-101B-9397-08002B2CF9AE}" pid="3" name="TaxKeyword">
    <vt:lpwstr/>
  </property>
  <property fmtid="{D5CDD505-2E9C-101B-9397-08002B2CF9AE}" pid="4" name="TMDocumentType">
    <vt:lpwstr/>
  </property>
  <property fmtid="{D5CDD505-2E9C-101B-9397-08002B2CF9AE}" pid="5" name="TMRubriek">
    <vt:lpwstr/>
  </property>
  <property fmtid="{D5CDD505-2E9C-101B-9397-08002B2CF9AE}" pid="6" name="Marcom rubriek">
    <vt:lpwstr>Template</vt:lpwstr>
  </property>
  <property fmtid="{D5CDD505-2E9C-101B-9397-08002B2CF9AE}" pid="7" name="Template subrubriek">
    <vt:lpwstr>Presentatie</vt:lpwstr>
  </property>
  <property fmtid="{D5CDD505-2E9C-101B-9397-08002B2CF9AE}" pid="8" name="vzw">
    <vt:lpwstr>TM</vt:lpwstr>
  </property>
  <property fmtid="{D5CDD505-2E9C-101B-9397-08002B2CF9AE}" pid="9" name="Template subrubriek0">
    <vt:lpwstr>Presentatie</vt:lpwstr>
  </property>
  <property fmtid="{D5CDD505-2E9C-101B-9397-08002B2CF9AE}" pid="10" name="SharedWithUsers">
    <vt:lpwstr>737;#Van Coillie Bart</vt:lpwstr>
  </property>
</Properties>
</file>