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bxv49Lpu1bxlec+LbigKjcUnK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4B2F"/>
    <a:srgbClr val="00A0AE"/>
    <a:srgbClr val="000000"/>
    <a:srgbClr val="4B2B4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4" y="5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Mondelaers" userId="443dabbbb2bba0be" providerId="LiveId" clId="{EDD269BC-A1F0-4EF2-9ED3-5C54C3B7C1F9}"/>
    <pc:docChg chg="modSld">
      <pc:chgData name="Niels Mondelaers" userId="443dabbbb2bba0be" providerId="LiveId" clId="{EDD269BC-A1F0-4EF2-9ED3-5C54C3B7C1F9}" dt="2022-09-28T08:37:21.696" v="1" actId="1036"/>
      <pc:docMkLst>
        <pc:docMk/>
      </pc:docMkLst>
      <pc:sldChg chg="modSp mod">
        <pc:chgData name="Niels Mondelaers" userId="443dabbbb2bba0be" providerId="LiveId" clId="{EDD269BC-A1F0-4EF2-9ED3-5C54C3B7C1F9}" dt="2022-09-28T08:37:21.696" v="1" actId="1036"/>
        <pc:sldMkLst>
          <pc:docMk/>
          <pc:sldMk cId="0" sldId="263"/>
        </pc:sldMkLst>
        <pc:picChg chg="mod">
          <ac:chgData name="Niels Mondelaers" userId="443dabbbb2bba0be" providerId="LiveId" clId="{EDD269BC-A1F0-4EF2-9ED3-5C54C3B7C1F9}" dt="2022-09-28T08:37:21.696" v="1" actId="1036"/>
          <ac:picMkLst>
            <pc:docMk/>
            <pc:sldMk cId="0" sldId="263"/>
            <ac:picMk id="162" creationId="{00000000-0000-0000-0000-000000000000}"/>
          </ac:picMkLst>
        </pc:picChg>
      </pc:sldChg>
    </pc:docChg>
  </pc:docChgLst>
  <pc:docChgLst>
    <pc:chgData name="Joeri Verlooy" userId="S::u0140090@thomasmore.be::5e82dc65-e997-420a-bd08-32be29d3eee0" providerId="AD" clId="Web-{A25A76D0-7F37-43B4-1116-6ECAEBD49FDE}"/>
    <pc:docChg chg="delSld">
      <pc:chgData name="Joeri Verlooy" userId="S::u0140090@thomasmore.be::5e82dc65-e997-420a-bd08-32be29d3eee0" providerId="AD" clId="Web-{A25A76D0-7F37-43B4-1116-6ECAEBD49FDE}" dt="2021-09-13T10:42:06.686" v="0"/>
      <pc:docMkLst>
        <pc:docMk/>
      </pc:docMkLst>
      <pc:sldChg chg="del">
        <pc:chgData name="Joeri Verlooy" userId="S::u0140090@thomasmore.be::5e82dc65-e997-420a-bd08-32be29d3eee0" providerId="AD" clId="Web-{A25A76D0-7F37-43B4-1116-6ECAEBD49FDE}" dt="2021-09-13T10:42:06.686" v="0"/>
        <pc:sldMkLst>
          <pc:docMk/>
          <pc:sldMk cId="0" sldId="284"/>
        </pc:sldMkLst>
      </pc:sldChg>
    </pc:docChg>
  </pc:docChgLst>
  <pc:docChgLst>
    <pc:chgData name="Joeri Verlooy" userId="S::u0140090@thomasmore.be::5e82dc65-e997-420a-bd08-32be29d3eee0" providerId="AD" clId="Web-{94A5D5B4-48EF-964D-7888-F131B44880DF}"/>
    <pc:docChg chg="addSld delSld modSld sldOrd">
      <pc:chgData name="Joeri Verlooy" userId="S::u0140090@thomasmore.be::5e82dc65-e997-420a-bd08-32be29d3eee0" providerId="AD" clId="Web-{94A5D5B4-48EF-964D-7888-F131B44880DF}" dt="2022-08-11T08:33:09.595" v="444" actId="20577"/>
      <pc:docMkLst>
        <pc:docMk/>
      </pc:docMkLst>
      <pc:sldChg chg="modSp">
        <pc:chgData name="Joeri Verlooy" userId="S::u0140090@thomasmore.be::5e82dc65-e997-420a-bd08-32be29d3eee0" providerId="AD" clId="Web-{94A5D5B4-48EF-964D-7888-F131B44880DF}" dt="2022-08-11T08:16:21.321" v="437" actId="20577"/>
        <pc:sldMkLst>
          <pc:docMk/>
          <pc:sldMk cId="0" sldId="256"/>
        </pc:sldMkLst>
        <pc:spChg chg="mod">
          <ac:chgData name="Joeri Verlooy" userId="S::u0140090@thomasmore.be::5e82dc65-e997-420a-bd08-32be29d3eee0" providerId="AD" clId="Web-{94A5D5B4-48EF-964D-7888-F131B44880DF}" dt="2022-08-11T08:16:21.321" v="437" actId="20577"/>
          <ac:spMkLst>
            <pc:docMk/>
            <pc:sldMk cId="0" sldId="256"/>
            <ac:spMk id="102" creationId="{00000000-0000-0000-0000-000000000000}"/>
          </ac:spMkLst>
        </pc:spChg>
        <pc:spChg chg="mod">
          <ac:chgData name="Joeri Verlooy" userId="S::u0140090@thomasmore.be::5e82dc65-e997-420a-bd08-32be29d3eee0" providerId="AD" clId="Web-{94A5D5B4-48EF-964D-7888-F131B44880DF}" dt="2022-08-11T08:16:02.211" v="434" actId="20577"/>
          <ac:spMkLst>
            <pc:docMk/>
            <pc:sldMk cId="0" sldId="256"/>
            <ac:spMk id="103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94A5D5B4-48EF-964D-7888-F131B44880DF}" dt="2022-08-11T08:08:42.857" v="428" actId="20577"/>
        <pc:sldMkLst>
          <pc:docMk/>
          <pc:sldMk cId="0" sldId="257"/>
        </pc:sldMkLst>
        <pc:spChg chg="mod">
          <ac:chgData name="Joeri Verlooy" userId="S::u0140090@thomasmore.be::5e82dc65-e997-420a-bd08-32be29d3eee0" providerId="AD" clId="Web-{94A5D5B4-48EF-964D-7888-F131B44880DF}" dt="2022-08-11T08:08:42.857" v="428" actId="20577"/>
          <ac:spMkLst>
            <pc:docMk/>
            <pc:sldMk cId="0" sldId="257"/>
            <ac:spMk id="110" creationId="{00000000-0000-0000-0000-000000000000}"/>
          </ac:spMkLst>
        </pc:spChg>
        <pc:spChg chg="mod">
          <ac:chgData name="Joeri Verlooy" userId="S::u0140090@thomasmore.be::5e82dc65-e997-420a-bd08-32be29d3eee0" providerId="AD" clId="Web-{94A5D5B4-48EF-964D-7888-F131B44880DF}" dt="2022-08-11T07:39:50.440" v="2" actId="20577"/>
          <ac:spMkLst>
            <pc:docMk/>
            <pc:sldMk cId="0" sldId="257"/>
            <ac:spMk id="111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94A5D5B4-48EF-964D-7888-F131B44880DF}" dt="2022-08-11T08:09:01.154" v="429" actId="20577"/>
        <pc:sldMkLst>
          <pc:docMk/>
          <pc:sldMk cId="0" sldId="258"/>
        </pc:sldMkLst>
        <pc:spChg chg="mod">
          <ac:chgData name="Joeri Verlooy" userId="S::u0140090@thomasmore.be::5e82dc65-e997-420a-bd08-32be29d3eee0" providerId="AD" clId="Web-{94A5D5B4-48EF-964D-7888-F131B44880DF}" dt="2022-08-11T08:08:08.403" v="421" actId="14100"/>
          <ac:spMkLst>
            <pc:docMk/>
            <pc:sldMk cId="0" sldId="258"/>
            <ac:spMk id="118" creationId="{00000000-0000-0000-0000-000000000000}"/>
          </ac:spMkLst>
        </pc:spChg>
        <pc:spChg chg="mod">
          <ac:chgData name="Joeri Verlooy" userId="S::u0140090@thomasmore.be::5e82dc65-e997-420a-bd08-32be29d3eee0" providerId="AD" clId="Web-{94A5D5B4-48EF-964D-7888-F131B44880DF}" dt="2022-08-11T08:09:01.154" v="429" actId="20577"/>
          <ac:spMkLst>
            <pc:docMk/>
            <pc:sldMk cId="0" sldId="258"/>
            <ac:spMk id="119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94A5D5B4-48EF-964D-7888-F131B44880DF}" dt="2022-08-11T08:02:18.519" v="305" actId="20577"/>
        <pc:sldMkLst>
          <pc:docMk/>
          <pc:sldMk cId="0" sldId="259"/>
        </pc:sldMkLst>
        <pc:spChg chg="mod">
          <ac:chgData name="Joeri Verlooy" userId="S::u0140090@thomasmore.be::5e82dc65-e997-420a-bd08-32be29d3eee0" providerId="AD" clId="Web-{94A5D5B4-48EF-964D-7888-F131B44880DF}" dt="2022-08-11T07:50:09.924" v="121" actId="20577"/>
          <ac:spMkLst>
            <pc:docMk/>
            <pc:sldMk cId="0" sldId="259"/>
            <ac:spMk id="126" creationId="{00000000-0000-0000-0000-000000000000}"/>
          </ac:spMkLst>
        </pc:spChg>
        <pc:spChg chg="mod">
          <ac:chgData name="Joeri Verlooy" userId="S::u0140090@thomasmore.be::5e82dc65-e997-420a-bd08-32be29d3eee0" providerId="AD" clId="Web-{94A5D5B4-48EF-964D-7888-F131B44880DF}" dt="2022-08-11T08:02:18.519" v="305" actId="20577"/>
          <ac:spMkLst>
            <pc:docMk/>
            <pc:sldMk cId="0" sldId="259"/>
            <ac:spMk id="129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94A5D5B4-48EF-964D-7888-F131B44880DF}" dt="2022-08-11T07:50:20.784" v="123" actId="20577"/>
        <pc:sldMkLst>
          <pc:docMk/>
          <pc:sldMk cId="0" sldId="260"/>
        </pc:sldMkLst>
        <pc:spChg chg="mod">
          <ac:chgData name="Joeri Verlooy" userId="S::u0140090@thomasmore.be::5e82dc65-e997-420a-bd08-32be29d3eee0" providerId="AD" clId="Web-{94A5D5B4-48EF-964D-7888-F131B44880DF}" dt="2022-08-11T07:49:56.002" v="120" actId="20577"/>
          <ac:spMkLst>
            <pc:docMk/>
            <pc:sldMk cId="0" sldId="260"/>
            <ac:spMk id="134" creationId="{00000000-0000-0000-0000-000000000000}"/>
          </ac:spMkLst>
        </pc:spChg>
        <pc:spChg chg="mod">
          <ac:chgData name="Joeri Verlooy" userId="S::u0140090@thomasmore.be::5e82dc65-e997-420a-bd08-32be29d3eee0" providerId="AD" clId="Web-{94A5D5B4-48EF-964D-7888-F131B44880DF}" dt="2022-08-11T07:50:20.784" v="123" actId="20577"/>
          <ac:spMkLst>
            <pc:docMk/>
            <pc:sldMk cId="0" sldId="260"/>
            <ac:spMk id="135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94A5D5B4-48EF-964D-7888-F131B44880DF}" dt="2022-08-11T07:50:40.409" v="124" actId="1076"/>
        <pc:sldMkLst>
          <pc:docMk/>
          <pc:sldMk cId="0" sldId="261"/>
        </pc:sldMkLst>
        <pc:picChg chg="mod">
          <ac:chgData name="Joeri Verlooy" userId="S::u0140090@thomasmore.be::5e82dc65-e997-420a-bd08-32be29d3eee0" providerId="AD" clId="Web-{94A5D5B4-48EF-964D-7888-F131B44880DF}" dt="2022-08-11T07:50:40.409" v="124" actId="1076"/>
          <ac:picMkLst>
            <pc:docMk/>
            <pc:sldMk cId="0" sldId="261"/>
            <ac:picMk id="142" creationId="{00000000-0000-0000-0000-000000000000}"/>
          </ac:picMkLst>
        </pc:picChg>
      </pc:sldChg>
      <pc:sldChg chg="modSp">
        <pc:chgData name="Joeri Verlooy" userId="S::u0140090@thomasmore.be::5e82dc65-e997-420a-bd08-32be29d3eee0" providerId="AD" clId="Web-{94A5D5B4-48EF-964D-7888-F131B44880DF}" dt="2022-08-11T07:50:54.566" v="128" actId="1076"/>
        <pc:sldMkLst>
          <pc:docMk/>
          <pc:sldMk cId="0" sldId="262"/>
        </pc:sldMkLst>
        <pc:picChg chg="mod">
          <ac:chgData name="Joeri Verlooy" userId="S::u0140090@thomasmore.be::5e82dc65-e997-420a-bd08-32be29d3eee0" providerId="AD" clId="Web-{94A5D5B4-48EF-964D-7888-F131B44880DF}" dt="2022-08-11T07:50:54.550" v="127" actId="1076"/>
          <ac:picMkLst>
            <pc:docMk/>
            <pc:sldMk cId="0" sldId="262"/>
            <ac:picMk id="153" creationId="{00000000-0000-0000-0000-000000000000}"/>
          </ac:picMkLst>
        </pc:picChg>
        <pc:picChg chg="mod">
          <ac:chgData name="Joeri Verlooy" userId="S::u0140090@thomasmore.be::5e82dc65-e997-420a-bd08-32be29d3eee0" providerId="AD" clId="Web-{94A5D5B4-48EF-964D-7888-F131B44880DF}" dt="2022-08-11T07:50:54.566" v="128" actId="1076"/>
          <ac:picMkLst>
            <pc:docMk/>
            <pc:sldMk cId="0" sldId="262"/>
            <ac:picMk id="154" creationId="{00000000-0000-0000-0000-000000000000}"/>
          </ac:picMkLst>
        </pc:picChg>
      </pc:sldChg>
      <pc:sldChg chg="modSp ord">
        <pc:chgData name="Joeri Verlooy" userId="S::u0140090@thomasmore.be::5e82dc65-e997-420a-bd08-32be29d3eee0" providerId="AD" clId="Web-{94A5D5B4-48EF-964D-7888-F131B44880DF}" dt="2022-08-11T07:52:38.834" v="133" actId="1076"/>
        <pc:sldMkLst>
          <pc:docMk/>
          <pc:sldMk cId="0" sldId="265"/>
        </pc:sldMkLst>
        <pc:picChg chg="mod">
          <ac:chgData name="Joeri Verlooy" userId="S::u0140090@thomasmore.be::5e82dc65-e997-420a-bd08-32be29d3eee0" providerId="AD" clId="Web-{94A5D5B4-48EF-964D-7888-F131B44880DF}" dt="2022-08-11T07:52:38.834" v="133" actId="1076"/>
          <ac:picMkLst>
            <pc:docMk/>
            <pc:sldMk cId="0" sldId="265"/>
            <ac:picMk id="180" creationId="{00000000-0000-0000-0000-000000000000}"/>
          </ac:picMkLst>
        </pc:picChg>
      </pc:sldChg>
      <pc:sldChg chg="modSp">
        <pc:chgData name="Joeri Verlooy" userId="S::u0140090@thomasmore.be::5e82dc65-e997-420a-bd08-32be29d3eee0" providerId="AD" clId="Web-{94A5D5B4-48EF-964D-7888-F131B44880DF}" dt="2022-08-11T07:54:24.524" v="148" actId="1076"/>
        <pc:sldMkLst>
          <pc:docMk/>
          <pc:sldMk cId="0" sldId="266"/>
        </pc:sldMkLst>
        <pc:spChg chg="mod">
          <ac:chgData name="Joeri Verlooy" userId="S::u0140090@thomasmore.be::5e82dc65-e997-420a-bd08-32be29d3eee0" providerId="AD" clId="Web-{94A5D5B4-48EF-964D-7888-F131B44880DF}" dt="2022-08-11T07:54:22.008" v="147" actId="20577"/>
          <ac:spMkLst>
            <pc:docMk/>
            <pc:sldMk cId="0" sldId="266"/>
            <ac:spMk id="185" creationId="{00000000-0000-0000-0000-000000000000}"/>
          </ac:spMkLst>
        </pc:spChg>
        <pc:picChg chg="mod">
          <ac:chgData name="Joeri Verlooy" userId="S::u0140090@thomasmore.be::5e82dc65-e997-420a-bd08-32be29d3eee0" providerId="AD" clId="Web-{94A5D5B4-48EF-964D-7888-F131B44880DF}" dt="2022-08-11T07:54:24.524" v="148" actId="1076"/>
          <ac:picMkLst>
            <pc:docMk/>
            <pc:sldMk cId="0" sldId="266"/>
            <ac:picMk id="189" creationId="{00000000-0000-0000-0000-000000000000}"/>
          </ac:picMkLst>
        </pc:picChg>
      </pc:sldChg>
      <pc:sldChg chg="modSp">
        <pc:chgData name="Joeri Verlooy" userId="S::u0140090@thomasmore.be::5e82dc65-e997-420a-bd08-32be29d3eee0" providerId="AD" clId="Web-{94A5D5B4-48EF-964D-7888-F131B44880DF}" dt="2022-08-11T07:54:15.008" v="146" actId="20577"/>
        <pc:sldMkLst>
          <pc:docMk/>
          <pc:sldMk cId="0" sldId="267"/>
        </pc:sldMkLst>
        <pc:spChg chg="mod">
          <ac:chgData name="Joeri Verlooy" userId="S::u0140090@thomasmore.be::5e82dc65-e997-420a-bd08-32be29d3eee0" providerId="AD" clId="Web-{94A5D5B4-48EF-964D-7888-F131B44880DF}" dt="2022-08-11T07:54:15.008" v="146" actId="20577"/>
          <ac:spMkLst>
            <pc:docMk/>
            <pc:sldMk cId="0" sldId="267"/>
            <ac:spMk id="194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94A5D5B4-48EF-964D-7888-F131B44880DF}" dt="2022-08-11T07:54:49.587" v="151" actId="20577"/>
        <pc:sldMkLst>
          <pc:docMk/>
          <pc:sldMk cId="0" sldId="269"/>
        </pc:sldMkLst>
        <pc:spChg chg="mod">
          <ac:chgData name="Joeri Verlooy" userId="S::u0140090@thomasmore.be::5e82dc65-e997-420a-bd08-32be29d3eee0" providerId="AD" clId="Web-{94A5D5B4-48EF-964D-7888-F131B44880DF}" dt="2022-08-11T07:54:49.587" v="151" actId="20577"/>
          <ac:spMkLst>
            <pc:docMk/>
            <pc:sldMk cId="0" sldId="269"/>
            <ac:spMk id="214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94A5D5B4-48EF-964D-7888-F131B44880DF}" dt="2022-08-11T07:56:34.433" v="191" actId="20577"/>
        <pc:sldMkLst>
          <pc:docMk/>
          <pc:sldMk cId="0" sldId="270"/>
        </pc:sldMkLst>
        <pc:spChg chg="mod">
          <ac:chgData name="Joeri Verlooy" userId="S::u0140090@thomasmore.be::5e82dc65-e997-420a-bd08-32be29d3eee0" providerId="AD" clId="Web-{94A5D5B4-48EF-964D-7888-F131B44880DF}" dt="2022-08-11T07:56:34.433" v="191" actId="20577"/>
          <ac:spMkLst>
            <pc:docMk/>
            <pc:sldMk cId="0" sldId="270"/>
            <ac:spMk id="221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94A5D5B4-48EF-964D-7888-F131B44880DF}" dt="2022-08-11T08:04:29.507" v="324" actId="20577"/>
        <pc:sldMkLst>
          <pc:docMk/>
          <pc:sldMk cId="0" sldId="274"/>
        </pc:sldMkLst>
        <pc:spChg chg="mod">
          <ac:chgData name="Joeri Verlooy" userId="S::u0140090@thomasmore.be::5e82dc65-e997-420a-bd08-32be29d3eee0" providerId="AD" clId="Web-{94A5D5B4-48EF-964D-7888-F131B44880DF}" dt="2022-08-11T08:04:29.507" v="324" actId="20577"/>
          <ac:spMkLst>
            <pc:docMk/>
            <pc:sldMk cId="0" sldId="274"/>
            <ac:spMk id="258" creationId="{00000000-0000-0000-0000-000000000000}"/>
          </ac:spMkLst>
        </pc:spChg>
        <pc:spChg chg="mod">
          <ac:chgData name="Joeri Verlooy" userId="S::u0140090@thomasmore.be::5e82dc65-e997-420a-bd08-32be29d3eee0" providerId="AD" clId="Web-{94A5D5B4-48EF-964D-7888-F131B44880DF}" dt="2022-08-11T07:57:19.372" v="192" actId="1076"/>
          <ac:spMkLst>
            <pc:docMk/>
            <pc:sldMk cId="0" sldId="274"/>
            <ac:spMk id="259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94A5D5B4-48EF-964D-7888-F131B44880DF}" dt="2022-08-11T08:02:09.300" v="303" actId="20577"/>
        <pc:sldMkLst>
          <pc:docMk/>
          <pc:sldMk cId="0" sldId="275"/>
        </pc:sldMkLst>
        <pc:spChg chg="mod">
          <ac:chgData name="Joeri Verlooy" userId="S::u0140090@thomasmore.be::5e82dc65-e997-420a-bd08-32be29d3eee0" providerId="AD" clId="Web-{94A5D5B4-48EF-964D-7888-F131B44880DF}" dt="2022-08-11T08:02:09.300" v="303" actId="20577"/>
          <ac:spMkLst>
            <pc:docMk/>
            <pc:sldMk cId="0" sldId="275"/>
            <ac:spMk id="264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94A5D5B4-48EF-964D-7888-F131B44880DF}" dt="2022-08-11T08:04:09.084" v="322" actId="14100"/>
        <pc:sldMkLst>
          <pc:docMk/>
          <pc:sldMk cId="0" sldId="279"/>
        </pc:sldMkLst>
        <pc:spChg chg="mod">
          <ac:chgData name="Joeri Verlooy" userId="S::u0140090@thomasmore.be::5e82dc65-e997-420a-bd08-32be29d3eee0" providerId="AD" clId="Web-{94A5D5B4-48EF-964D-7888-F131B44880DF}" dt="2022-08-11T08:04:09.084" v="322" actId="14100"/>
          <ac:spMkLst>
            <pc:docMk/>
            <pc:sldMk cId="0" sldId="279"/>
            <ac:spMk id="297" creationId="{00000000-0000-0000-0000-000000000000}"/>
          </ac:spMkLst>
        </pc:spChg>
      </pc:sldChg>
      <pc:sldChg chg="modSp">
        <pc:chgData name="Joeri Verlooy" userId="S::u0140090@thomasmore.be::5e82dc65-e997-420a-bd08-32be29d3eee0" providerId="AD" clId="Web-{94A5D5B4-48EF-964D-7888-F131B44880DF}" dt="2022-08-11T08:03:19.771" v="319" actId="1076"/>
        <pc:sldMkLst>
          <pc:docMk/>
          <pc:sldMk cId="0" sldId="283"/>
        </pc:sldMkLst>
        <pc:spChg chg="mod">
          <ac:chgData name="Joeri Verlooy" userId="S::u0140090@thomasmore.be::5e82dc65-e997-420a-bd08-32be29d3eee0" providerId="AD" clId="Web-{94A5D5B4-48EF-964D-7888-F131B44880DF}" dt="2022-08-11T08:03:15.786" v="318" actId="20577"/>
          <ac:spMkLst>
            <pc:docMk/>
            <pc:sldMk cId="0" sldId="283"/>
            <ac:spMk id="333" creationId="{00000000-0000-0000-0000-000000000000}"/>
          </ac:spMkLst>
        </pc:spChg>
        <pc:picChg chg="mod">
          <ac:chgData name="Joeri Verlooy" userId="S::u0140090@thomasmore.be::5e82dc65-e997-420a-bd08-32be29d3eee0" providerId="AD" clId="Web-{94A5D5B4-48EF-964D-7888-F131B44880DF}" dt="2022-08-11T08:03:19.771" v="319" actId="1076"/>
          <ac:picMkLst>
            <pc:docMk/>
            <pc:sldMk cId="0" sldId="283"/>
            <ac:picMk id="337" creationId="{00000000-0000-0000-0000-000000000000}"/>
          </ac:picMkLst>
        </pc:picChg>
      </pc:sldChg>
      <pc:sldChg chg="new del">
        <pc:chgData name="Joeri Verlooy" userId="S::u0140090@thomasmore.be::5e82dc65-e997-420a-bd08-32be29d3eee0" providerId="AD" clId="Web-{94A5D5B4-48EF-964D-7888-F131B44880DF}" dt="2022-08-11T08:31:00.154" v="440"/>
        <pc:sldMkLst>
          <pc:docMk/>
          <pc:sldMk cId="36767087" sldId="284"/>
        </pc:sldMkLst>
      </pc:sldChg>
      <pc:sldChg chg="modSp add">
        <pc:chgData name="Joeri Verlooy" userId="S::u0140090@thomasmore.be::5e82dc65-e997-420a-bd08-32be29d3eee0" providerId="AD" clId="Web-{94A5D5B4-48EF-964D-7888-F131B44880DF}" dt="2022-08-11T08:33:09.595" v="444" actId="20577"/>
        <pc:sldMkLst>
          <pc:docMk/>
          <pc:sldMk cId="2650281214" sldId="285"/>
        </pc:sldMkLst>
        <pc:spChg chg="mod">
          <ac:chgData name="Joeri Verlooy" userId="S::u0140090@thomasmore.be::5e82dc65-e997-420a-bd08-32be29d3eee0" providerId="AD" clId="Web-{94A5D5B4-48EF-964D-7888-F131B44880DF}" dt="2022-08-11T08:33:09.595" v="444" actId="20577"/>
          <ac:spMkLst>
            <pc:docMk/>
            <pc:sldMk cId="2650281214" sldId="285"/>
            <ac:spMk id="3" creationId="{6226804C-C0DB-4704-B4D9-917598E326A3}"/>
          </ac:spMkLst>
        </pc:spChg>
      </pc:sldChg>
      <pc:sldMasterChg chg="addSldLayout">
        <pc:chgData name="Joeri Verlooy" userId="S::u0140090@thomasmore.be::5e82dc65-e997-420a-bd08-32be29d3eee0" providerId="AD" clId="Web-{94A5D5B4-48EF-964D-7888-F131B44880DF}" dt="2022-08-11T08:30:57.248" v="439"/>
        <pc:sldMasterMkLst>
          <pc:docMk/>
          <pc:sldMasterMk cId="0" sldId="2147483650"/>
        </pc:sldMasterMkLst>
        <pc:sldLayoutChg chg="add">
          <pc:chgData name="Joeri Verlooy" userId="S::u0140090@thomasmore.be::5e82dc65-e997-420a-bd08-32be29d3eee0" providerId="AD" clId="Web-{94A5D5B4-48EF-964D-7888-F131B44880DF}" dt="2022-08-11T08:30:57.248" v="439"/>
          <pc:sldLayoutMkLst>
            <pc:docMk/>
            <pc:sldMasterMk cId="0" sldId="2147483650"/>
            <pc:sldLayoutMk cId="2943539309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2ded8701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a02ded87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02ded8701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a02ded870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02ded870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02ded8701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a02ded8701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02ded870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02ded8701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a02ded8701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Basic">
  <p:cSld name="Title | Basic">
    <p:bg>
      <p:bgPr>
        <a:solidFill>
          <a:srgbClr val="00A0AE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9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500" rIns="0" bIns="135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9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9"/>
          <p:cNvSpPr txBox="1"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180000" rIns="720000" bIns="5400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25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75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9"/>
          <p:cNvSpPr txBox="1"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180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50"/>
              <a:buFont typeface="Trebuchet MS"/>
              <a:buNone/>
              <a:defRPr sz="285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pic>
        <p:nvPicPr>
          <p:cNvPr id="25" name="Google Shape;25;p39" descr="TM_logo_vignet_pp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001" y="360000"/>
            <a:ext cx="1617865" cy="115519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9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00A0A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9"/>
          <p:cNvSpPr/>
          <p:nvPr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9" descr="image_previe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300" y="6192000"/>
            <a:ext cx="854174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 bIns="144000"/>
          <a:lstStyle>
            <a:lvl1pPr marL="242888" indent="-242888">
              <a:spcBef>
                <a:spcPts val="300"/>
              </a:spcBef>
              <a:spcAft>
                <a:spcPts val="300"/>
              </a:spcAft>
              <a:buClrTx/>
              <a:defRPr/>
            </a:lvl1pPr>
            <a:lvl2pPr marL="542925" indent="-276225">
              <a:spcBef>
                <a:spcPts val="300"/>
              </a:spcBef>
              <a:spcAft>
                <a:spcPts val="300"/>
              </a:spcAft>
              <a:buClrTx/>
              <a:defRPr sz="1875"/>
            </a:lvl2pPr>
            <a:lvl3pPr marL="736997" indent="-194072">
              <a:spcBef>
                <a:spcPts val="300"/>
              </a:spcBef>
              <a:spcAft>
                <a:spcPts val="300"/>
              </a:spcAft>
              <a:buClrTx/>
              <a:defRPr sz="1725"/>
            </a:lvl3pPr>
            <a:lvl4pPr marL="941785" indent="-204788">
              <a:spcBef>
                <a:spcPts val="300"/>
              </a:spcBef>
              <a:spcAft>
                <a:spcPts val="300"/>
              </a:spcAft>
              <a:buClrTx/>
              <a:defRPr sz="1500"/>
            </a:lvl4pPr>
            <a:lvl5pPr marL="1207294" indent="-194072">
              <a:spcBef>
                <a:spcPts val="450"/>
              </a:spcBef>
              <a:spcAft>
                <a:spcPts val="450"/>
              </a:spcAft>
              <a:defRPr sz="1275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4353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Basic">
  <p:cSld name="Content | Basic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0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/>
          </a:bodyPr>
          <a:lstStyle>
            <a:lvl1pPr marL="457200" lvl="0" indent="-35718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Char char="•"/>
              <a:defRPr/>
            </a:lvl1pPr>
            <a:lvl2pPr marL="914400" lvl="1" indent="-34766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75"/>
              <a:buChar char="−"/>
              <a:defRPr sz="1875"/>
            </a:lvl2pPr>
            <a:lvl3pPr marL="1371600" lvl="2" indent="-33813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25"/>
              <a:buChar char="•"/>
              <a:defRPr sz="1725"/>
            </a:lvl3pPr>
            <a:lvl4pPr marL="1828800" lvl="3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Char char="»"/>
              <a:defRPr sz="1500"/>
            </a:lvl4pPr>
            <a:lvl5pPr marL="2286000" lvl="4" indent="-228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275"/>
              <a:buNone/>
              <a:defRPr sz="1275"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  <a:defRPr>
                <a:solidFill>
                  <a:srgbClr val="00A0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1" name="Google Shape;41;p40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40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Basic">
  <p:cSld name="Title | Basic">
    <p:bg>
      <p:bgPr>
        <a:solidFill>
          <a:srgbClr val="00A0AE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500" rIns="0" bIns="135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8"/>
          <p:cNvSpPr txBox="1"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180000" rIns="720000" bIns="5400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25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75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1800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50"/>
              <a:buFont typeface="Trebuchet MS"/>
              <a:buNone/>
              <a:defRPr sz="285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8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pic>
        <p:nvPicPr>
          <p:cNvPr id="52" name="Google Shape;52;p38" descr="TM_logo_vignet_pp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001" y="360000"/>
            <a:ext cx="1617865" cy="115519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8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00A0A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8"/>
          <p:cNvSpPr/>
          <p:nvPr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38" descr="image_previe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4300" y="6192000"/>
            <a:ext cx="854174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2 Columns">
  <p:cSld name="Content | 2 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ctr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2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9" name="Google Shape;59;p41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w="9525" cap="flat" cmpd="sng">
            <a:solidFill>
              <a:srgbClr val="00A0A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41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27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25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55"/>
              <a:buNone/>
              <a:defRPr sz="1950" b="1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body" idx="2"/>
          </p:nvPr>
        </p:nvSpPr>
        <p:spPr>
          <a:xfrm>
            <a:off x="0" y="2285992"/>
            <a:ext cx="4428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2000" tIns="0" rIns="0" bIns="0" anchor="t" anchorCtr="0">
            <a:normAutofit/>
          </a:bodyPr>
          <a:lstStyle>
            <a:lvl1pPr marL="457200" lvl="0" indent="-34004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55"/>
              <a:buChar char="•"/>
              <a:defRPr sz="1950"/>
            </a:lvl1pPr>
            <a:lvl2pPr marL="914400" lvl="1" indent="-33813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25"/>
              <a:buChar char="−"/>
              <a:defRPr sz="1725"/>
            </a:lvl2pPr>
            <a:lvl3pPr marL="1371600" lvl="2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1500"/>
            </a:lvl3pPr>
            <a:lvl4pPr marL="1828800" lvl="3" indent="-30956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75"/>
              <a:buChar char="»"/>
              <a:defRPr sz="12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0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3"/>
          </p:nvPr>
        </p:nvSpPr>
        <p:spPr>
          <a:xfrm>
            <a:off x="4716032" y="1152000"/>
            <a:ext cx="4428000" cy="109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000" rIns="25200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55"/>
              <a:buNone/>
              <a:defRPr sz="1950" b="1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4"/>
          </p:nvPr>
        </p:nvSpPr>
        <p:spPr>
          <a:xfrm>
            <a:off x="4716032" y="2285992"/>
            <a:ext cx="4428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52000" bIns="0" anchor="t" anchorCtr="0">
            <a:normAutofit/>
          </a:bodyPr>
          <a:lstStyle>
            <a:lvl1pPr marL="457200" lvl="0" indent="-34004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55"/>
              <a:buChar char="•"/>
              <a:defRPr sz="1950"/>
            </a:lvl1pPr>
            <a:lvl2pPr marL="914400" lvl="1" indent="-33813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25"/>
              <a:buChar char="−"/>
              <a:defRPr sz="1725"/>
            </a:lvl2pPr>
            <a:lvl3pPr marL="1371600" lvl="2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1500"/>
            </a:lvl3pPr>
            <a:lvl4pPr marL="1828800" lvl="3" indent="-30956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75"/>
              <a:buChar char="»"/>
              <a:defRPr sz="12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0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cxnSp>
        <p:nvCxnSpPr>
          <p:cNvPr id="69" name="Google Shape;69;p42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w="9525" cap="flat" cmpd="sng">
            <a:solidFill>
              <a:srgbClr val="4B2B4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42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1 Picture &amp; Content">
  <p:cSld name="Content | 1 Picture &amp;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3"/>
          <p:cNvSpPr txBox="1">
            <a:spLocks noGrp="1"/>
          </p:cNvSpPr>
          <p:nvPr>
            <p:ph type="body" idx="1"/>
          </p:nvPr>
        </p:nvSpPr>
        <p:spPr>
          <a:xfrm>
            <a:off x="3857621" y="1152000"/>
            <a:ext cx="5072098" cy="4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000" rIns="0" bIns="1440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20"/>
              <a:buChar char="•"/>
              <a:defRPr/>
            </a:lvl1pPr>
            <a:lvl2pPr marL="914400" lvl="1" indent="-35718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0C6DD"/>
              </a:buClr>
              <a:buSzPts val="2700"/>
              <a:buFont typeface="Trebuchet MS"/>
              <a:buNone/>
              <a:defRPr>
                <a:solidFill>
                  <a:srgbClr val="50C6D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6" name="Google Shape;76;p43"/>
          <p:cNvCxnSpPr/>
          <p:nvPr/>
        </p:nvCxnSpPr>
        <p:spPr>
          <a:xfrm>
            <a:off x="180000" y="1141200"/>
            <a:ext cx="8748000" cy="0"/>
          </a:xfrm>
          <a:prstGeom prst="straightConnector1">
            <a:avLst/>
          </a:prstGeom>
          <a:noFill/>
          <a:ln w="9525" cap="flat" cmpd="sng">
            <a:solidFill>
              <a:srgbClr val="4B2B4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43"/>
          <p:cNvSpPr>
            <a:spLocks noGrp="1"/>
          </p:cNvSpPr>
          <p:nvPr>
            <p:ph type="pic" idx="2"/>
          </p:nvPr>
        </p:nvSpPr>
        <p:spPr>
          <a:xfrm>
            <a:off x="180000" y="1152000"/>
            <a:ext cx="3428992" cy="4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Verdana"/>
              <a:buNone/>
              <a:defRPr sz="7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3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80" name="Google Shape;80;p43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No title">
  <p:cSld name="Content | No tit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4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4"/>
          <p:cNvSpPr txBox="1">
            <a:spLocks noGrp="1"/>
          </p:cNvSpPr>
          <p:nvPr>
            <p:ph type="body" idx="1"/>
          </p:nvPr>
        </p:nvSpPr>
        <p:spPr>
          <a:xfrm>
            <a:off x="0" y="2"/>
            <a:ext cx="9144000" cy="592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L="457200" lvl="0" indent="-35718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Char char="•"/>
              <a:defRPr>
                <a:solidFill>
                  <a:srgbClr val="000000"/>
                </a:solidFill>
              </a:defRPr>
            </a:lvl1pPr>
            <a:lvl2pPr marL="914400" lvl="1" indent="-357187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Char char="−"/>
              <a:defRPr>
                <a:solidFill>
                  <a:srgbClr val="000000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>
                <a:solidFill>
                  <a:srgbClr val="000000"/>
                </a:solidFill>
              </a:defRPr>
            </a:lvl3pPr>
            <a:lvl4pPr marL="1828800" lvl="3" indent="-328612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Char char="»"/>
              <a:defRPr>
                <a:solidFill>
                  <a:srgbClr val="00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>
                <a:solidFill>
                  <a:srgbClr val="000000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| 1 Big picture">
  <p:cSld name="Content | 1 Big pictur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5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>
            <a:spLocks noGrp="1"/>
          </p:cNvSpPr>
          <p:nvPr>
            <p:ph type="pic" idx="2"/>
          </p:nvPr>
        </p:nvSpPr>
        <p:spPr>
          <a:xfrm>
            <a:off x="0" y="2"/>
            <a:ext cx="9144000" cy="592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Verdana"/>
              <a:buChar char="•"/>
              <a:defRPr sz="22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, illustratie en tekst" type="clipArtAndTx">
  <p:cSld name="CLIPART_AND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6"/>
          <p:cNvSpPr>
            <a:spLocks noGrp="1"/>
          </p:cNvSpPr>
          <p:nvPr>
            <p:ph type="clipArt" idx="2"/>
          </p:nvPr>
        </p:nvSpPr>
        <p:spPr>
          <a:xfrm>
            <a:off x="15240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Verdana"/>
              <a:buChar char="•"/>
              <a:defRPr sz="22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4" name="Google Shape;94;p46"/>
          <p:cNvSpPr txBox="1">
            <a:spLocks noGrp="1"/>
          </p:cNvSpPr>
          <p:nvPr>
            <p:ph type="body" idx="1"/>
          </p:nvPr>
        </p:nvSpPr>
        <p:spPr>
          <a:xfrm>
            <a:off x="51054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2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46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6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0" tIns="13500" rIns="0" bIns="135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7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7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00A0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2700"/>
              <a:buFont typeface="Trebuchet MS"/>
              <a:buNone/>
              <a:defRPr sz="2700" b="1" i="0" u="none" strike="noStrike" cap="none">
                <a:solidFill>
                  <a:srgbClr val="EC4B2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37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L="457200" marR="0" lvl="0" indent="-3571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Verdana"/>
              <a:buChar char="•"/>
              <a:defRPr sz="22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71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861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37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7" name="Google Shape;17;p37" descr="tm_rg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0342" y="5976000"/>
            <a:ext cx="1237557" cy="8645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0" tIns="13500" rIns="0" bIns="135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6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6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0" i="0" u="none" strike="noStrike" cap="none">
                <a:solidFill>
                  <a:srgbClr val="00A0A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4B2F"/>
              </a:buClr>
              <a:buSzPts val="2700"/>
              <a:buFont typeface="Trebuchet MS"/>
              <a:buNone/>
              <a:defRPr sz="2700" b="1" i="0" u="none" strike="noStrike" cap="none">
                <a:solidFill>
                  <a:srgbClr val="EC4B2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0" anchor="t" anchorCtr="0">
            <a:normAutofit/>
          </a:bodyPr>
          <a:lstStyle>
            <a:lvl1pPr marL="457200" marR="0" lvl="0" indent="-3571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Verdana"/>
              <a:buChar char="•"/>
              <a:defRPr sz="225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71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25"/>
              <a:buFont typeface="Arial"/>
              <a:buChar char="−"/>
              <a:defRPr sz="202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861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75"/>
              <a:buFont typeface="Arial"/>
              <a:buChar char="»"/>
              <a:defRPr sz="1575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dt" idx="10"/>
          </p:nvPr>
        </p:nvSpPr>
        <p:spPr>
          <a:xfrm>
            <a:off x="755577" y="6620016"/>
            <a:ext cx="109119" cy="150041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08000" tIns="0" rIns="0" bIns="0" anchor="b" anchorCtr="0">
            <a:sp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7" name="Google Shape;37;p36" descr="tm_rgb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650342" y="5976000"/>
            <a:ext cx="1237557" cy="8645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180000" rIns="720000" bIns="54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nl-BE" sz="3200" dirty="0"/>
              <a:t>SELECTIES (DEEL 1)</a:t>
            </a:r>
            <a:endParaRPr lang="nl-NL" sz="3200"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1800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nl-BE" sz="3800" dirty="0"/>
              <a:t>INLEIDING TOT PROGRAMMEREN</a:t>
            </a:r>
            <a:endParaRPr sz="3800" dirty="0"/>
          </a:p>
        </p:txBody>
      </p:sp>
      <p:sp>
        <p:nvSpPr>
          <p:cNvPr id="104" name="Google Shape;104;p1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>
                <a:solidFill>
                  <a:srgbClr val="FFFFFF"/>
                </a:solidFill>
              </a:rPr>
              <a:t>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VOORBEELD 1</a:t>
            </a: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10</a:t>
            </a:fld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175" y="1339323"/>
            <a:ext cx="6057075" cy="34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None/>
            </a:pPr>
            <a:r>
              <a:rPr lang="nl-BE" sz="3000" dirty="0"/>
              <a:t>Plaats een breekpunt of breakpoint vooraan in de grijze zone voor de gewenste instructie</a:t>
            </a:r>
            <a:endParaRPr lang="nl-NL" sz="3000" dirty="0"/>
          </a:p>
          <a:p>
            <a:pPr marL="242570" lvl="0" indent="-114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None/>
            </a:pP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DEBUGGEN VAN JE PROGRAMMA</a:t>
            </a:r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11</a:t>
            </a:fld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61" y="2410800"/>
            <a:ext cx="8093225" cy="27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-1543" y="1144487"/>
            <a:ext cx="9144000" cy="428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None/>
            </a:pPr>
            <a:r>
              <a:rPr lang="nl-BE" sz="3000" dirty="0"/>
              <a:t>Start het programma of druk op F5</a:t>
            </a:r>
            <a:endParaRPr lang="nl-NL" sz="30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20"/>
              <a:buNone/>
            </a:pPr>
            <a:r>
              <a:rPr lang="nl-BE" sz="3000" dirty="0"/>
              <a:t>Het programma verloopt normaal tot breekpunt</a:t>
            </a:r>
            <a:endParaRPr sz="3000" dirty="0"/>
          </a:p>
          <a:p>
            <a:pPr marL="242570" lvl="0" indent="-114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None/>
            </a:pP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DEBUGGEN VAN JE PROGRAMMA</a:t>
            </a: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12</a:t>
            </a:fld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2690429"/>
            <a:ext cx="6942550" cy="26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DEBUGGEN VAN JE PROGRAMMA</a:t>
            </a: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13</a:t>
            </a:fld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1417035"/>
            <a:ext cx="6666125" cy="40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DEBUGGEN VAN JE PROGRAMMA</a:t>
            </a:r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14</a:t>
            </a:fld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0" y="1152525"/>
            <a:ext cx="9144000" cy="44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None/>
            </a:pPr>
            <a:r>
              <a:rPr lang="nl-BE" dirty="0"/>
              <a:t>F11</a:t>
            </a:r>
            <a:endParaRPr lang="nl-NL" dirty="0"/>
          </a:p>
          <a:p>
            <a:pPr marL="242570" lvl="0" indent="-114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None/>
            </a:pPr>
            <a:endParaRPr/>
          </a:p>
          <a:p>
            <a:pPr marL="242570" lvl="0" indent="-114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None/>
            </a:pPr>
            <a:endParaRPr/>
          </a:p>
          <a:p>
            <a:pPr marL="242570" lvl="0" indent="-114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None/>
            </a:pPr>
            <a:endParaRPr/>
          </a:p>
          <a:p>
            <a:pPr marL="242570" lvl="0" indent="-114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80"/>
              <a:buNone/>
            </a:pPr>
            <a:r>
              <a:rPr lang="nl-BE" dirty="0"/>
              <a:t>F11</a:t>
            </a:r>
            <a:endParaRPr dirty="0"/>
          </a:p>
          <a:p>
            <a:pPr marL="242570" lvl="0" indent="-114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None/>
            </a:pPr>
            <a:endParaRPr/>
          </a:p>
          <a:p>
            <a:pPr marL="242570" lvl="0" indent="-114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None/>
            </a:pPr>
            <a:endParaRPr/>
          </a:p>
          <a:p>
            <a:pPr marL="242570" lvl="0" indent="-114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None/>
            </a:pP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753" y="1291625"/>
            <a:ext cx="5395225" cy="16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754" y="3322300"/>
            <a:ext cx="6379500" cy="19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/>
          </a:bodyPr>
          <a:lstStyle/>
          <a:p>
            <a:pPr marL="0" indent="0">
              <a:spcBef>
                <a:spcPts val="0"/>
              </a:spcBef>
              <a:buSzPts val="2880"/>
              <a:buNone/>
            </a:pPr>
            <a:r>
              <a:rPr lang="nl-BE" sz="3000" dirty="0"/>
              <a:t>F11</a:t>
            </a:r>
            <a:endParaRPr lang="nl-NL" sz="3000" dirty="0"/>
          </a:p>
          <a:p>
            <a:pPr marL="3429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Font typeface="Verdana"/>
              <a:buChar char="•"/>
            </a:pPr>
            <a:r>
              <a:rPr lang="nl-BE" sz="2500" dirty="0"/>
              <a:t>Voert aangeduide instructie (= geel) uit</a:t>
            </a:r>
            <a:endParaRPr lang="nl-NL" sz="2500" dirty="0"/>
          </a:p>
          <a:p>
            <a:pPr indent="-457200">
              <a:spcBef>
                <a:spcPts val="0"/>
              </a:spcBef>
              <a:buSzPts val="2880"/>
            </a:pPr>
            <a:endParaRPr lang="nl-BE" sz="3200" dirty="0"/>
          </a:p>
          <a:p>
            <a:pPr marL="0" indent="0">
              <a:spcBef>
                <a:spcPts val="600"/>
              </a:spcBef>
              <a:buSzPts val="2880"/>
              <a:buNone/>
            </a:pPr>
            <a:r>
              <a:rPr lang="nl-BE" sz="3000" dirty="0"/>
              <a:t>Inhoud van lokale variabele bekijken</a:t>
            </a:r>
            <a:endParaRPr lang="nl-BE" sz="2500" dirty="0"/>
          </a:p>
          <a:p>
            <a:pPr marL="3429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80"/>
            </a:pPr>
            <a:r>
              <a:rPr lang="nl-BE" sz="2500" dirty="0"/>
              <a:t>Breekpunt aanduiden | F5 | Debug | Windows | </a:t>
            </a:r>
            <a:r>
              <a:rPr lang="nl-BE" sz="2500" dirty="0" err="1"/>
              <a:t>Locals</a:t>
            </a:r>
            <a:endParaRPr lang="nl-BE" sz="2500" dirty="0"/>
          </a:p>
          <a:p>
            <a:pPr marL="542925" lvl="1" indent="-276225">
              <a:spcBef>
                <a:spcPts val="600"/>
              </a:spcBef>
              <a:buSzPts val="3200"/>
            </a:pPr>
            <a:endParaRPr lang="nl-BE" sz="2500" dirty="0"/>
          </a:p>
          <a:p>
            <a:pPr marL="0" indent="0">
              <a:spcBef>
                <a:spcPts val="600"/>
              </a:spcBef>
              <a:buSzPts val="2880"/>
              <a:buNone/>
            </a:pPr>
            <a:r>
              <a:rPr lang="nl-BE" sz="3200" dirty="0"/>
              <a:t>Inhoud van de actieve variabele bekijken</a:t>
            </a:r>
            <a:endParaRPr lang="nl-BE" sz="2500" dirty="0"/>
          </a:p>
          <a:p>
            <a:pPr marL="3429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80"/>
            </a:pPr>
            <a:r>
              <a:rPr lang="nl-BE" sz="2500" dirty="0"/>
              <a:t>Breekpunt aanduiden | F5 | Debug | Windows | </a:t>
            </a:r>
            <a:r>
              <a:rPr lang="nl-BE" sz="2500" dirty="0" err="1"/>
              <a:t>Autos</a:t>
            </a:r>
            <a:endParaRPr sz="2500" dirty="0"/>
          </a:p>
          <a:p>
            <a:pPr marL="242570" lvl="0" indent="-114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None/>
            </a:pPr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DEBUGGEN VAN JE PROGRAMMA</a:t>
            </a:r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15</a:t>
            </a:fld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DEBUGGEN VAN JE PROGRAMMA</a:t>
            </a:r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16</a:t>
            </a:fld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2" name="Google Shape;232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42984"/>
            <a:ext cx="8030262" cy="466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VOORBEELD 2</a:t>
            </a:r>
            <a:endParaRPr/>
          </a:p>
        </p:txBody>
      </p:sp>
      <p:sp>
        <p:nvSpPr>
          <p:cNvPr id="238" name="Google Shape;238;p27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17</a:t>
            </a:fld>
            <a:endParaRPr/>
          </a:p>
        </p:txBody>
      </p:sp>
      <p:sp>
        <p:nvSpPr>
          <p:cNvPr id="239" name="Google Shape;239;p27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0" name="Google Shape;240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1738" y="1340768"/>
            <a:ext cx="9144000" cy="2009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82" y="3573016"/>
            <a:ext cx="9144000" cy="2148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VOORBEELD 2</a:t>
            </a: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18</a:t>
            </a:fld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9" name="Google Shape;249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2170"/>
          <a:stretch/>
        </p:blipFill>
        <p:spPr>
          <a:xfrm>
            <a:off x="360000" y="1229879"/>
            <a:ext cx="7092320" cy="463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VOORBEELD 2</a:t>
            </a:r>
            <a:endParaRPr/>
          </a:p>
        </p:txBody>
      </p:sp>
      <p:sp>
        <p:nvSpPr>
          <p:cNvPr id="255" name="Google Shape;255;p29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19</a:t>
            </a:fld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7" name="Google Shape;257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177383"/>
            <a:ext cx="9144000" cy="437782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9"/>
          <p:cNvSpPr/>
          <p:nvPr/>
        </p:nvSpPr>
        <p:spPr>
          <a:xfrm>
            <a:off x="6106748" y="4591811"/>
            <a:ext cx="3024336" cy="110741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 b="0" i="0" u="sng" strike="noStrike" cap="none" dirty="0">
                <a:latin typeface="Calibri"/>
                <a:ea typeface="Calibri"/>
                <a:cs typeface="Calibri"/>
                <a:sym typeface="Calibri"/>
              </a:rPr>
              <a:t>Efficiënt programmeren</a:t>
            </a:r>
            <a:r>
              <a:rPr lang="nl-BE" sz="16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nl-NL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6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Slechts één </a:t>
            </a:r>
            <a:r>
              <a:rPr lang="nl-BE" sz="1600" b="0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WriteLine</a:t>
            </a:r>
            <a:r>
              <a:rPr lang="nl-BE" sz="16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() commando gebruiken</a:t>
            </a:r>
            <a:endParaRPr dirty="0"/>
          </a:p>
        </p:txBody>
      </p:sp>
      <p:sp>
        <p:nvSpPr>
          <p:cNvPr id="259" name="Google Shape;259;p29"/>
          <p:cNvSpPr/>
          <p:nvPr/>
        </p:nvSpPr>
        <p:spPr>
          <a:xfrm>
            <a:off x="6810393" y="4243564"/>
            <a:ext cx="216024" cy="28803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0" y="1143605"/>
            <a:ext cx="9144202" cy="482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/>
          </a:bodyPr>
          <a:lstStyle/>
          <a:p>
            <a:pPr marL="0" indent="0">
              <a:spcBef>
                <a:spcPts val="0"/>
              </a:spcBef>
              <a:buSzPts val="1980"/>
              <a:buNone/>
            </a:pPr>
            <a:r>
              <a:rPr lang="nl-BE" sz="3000" dirty="0"/>
              <a:t>Elk programma is een </a:t>
            </a:r>
            <a:br>
              <a:rPr lang="nl-BE" sz="3000" dirty="0"/>
            </a:br>
            <a:r>
              <a:rPr lang="nl-BE" sz="3000" dirty="0"/>
              <a:t>combinatie van volgende bouwstenen:</a:t>
            </a:r>
            <a:endParaRPr sz="3000" dirty="0"/>
          </a:p>
          <a:p>
            <a:pPr marL="542925" lvl="1" indent="-15684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850" dirty="0"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E141A"/>
              </a:buClr>
              <a:buSzPts val="1980"/>
            </a:pPr>
            <a:r>
              <a:rPr lang="nl-BE" sz="2500" dirty="0">
                <a:solidFill>
                  <a:srgbClr val="0E141A"/>
                </a:solidFill>
              </a:rPr>
              <a:t>Sequenties</a:t>
            </a:r>
          </a:p>
          <a:p>
            <a:pPr marL="3429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E141A"/>
              </a:buClr>
              <a:buSzPts val="1980"/>
            </a:pPr>
            <a:r>
              <a:rPr lang="nl-BE" sz="2500" b="1" dirty="0">
                <a:solidFill>
                  <a:srgbClr val="EC4B2F"/>
                </a:solidFill>
              </a:rPr>
              <a:t>Selecties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80"/>
            </a:pPr>
            <a:r>
              <a:rPr lang="nl-BE" sz="2500" dirty="0"/>
              <a:t>Iteraties</a:t>
            </a:r>
            <a:endParaRPr sz="2500"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Verdana"/>
              <a:buChar char="•"/>
            </a:pPr>
            <a:r>
              <a:rPr lang="nl-BE" sz="2500" dirty="0"/>
              <a:t>Methodes</a:t>
            </a:r>
            <a:endParaRPr sz="25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None/>
            </a:pP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 dirty="0"/>
              <a:t>BOUWSTENEN</a:t>
            </a:r>
            <a:endParaRPr dirty="0"/>
          </a:p>
        </p:txBody>
      </p:sp>
      <p:sp>
        <p:nvSpPr>
          <p:cNvPr id="112" name="Google Shape;112;p2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 lnSpcReduction="10000"/>
          </a:bodyPr>
          <a:lstStyle/>
          <a:p>
            <a:pPr marL="107315" marR="450215" indent="0">
              <a:spcBef>
                <a:spcPts val="0"/>
              </a:spcBef>
              <a:buClr>
                <a:srgbClr val="003366"/>
              </a:buClr>
              <a:buSzPts val="1800"/>
              <a:buNone/>
            </a:pPr>
            <a:r>
              <a:rPr lang="nl-BE" sz="3000" dirty="0" err="1"/>
              <a:t>if</a:t>
            </a:r>
            <a:r>
              <a:rPr lang="nl-BE" sz="3000" dirty="0"/>
              <a:t>(</a:t>
            </a:r>
            <a:r>
              <a:rPr lang="nl-BE" sz="3000" dirty="0">
                <a:solidFill>
                  <a:srgbClr val="EC4B2F"/>
                </a:solidFill>
              </a:rPr>
              <a:t>voorwaarde</a:t>
            </a:r>
            <a:r>
              <a:rPr lang="nl-BE" sz="3000" dirty="0"/>
              <a:t>) </a:t>
            </a:r>
          </a:p>
          <a:p>
            <a:pPr marL="107315" marR="450215" indent="0">
              <a:spcBef>
                <a:spcPts val="0"/>
              </a:spcBef>
              <a:buSzPts val="1800"/>
              <a:buNone/>
            </a:pPr>
            <a:r>
              <a:rPr lang="nl-BE" sz="3000" dirty="0"/>
              <a:t>{</a:t>
            </a:r>
          </a:p>
          <a:p>
            <a:pPr marL="107315" marR="450215" indent="0">
              <a:spcBef>
                <a:spcPts val="0"/>
              </a:spcBef>
              <a:buSzPts val="1800"/>
              <a:buNone/>
            </a:pPr>
            <a:r>
              <a:rPr lang="nl-BE" sz="3000" dirty="0"/>
              <a:t>    </a:t>
            </a:r>
            <a:r>
              <a:rPr lang="nl-BE" sz="3000" dirty="0">
                <a:solidFill>
                  <a:srgbClr val="00B050"/>
                </a:solidFill>
              </a:rPr>
              <a:t>//Uitvoeren taken</a:t>
            </a:r>
          </a:p>
          <a:p>
            <a:pPr marL="107315" marR="450215" indent="0">
              <a:spcBef>
                <a:spcPts val="0"/>
              </a:spcBef>
              <a:buSzPts val="1800"/>
              <a:buNone/>
            </a:pPr>
            <a:r>
              <a:rPr lang="nl-BE" sz="3000" dirty="0"/>
              <a:t>}</a:t>
            </a:r>
          </a:p>
          <a:p>
            <a:pPr marL="107315" marR="450215" indent="0">
              <a:spcBef>
                <a:spcPts val="0"/>
              </a:spcBef>
              <a:buSzPts val="1800"/>
              <a:buNone/>
            </a:pPr>
            <a:endParaRPr lang="nl-BE" sz="3000" dirty="0"/>
          </a:p>
          <a:p>
            <a:pPr marL="107315" marR="450215" indent="0">
              <a:spcBef>
                <a:spcPts val="0"/>
              </a:spcBef>
              <a:buSzPts val="1800"/>
              <a:buNone/>
            </a:pPr>
            <a:endParaRPr lang="nl-BE" sz="3000" dirty="0"/>
          </a:p>
          <a:p>
            <a:pPr marL="107315" marR="450215" indent="0">
              <a:spcBef>
                <a:spcPts val="0"/>
              </a:spcBef>
              <a:buSzPts val="1800"/>
              <a:buNone/>
            </a:pPr>
            <a:r>
              <a:rPr lang="nl-BE" sz="3000" dirty="0" err="1"/>
              <a:t>if</a:t>
            </a:r>
            <a:r>
              <a:rPr lang="nl-BE" sz="3000" dirty="0"/>
              <a:t>(</a:t>
            </a:r>
            <a:r>
              <a:rPr lang="nl-BE" sz="3000" dirty="0">
                <a:solidFill>
                  <a:srgbClr val="00A0AE"/>
                </a:solidFill>
              </a:rPr>
              <a:t>!voorwaarde</a:t>
            </a:r>
            <a:r>
              <a:rPr lang="nl-BE" sz="3000" dirty="0"/>
              <a:t>)</a:t>
            </a:r>
          </a:p>
          <a:p>
            <a:pPr marL="107315" marR="450215" indent="0">
              <a:spcBef>
                <a:spcPts val="0"/>
              </a:spcBef>
              <a:buSzPts val="1800"/>
              <a:buNone/>
            </a:pPr>
            <a:r>
              <a:rPr lang="nl-BE" sz="3000" dirty="0"/>
              <a:t>{</a:t>
            </a:r>
          </a:p>
          <a:p>
            <a:pPr marL="107315" marR="450215" indent="0">
              <a:spcBef>
                <a:spcPts val="0"/>
              </a:spcBef>
              <a:buSzPts val="1800"/>
              <a:buNone/>
            </a:pPr>
            <a:r>
              <a:rPr lang="nl-BE" sz="3000" dirty="0"/>
              <a:t>    </a:t>
            </a:r>
            <a:r>
              <a:rPr lang="nl-BE" sz="3000" dirty="0">
                <a:solidFill>
                  <a:srgbClr val="00B050"/>
                </a:solidFill>
              </a:rPr>
              <a:t>//Uitvoeren taken</a:t>
            </a:r>
          </a:p>
          <a:p>
            <a:pPr marL="107315" marR="450215" indent="0">
              <a:spcBef>
                <a:spcPts val="0"/>
              </a:spcBef>
              <a:buSzPts val="1800"/>
              <a:buNone/>
            </a:pPr>
            <a:r>
              <a:rPr lang="nl-BE" sz="3000" dirty="0"/>
              <a:t>}</a:t>
            </a:r>
          </a:p>
        </p:txBody>
      </p:sp>
      <p:sp>
        <p:nvSpPr>
          <p:cNvPr id="265" name="Google Shape;265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EÉNZIJDIGE SELECTIE: SYNTAX</a:t>
            </a:r>
            <a:endParaRPr/>
          </a:p>
        </p:txBody>
      </p:sp>
      <p:sp>
        <p:nvSpPr>
          <p:cNvPr id="266" name="Google Shape;266;p31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20</a:t>
            </a:fld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VOORBEELD 3</a:t>
            </a:r>
            <a:endParaRPr/>
          </a:p>
        </p:txBody>
      </p:sp>
      <p:sp>
        <p:nvSpPr>
          <p:cNvPr id="273" name="Google Shape;273;p32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21</a:t>
            </a:fld>
            <a:endParaRPr/>
          </a:p>
        </p:txBody>
      </p:sp>
      <p:sp>
        <p:nvSpPr>
          <p:cNvPr id="274" name="Google Shape;274;p32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Google Shape;275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925" y="1295132"/>
            <a:ext cx="9144000" cy="2167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5" y="3614677"/>
            <a:ext cx="9144000" cy="179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VOORBEELD 3</a:t>
            </a:r>
            <a:endParaRPr/>
          </a:p>
        </p:txBody>
      </p:sp>
      <p:sp>
        <p:nvSpPr>
          <p:cNvPr id="282" name="Google Shape;282;p33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22</a:t>
            </a:fld>
            <a:endParaRPr/>
          </a:p>
        </p:txBody>
      </p:sp>
      <p:sp>
        <p:nvSpPr>
          <p:cNvPr id="283" name="Google Shape;283;p33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4" name="Google Shape;284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1340768"/>
            <a:ext cx="7001395" cy="4407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VOORBEELD 3</a:t>
            </a:r>
            <a:endParaRPr/>
          </a:p>
        </p:txBody>
      </p:sp>
      <p:sp>
        <p:nvSpPr>
          <p:cNvPr id="290" name="Google Shape;290;p3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23</a:t>
            </a:fld>
            <a:endParaRPr/>
          </a:p>
        </p:txBody>
      </p:sp>
      <p:sp>
        <p:nvSpPr>
          <p:cNvPr id="291" name="Google Shape;291;p34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2" name="Google Shape;292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802" y="1570831"/>
            <a:ext cx="8663790" cy="3802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02ded8701_0_11"/>
          <p:cNvSpPr txBox="1">
            <a:spLocks noGrp="1"/>
          </p:cNvSpPr>
          <p:nvPr>
            <p:ph type="body" idx="1"/>
          </p:nvPr>
        </p:nvSpPr>
        <p:spPr>
          <a:xfrm>
            <a:off x="0" y="1145338"/>
            <a:ext cx="9144000" cy="483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marR="450215" indent="0">
              <a:spcBef>
                <a:spcPts val="0"/>
              </a:spcBef>
              <a:buNone/>
            </a:pPr>
            <a:r>
              <a:rPr lang="nl-BE" sz="2500" dirty="0" err="1"/>
              <a:t>if</a:t>
            </a:r>
            <a:r>
              <a:rPr lang="nl-BE" sz="2500" dirty="0"/>
              <a:t>(</a:t>
            </a:r>
            <a:r>
              <a:rPr lang="nl-BE" sz="2500" dirty="0">
                <a:solidFill>
                  <a:srgbClr val="EC4B2F"/>
                </a:solidFill>
              </a:rPr>
              <a:t>voorwaarde</a:t>
            </a:r>
            <a:r>
              <a:rPr lang="nl-BE" sz="2500" dirty="0"/>
              <a:t>)</a:t>
            </a:r>
            <a:endParaRPr lang="en-US" sz="2500"/>
          </a:p>
          <a:p>
            <a:pPr marL="0" marR="450215" indent="0">
              <a:spcBef>
                <a:spcPts val="0"/>
              </a:spcBef>
              <a:buNone/>
            </a:pPr>
            <a:r>
              <a:rPr lang="nl-BE" sz="2500" dirty="0"/>
              <a:t>{</a:t>
            </a:r>
            <a:endParaRPr lang="en-US" sz="2500"/>
          </a:p>
          <a:p>
            <a:pPr marL="0" marR="450215" indent="0">
              <a:spcBef>
                <a:spcPts val="0"/>
              </a:spcBef>
              <a:buNone/>
            </a:pPr>
            <a:r>
              <a:rPr lang="nl-BE" sz="2500" dirty="0"/>
              <a:t>    </a:t>
            </a:r>
            <a:r>
              <a:rPr lang="nl-BE" sz="2500" dirty="0">
                <a:solidFill>
                  <a:srgbClr val="00B050"/>
                </a:solidFill>
              </a:rPr>
              <a:t>//Uitvoeren taken</a:t>
            </a:r>
            <a:endParaRPr lang="en-US" sz="2500"/>
          </a:p>
          <a:p>
            <a:pPr marL="0" marR="450215" indent="0">
              <a:spcBef>
                <a:spcPts val="0"/>
              </a:spcBef>
              <a:buNone/>
            </a:pPr>
            <a:r>
              <a:rPr lang="nl-BE" sz="2500" dirty="0"/>
              <a:t>}</a:t>
            </a:r>
            <a:endParaRPr lang="en-US" sz="2500"/>
          </a:p>
          <a:p>
            <a:pPr marL="0" marR="450215" indent="0">
              <a:spcBef>
                <a:spcPts val="0"/>
              </a:spcBef>
              <a:buNone/>
            </a:pPr>
            <a:r>
              <a:rPr lang="nl-BE" sz="2500" dirty="0" err="1"/>
              <a:t>else</a:t>
            </a:r>
            <a:r>
              <a:rPr lang="nl-BE" sz="2500" dirty="0"/>
              <a:t> </a:t>
            </a:r>
            <a:r>
              <a:rPr lang="nl-BE" sz="2500" dirty="0" err="1"/>
              <a:t>if</a:t>
            </a:r>
            <a:r>
              <a:rPr lang="nl-BE" sz="2500" dirty="0"/>
              <a:t>(</a:t>
            </a:r>
            <a:r>
              <a:rPr lang="nl-BE" sz="2500" dirty="0">
                <a:solidFill>
                  <a:srgbClr val="00A0AE"/>
                </a:solidFill>
              </a:rPr>
              <a:t>voorwaarde2</a:t>
            </a:r>
            <a:r>
              <a:rPr lang="nl-BE" sz="2500" dirty="0"/>
              <a:t>)</a:t>
            </a:r>
            <a:endParaRPr lang="en-US" sz="2500"/>
          </a:p>
          <a:p>
            <a:pPr marL="0" marR="450215" indent="0">
              <a:spcBef>
                <a:spcPts val="0"/>
              </a:spcBef>
              <a:buNone/>
            </a:pPr>
            <a:r>
              <a:rPr lang="nl-BE" sz="2500" dirty="0"/>
              <a:t>{</a:t>
            </a:r>
            <a:endParaRPr lang="en-US" sz="2500"/>
          </a:p>
          <a:p>
            <a:pPr marL="0" marR="450215" indent="0">
              <a:spcBef>
                <a:spcPts val="0"/>
              </a:spcBef>
              <a:buNone/>
            </a:pPr>
            <a:r>
              <a:rPr lang="nl-BE" sz="2500" dirty="0"/>
              <a:t>    </a:t>
            </a:r>
            <a:r>
              <a:rPr lang="nl-BE" sz="2500" dirty="0">
                <a:solidFill>
                  <a:srgbClr val="00B050"/>
                </a:solidFill>
              </a:rPr>
              <a:t>//Uitvoeren alternatieve taken</a:t>
            </a:r>
            <a:endParaRPr lang="en-US" sz="2500"/>
          </a:p>
          <a:p>
            <a:pPr marL="0" marR="450215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500" dirty="0"/>
              <a:t>}</a:t>
            </a:r>
          </a:p>
          <a:p>
            <a:pPr marL="0" marR="450215" indent="0">
              <a:spcBef>
                <a:spcPts val="0"/>
              </a:spcBef>
              <a:buNone/>
            </a:pPr>
            <a:r>
              <a:rPr lang="nl-BE" sz="2500" dirty="0" err="1"/>
              <a:t>else</a:t>
            </a:r>
            <a:r>
              <a:rPr lang="nl-BE" sz="2500" dirty="0"/>
              <a:t> </a:t>
            </a:r>
          </a:p>
          <a:p>
            <a:pPr marL="0" marR="450215" indent="0">
              <a:spcBef>
                <a:spcPts val="0"/>
              </a:spcBef>
              <a:buNone/>
            </a:pPr>
            <a:r>
              <a:rPr lang="nl-BE" sz="2500" dirty="0"/>
              <a:t>{</a:t>
            </a:r>
          </a:p>
          <a:p>
            <a:pPr marL="0" marR="450215" indent="0">
              <a:spcBef>
                <a:spcPts val="0"/>
              </a:spcBef>
              <a:buNone/>
            </a:pPr>
            <a:r>
              <a:rPr lang="nl-BE" sz="2500" dirty="0"/>
              <a:t>    </a:t>
            </a:r>
            <a:r>
              <a:rPr lang="nl-BE" sz="2500" dirty="0">
                <a:solidFill>
                  <a:srgbClr val="00B050"/>
                </a:solidFill>
              </a:rPr>
              <a:t>//Uitvoeren alternatieve taken</a:t>
            </a:r>
          </a:p>
          <a:p>
            <a:pPr marL="0" marR="450215" indent="0">
              <a:spcBef>
                <a:spcPts val="0"/>
              </a:spcBef>
              <a:buNone/>
            </a:pPr>
            <a:r>
              <a:rPr lang="nl-BE" sz="2500" dirty="0"/>
              <a:t>}</a:t>
            </a:r>
          </a:p>
          <a:p>
            <a:pPr marL="107315" marR="450215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</a:pPr>
            <a:r>
              <a:rPr lang="nl-BE" sz="2500" dirty="0">
                <a:solidFill>
                  <a:srgbClr val="000080"/>
                </a:solidFill>
              </a:rPr>
              <a:t>								</a:t>
            </a:r>
            <a:endParaRPr sz="2500" dirty="0">
              <a:solidFill>
                <a:srgbClr val="000080"/>
              </a:solidFill>
            </a:endParaRPr>
          </a:p>
          <a:p>
            <a:pPr marL="107315" marR="450215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</a:pPr>
            <a:r>
              <a:rPr lang="nl-BE" sz="2400" dirty="0">
                <a:solidFill>
                  <a:srgbClr val="000080"/>
                </a:solidFill>
              </a:rPr>
              <a:t>																</a:t>
            </a:r>
            <a:endParaRPr sz="2400">
              <a:solidFill>
                <a:srgbClr val="003366"/>
              </a:solidFill>
            </a:endParaRPr>
          </a:p>
        </p:txBody>
      </p:sp>
      <p:sp>
        <p:nvSpPr>
          <p:cNvPr id="298" name="Google Shape;298;ga02ded8701_0_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MEERVOUDIGE SELECTIE (ELSE IF): SYNTAX</a:t>
            </a:r>
            <a:endParaRPr/>
          </a:p>
        </p:txBody>
      </p:sp>
      <p:sp>
        <p:nvSpPr>
          <p:cNvPr id="299" name="Google Shape;299;ga02ded8701_0_11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24</a:t>
            </a:fld>
            <a:endParaRPr/>
          </a:p>
        </p:txBody>
      </p:sp>
      <p:sp>
        <p:nvSpPr>
          <p:cNvPr id="300" name="Google Shape;300;ga02ded8701_0_11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300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02ded8701_0_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VOORBEELD 4</a:t>
            </a:r>
            <a:endParaRPr/>
          </a:p>
        </p:txBody>
      </p:sp>
      <p:sp>
        <p:nvSpPr>
          <p:cNvPr id="306" name="Google Shape;306;ga02ded8701_0_25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25</a:t>
            </a:fld>
            <a:endParaRPr/>
          </a:p>
        </p:txBody>
      </p:sp>
      <p:sp>
        <p:nvSpPr>
          <p:cNvPr id="307" name="Google Shape;307;ga02ded8701_0_25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300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8" name="Google Shape;308;ga02ded8701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400"/>
            <a:ext cx="3675300" cy="1904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a02ded8701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16050"/>
            <a:ext cx="3675303" cy="180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a02ded8701_0_25"/>
          <p:cNvPicPr preferRelativeResize="0"/>
          <p:nvPr/>
        </p:nvPicPr>
        <p:blipFill rotWithShape="1">
          <a:blip r:embed="rId5">
            <a:alphaModFix/>
          </a:blip>
          <a:srcRect r="11504"/>
          <a:stretch/>
        </p:blipFill>
        <p:spPr>
          <a:xfrm>
            <a:off x="4147850" y="1295400"/>
            <a:ext cx="3795600" cy="19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02ded8701_0_36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/>
          </a:p>
        </p:txBody>
      </p:sp>
      <p:sp>
        <p:nvSpPr>
          <p:cNvPr id="317" name="Google Shape;317;ga02ded8701_0_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VOORBEELD 4</a:t>
            </a:r>
            <a:endParaRPr/>
          </a:p>
        </p:txBody>
      </p:sp>
      <p:sp>
        <p:nvSpPr>
          <p:cNvPr id="318" name="Google Shape;318;ga02ded8701_0_3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26</a:t>
            </a:fld>
            <a:endParaRPr/>
          </a:p>
        </p:txBody>
      </p:sp>
      <p:pic>
        <p:nvPicPr>
          <p:cNvPr id="319" name="Google Shape;319;ga02ded8701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52" y="1410627"/>
            <a:ext cx="5605451" cy="38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02ded8701_0_44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spcFirstLastPara="1" wrap="square" lIns="432000" tIns="252000" rIns="432000" bIns="1440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/>
          </a:p>
        </p:txBody>
      </p:sp>
      <p:sp>
        <p:nvSpPr>
          <p:cNvPr id="326" name="Google Shape;326;ga02ded8701_0_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VOORBEELD 4</a:t>
            </a:r>
            <a:endParaRPr/>
          </a:p>
        </p:txBody>
      </p:sp>
      <p:sp>
        <p:nvSpPr>
          <p:cNvPr id="327" name="Google Shape;327;ga02ded8701_0_4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200"/>
          </a:xfrm>
          <a:prstGeom prst="rect">
            <a:avLst/>
          </a:prstGeom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27</a:t>
            </a:fld>
            <a:endParaRPr/>
          </a:p>
        </p:txBody>
      </p:sp>
      <p:pic>
        <p:nvPicPr>
          <p:cNvPr id="328" name="Google Shape;328;ga02ded8701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38" y="1389238"/>
            <a:ext cx="726757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20"/>
              <a:buNone/>
            </a:pPr>
            <a:r>
              <a:rPr lang="nl-BE" sz="3000" dirty="0"/>
              <a:t>Om snel accolades bij een </a:t>
            </a:r>
            <a:r>
              <a:rPr lang="nl-BE" sz="3000" dirty="0" err="1"/>
              <a:t>if</a:t>
            </a:r>
            <a:r>
              <a:rPr lang="nl-BE" sz="3000" dirty="0"/>
              <a:t> te bekomen typ </a:t>
            </a:r>
            <a:r>
              <a:rPr lang="nl-BE" sz="3000" b="1" dirty="0" err="1"/>
              <a:t>if</a:t>
            </a:r>
            <a:r>
              <a:rPr lang="nl-BE" sz="3000" dirty="0"/>
              <a:t> en druk 2x op de </a:t>
            </a:r>
            <a:r>
              <a:rPr lang="nl-BE" sz="3000" dirty="0" err="1"/>
              <a:t>tab-toets</a:t>
            </a:r>
            <a:endParaRPr lang="nl-NL" sz="3000"/>
          </a:p>
          <a:p>
            <a:pPr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20"/>
            </a:pPr>
            <a:r>
              <a:rPr lang="nl-BE" sz="2500" dirty="0"/>
              <a:t>Pas </a:t>
            </a:r>
            <a:r>
              <a:rPr lang="nl-BE" sz="2500" dirty="0" err="1"/>
              <a:t>true</a:t>
            </a:r>
            <a:r>
              <a:rPr lang="nl-BE" sz="2500" dirty="0"/>
              <a:t> aan naar de gewenste voorwaarde</a:t>
            </a:r>
            <a:endParaRPr sz="2500"/>
          </a:p>
          <a:p>
            <a:pPr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20"/>
            </a:pPr>
            <a:r>
              <a:rPr lang="nl-BE" sz="2500" dirty="0"/>
              <a:t>Type </a:t>
            </a:r>
            <a:r>
              <a:rPr lang="nl-BE" sz="2500" b="1" dirty="0" err="1"/>
              <a:t>else</a:t>
            </a:r>
            <a:r>
              <a:rPr lang="nl-BE" sz="2500" b="1" dirty="0"/>
              <a:t> </a:t>
            </a:r>
            <a:r>
              <a:rPr lang="nl-BE" sz="2500" dirty="0"/>
              <a:t>of </a:t>
            </a:r>
            <a:r>
              <a:rPr lang="nl-BE" sz="2500" b="1" dirty="0" err="1"/>
              <a:t>else</a:t>
            </a:r>
            <a:r>
              <a:rPr lang="nl-BE" sz="2500" b="1" dirty="0"/>
              <a:t> </a:t>
            </a:r>
            <a:r>
              <a:rPr lang="nl-BE" sz="2500" b="1" dirty="0" err="1"/>
              <a:t>if</a:t>
            </a:r>
            <a:r>
              <a:rPr lang="nl-BE" sz="2500" dirty="0"/>
              <a:t> onder </a:t>
            </a:r>
            <a:r>
              <a:rPr lang="nl-BE" sz="2500" b="1" dirty="0"/>
              <a:t>}</a:t>
            </a:r>
            <a:r>
              <a:rPr lang="nl-BE" sz="2500" dirty="0"/>
              <a:t> en druk 2x op </a:t>
            </a:r>
            <a:r>
              <a:rPr lang="nl-BE" sz="2500" dirty="0" err="1"/>
              <a:t>tab-toets</a:t>
            </a:r>
            <a:endParaRPr sz="2500" dirty="0" err="1"/>
          </a:p>
          <a:p>
            <a:pPr marL="242570" lvl="0" indent="-114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None/>
            </a:pPr>
            <a:endParaRPr/>
          </a:p>
        </p:txBody>
      </p:sp>
      <p:sp>
        <p:nvSpPr>
          <p:cNvPr id="334" name="Google Shape;334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HANDIGE TIP:</a:t>
            </a:r>
            <a:endParaRPr/>
          </a:p>
        </p:txBody>
      </p:sp>
      <p:sp>
        <p:nvSpPr>
          <p:cNvPr id="335" name="Google Shape;335;p30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28</a:t>
            </a:fld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7" name="Google Shape;33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705" y="3240036"/>
            <a:ext cx="10953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BCD27E5-FDF7-46B5-BED6-CC8DEBEF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324000" tIns="189000" rIns="324000" bIns="108000" rtlCol="0" anchor="t">
            <a:normAutofit/>
          </a:bodyPr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26804C-C0DB-4704-B4D9-917598E3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cap="all" dirty="0"/>
              <a:t>OEFENINGEN</a:t>
            </a:r>
            <a:endParaRPr lang="nl-NL" b="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DA06B14-E077-4BEC-9820-E71A098DE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901C76-B101-477D-AF2F-1DF9093F5F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6">
            <a:extLst>
              <a:ext uri="{FF2B5EF4-FFF2-40B4-BE49-F238E27FC236}">
                <a16:creationId xmlns:a16="http://schemas.microsoft.com/office/drawing/2014/main" id="{CF7E77F9-05AD-D44F-CEC0-AE9B4FED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47" y="2587869"/>
            <a:ext cx="4748823" cy="158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8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body" idx="1"/>
          </p:nvPr>
        </p:nvSpPr>
        <p:spPr>
          <a:xfrm>
            <a:off x="0" y="1142389"/>
            <a:ext cx="9144000" cy="482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80"/>
              <a:buNone/>
            </a:pPr>
            <a:r>
              <a:rPr lang="nl-BE" sz="3000" dirty="0">
                <a:solidFill>
                  <a:srgbClr val="EC4B2F"/>
                </a:solidFill>
              </a:rPr>
              <a:t>Deel 1:</a:t>
            </a:r>
            <a:endParaRPr lang="nl-NL" sz="3000" dirty="0">
              <a:solidFill>
                <a:srgbClr val="EC4B2F"/>
              </a:solidFill>
            </a:endParaRPr>
          </a:p>
          <a:p>
            <a:pPr marL="8572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800"/>
            </a:pPr>
            <a:r>
              <a:rPr lang="nl-BE" sz="2500" dirty="0">
                <a:solidFill>
                  <a:srgbClr val="EC4B2F"/>
                </a:solidFill>
              </a:rPr>
              <a:t>Enkelvoudige selectie</a:t>
            </a:r>
            <a:endParaRPr lang="nl-NL" sz="2500" dirty="0">
              <a:solidFill>
                <a:srgbClr val="EC4B2F"/>
              </a:solidFill>
            </a:endParaRPr>
          </a:p>
          <a:p>
            <a:pPr marL="85725" indent="-342900">
              <a:spcBef>
                <a:spcPts val="600"/>
              </a:spcBef>
              <a:buClr>
                <a:srgbClr val="FF0000"/>
              </a:buClr>
              <a:buSzPts val="1800"/>
            </a:pPr>
            <a:r>
              <a:rPr lang="nl-BE" sz="2500" dirty="0">
                <a:solidFill>
                  <a:srgbClr val="EC4B2F"/>
                </a:solidFill>
              </a:rPr>
              <a:t>Eénzijdige</a:t>
            </a:r>
            <a:r>
              <a:rPr lang="nl-NL" sz="2500" dirty="0">
                <a:solidFill>
                  <a:srgbClr val="EC4B2F"/>
                </a:solidFill>
              </a:rPr>
              <a:t> </a:t>
            </a:r>
            <a:r>
              <a:rPr lang="nl-BE" sz="2500" dirty="0">
                <a:solidFill>
                  <a:srgbClr val="EC4B2F"/>
                </a:solidFill>
              </a:rPr>
              <a:t>selectie</a:t>
            </a:r>
          </a:p>
          <a:p>
            <a:pPr marL="8572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800"/>
            </a:pPr>
            <a:r>
              <a:rPr lang="nl-BE" sz="2500" dirty="0">
                <a:solidFill>
                  <a:srgbClr val="EC4B2F"/>
                </a:solidFill>
              </a:rPr>
              <a:t>Meervoudige selectie (</a:t>
            </a:r>
            <a:r>
              <a:rPr lang="nl-BE" sz="2500" dirty="0" err="1">
                <a:solidFill>
                  <a:srgbClr val="EC4B2F"/>
                </a:solidFill>
              </a:rPr>
              <a:t>else</a:t>
            </a:r>
            <a:r>
              <a:rPr lang="nl-BE" sz="2500" dirty="0">
                <a:solidFill>
                  <a:srgbClr val="EC4B2F"/>
                </a:solidFill>
              </a:rPr>
              <a:t> </a:t>
            </a:r>
            <a:r>
              <a:rPr lang="nl-BE" sz="2500" dirty="0" err="1">
                <a:solidFill>
                  <a:srgbClr val="EC4B2F"/>
                </a:solidFill>
              </a:rPr>
              <a:t>if</a:t>
            </a:r>
            <a:r>
              <a:rPr lang="nl-BE" sz="2500" dirty="0">
                <a:solidFill>
                  <a:srgbClr val="EC4B2F"/>
                </a:solidFill>
              </a:rPr>
              <a:t>)</a:t>
            </a:r>
          </a:p>
          <a:p>
            <a:pPr marL="242570" lvl="0" indent="-114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80"/>
              <a:buNone/>
            </a:pPr>
            <a:r>
              <a:rPr lang="nl-BE" sz="3000" dirty="0"/>
              <a:t>Deel 2:</a:t>
            </a:r>
            <a:endParaRPr sz="3000" dirty="0"/>
          </a:p>
          <a:p>
            <a:pPr marL="8572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nl-BE" sz="2500" dirty="0"/>
              <a:t>Geneste selectie</a:t>
            </a:r>
            <a:endParaRPr sz="2500"/>
          </a:p>
          <a:p>
            <a:pPr marL="8572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nl-BE" sz="2500" dirty="0"/>
              <a:t>Samengestelde selectie</a:t>
            </a:r>
            <a:endParaRPr sz="2500"/>
          </a:p>
          <a:p>
            <a:pPr marL="8572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nl-BE" sz="2500" dirty="0"/>
              <a:t>Meervoudige selectie</a:t>
            </a:r>
            <a:endParaRPr sz="2500"/>
          </a:p>
          <a:p>
            <a:pPr marL="2667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28"/>
              <a:buNone/>
            </a:pPr>
            <a:endParaRPr sz="2475"/>
          </a:p>
          <a:p>
            <a:pPr marL="242570" lvl="0" indent="-10096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28"/>
              <a:buNone/>
            </a:pPr>
            <a:endParaRPr sz="2475"/>
          </a:p>
          <a:p>
            <a:pPr marL="242570" lvl="0" indent="-114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25"/>
              <a:buNone/>
            </a:pPr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 dirty="0"/>
              <a:t>SOORTEN</a:t>
            </a:r>
            <a:endParaRPr dirty="0"/>
          </a:p>
        </p:txBody>
      </p:sp>
      <p:sp>
        <p:nvSpPr>
          <p:cNvPr id="120" name="Google Shape;120;p3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>
                <a:solidFill>
                  <a:srgbClr val="FFFFFF"/>
                </a:solidFill>
              </a:rPr>
              <a:t>3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3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 dirty="0"/>
              <a:t>ENKELVOUDIGE SELECTIE: SYNTAX</a:t>
            </a:r>
            <a:endParaRPr dirty="0"/>
          </a:p>
        </p:txBody>
      </p:sp>
      <p:sp>
        <p:nvSpPr>
          <p:cNvPr id="127" name="Google Shape;127;p14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4</a:t>
            </a:fld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xfrm>
            <a:off x="0" y="1152525"/>
            <a:ext cx="9144000" cy="44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/>
          </a:bodyPr>
          <a:lstStyle/>
          <a:p>
            <a:pPr marL="0" marR="450215" indent="0">
              <a:spcBef>
                <a:spcPts val="0"/>
              </a:spcBef>
              <a:buClr>
                <a:srgbClr val="003366"/>
              </a:buClr>
              <a:buSzPts val="1500"/>
              <a:buNone/>
            </a:pPr>
            <a:r>
              <a:rPr lang="nl-BE" sz="3000" dirty="0" err="1"/>
              <a:t>if</a:t>
            </a:r>
            <a:r>
              <a:rPr lang="nl-BE" sz="3000" dirty="0"/>
              <a:t>(</a:t>
            </a:r>
            <a:r>
              <a:rPr lang="nl-BE" sz="3000" dirty="0">
                <a:solidFill>
                  <a:srgbClr val="EC4B2F"/>
                </a:solidFill>
              </a:rPr>
              <a:t>voorwaarde</a:t>
            </a:r>
            <a:r>
              <a:rPr lang="nl-BE" sz="3000" dirty="0"/>
              <a:t>)</a:t>
            </a:r>
          </a:p>
          <a:p>
            <a:pPr marL="0" marR="450215" indent="0">
              <a:spcBef>
                <a:spcPts val="0"/>
              </a:spcBef>
              <a:buSzPts val="1500"/>
              <a:buNone/>
            </a:pPr>
            <a:r>
              <a:rPr lang="nl-BE" sz="3000" dirty="0"/>
              <a:t>{</a:t>
            </a:r>
          </a:p>
          <a:p>
            <a:pPr marL="0" marR="450215" indent="0">
              <a:spcBef>
                <a:spcPts val="0"/>
              </a:spcBef>
              <a:buSzPts val="1500"/>
              <a:buNone/>
            </a:pPr>
            <a:r>
              <a:rPr lang="nl-BE" sz="3000" dirty="0"/>
              <a:t>    </a:t>
            </a:r>
            <a:r>
              <a:rPr lang="nl-BE" sz="3000" dirty="0">
                <a:solidFill>
                  <a:srgbClr val="00B050"/>
                </a:solidFill>
              </a:rPr>
              <a:t>//Uitvoeren taken</a:t>
            </a:r>
          </a:p>
          <a:p>
            <a:pPr marL="0" marR="450215" indent="0">
              <a:spcBef>
                <a:spcPts val="0"/>
              </a:spcBef>
              <a:buSzPts val="1500"/>
              <a:buNone/>
            </a:pPr>
            <a:r>
              <a:rPr lang="nl-BE" sz="3000" dirty="0"/>
              <a:t>}</a:t>
            </a:r>
          </a:p>
          <a:p>
            <a:pPr marL="0" marR="450215" indent="0">
              <a:spcBef>
                <a:spcPts val="0"/>
              </a:spcBef>
              <a:buSzPts val="1500"/>
              <a:buNone/>
            </a:pPr>
            <a:r>
              <a:rPr lang="nl-BE" sz="3000" dirty="0" err="1"/>
              <a:t>else</a:t>
            </a:r>
            <a:r>
              <a:rPr lang="nl-BE" sz="3000" dirty="0"/>
              <a:t> </a:t>
            </a:r>
          </a:p>
          <a:p>
            <a:pPr marL="0" marR="450215" indent="0">
              <a:spcBef>
                <a:spcPts val="0"/>
              </a:spcBef>
              <a:buSzPts val="1500"/>
              <a:buNone/>
            </a:pPr>
            <a:r>
              <a:rPr lang="nl-BE" sz="3000" dirty="0"/>
              <a:t>{</a:t>
            </a:r>
          </a:p>
          <a:p>
            <a:pPr marL="0" marR="450215" indent="0">
              <a:spcBef>
                <a:spcPts val="0"/>
              </a:spcBef>
              <a:buSzPts val="1500"/>
              <a:buNone/>
            </a:pPr>
            <a:r>
              <a:rPr lang="nl-BE" sz="3000" dirty="0"/>
              <a:t>    </a:t>
            </a:r>
            <a:r>
              <a:rPr lang="nl-BE" sz="3000" dirty="0">
                <a:solidFill>
                  <a:srgbClr val="00B050"/>
                </a:solidFill>
              </a:rPr>
              <a:t>//Uitvoeren alternatieve taken</a:t>
            </a:r>
          </a:p>
          <a:p>
            <a:pPr marL="0" marR="450215" indent="0">
              <a:spcBef>
                <a:spcPts val="0"/>
              </a:spcBef>
              <a:buSzPts val="1500"/>
              <a:buNone/>
            </a:pPr>
            <a:r>
              <a:rPr lang="nl-BE" sz="3000" dirty="0"/>
              <a:t>}</a:t>
            </a:r>
            <a:endParaRPr lang="nl-BE" sz="3000" b="1" dirty="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52000" rIns="432000" bIns="1440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</a:pPr>
            <a:r>
              <a:rPr lang="nl-BE" sz="3000" dirty="0"/>
              <a:t>Bestaat uit 3 delen:</a:t>
            </a:r>
            <a:endParaRPr lang="nl-NL" sz="3000" dirty="0"/>
          </a:p>
          <a:p>
            <a:pPr indent="-4572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AutoNum type="arabicPeriod"/>
            </a:pPr>
            <a:r>
              <a:rPr lang="nl-BE" sz="2500" dirty="0">
                <a:solidFill>
                  <a:srgbClr val="EC4B2F"/>
                </a:solidFill>
              </a:rPr>
              <a:t>Variabele </a:t>
            </a:r>
            <a:r>
              <a:rPr lang="nl-BE" sz="2500" dirty="0"/>
              <a:t>die moet gecontroleerd worden</a:t>
            </a:r>
            <a:endParaRPr sz="2500"/>
          </a:p>
          <a:p>
            <a:pPr indent="-4572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AutoNum type="arabicPeriod"/>
            </a:pPr>
            <a:r>
              <a:rPr lang="nl-BE" sz="2500" dirty="0">
                <a:solidFill>
                  <a:srgbClr val="00A0AE"/>
                </a:solidFill>
              </a:rPr>
              <a:t>Vergelijkingsoperator</a:t>
            </a:r>
            <a:endParaRPr sz="2500">
              <a:solidFill>
                <a:srgbClr val="00A0AE"/>
              </a:solidFill>
            </a:endParaRPr>
          </a:p>
          <a:p>
            <a:pPr indent="-4572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AutoNum type="arabicPeriod"/>
            </a:pPr>
            <a:r>
              <a:rPr lang="nl-BE" sz="2500" dirty="0">
                <a:solidFill>
                  <a:srgbClr val="4B2B4B"/>
                </a:solidFill>
              </a:rPr>
              <a:t>Variabele of constante</a:t>
            </a:r>
            <a:r>
              <a:rPr lang="nl-BE" sz="2500" dirty="0"/>
              <a:t> waaraan moet voldaan worden</a:t>
            </a:r>
            <a:endParaRPr sz="2500"/>
          </a:p>
          <a:p>
            <a:pPr marL="0" indent="0">
              <a:lnSpc>
                <a:spcPct val="80000"/>
              </a:lnSpc>
              <a:spcBef>
                <a:spcPts val="600"/>
              </a:spcBef>
              <a:buSzPts val="2160"/>
              <a:buNone/>
            </a:pPr>
            <a:endParaRPr lang="nl-BE" sz="2400" dirty="0"/>
          </a:p>
          <a:p>
            <a:pPr marL="0" indent="0">
              <a:lnSpc>
                <a:spcPct val="80000"/>
              </a:lnSpc>
              <a:spcBef>
                <a:spcPts val="600"/>
              </a:spcBef>
              <a:buSzPts val="2160"/>
              <a:buNone/>
            </a:pPr>
            <a:r>
              <a:rPr lang="nl-BE" sz="2400" dirty="0"/>
              <a:t>Voorbeeld:</a:t>
            </a:r>
            <a:br>
              <a:rPr lang="nl-BE" sz="2400" dirty="0"/>
            </a:br>
            <a:r>
              <a:rPr lang="nl-BE" sz="2400" dirty="0">
                <a:solidFill>
                  <a:srgbClr val="EC4B2F"/>
                </a:solidFill>
              </a:rPr>
              <a:t>postcode </a:t>
            </a:r>
            <a:r>
              <a:rPr lang="nl-BE" sz="2400" dirty="0">
                <a:solidFill>
                  <a:srgbClr val="00A0AE"/>
                </a:solidFill>
              </a:rPr>
              <a:t>==</a:t>
            </a:r>
            <a:r>
              <a:rPr lang="nl-BE" sz="2400" dirty="0"/>
              <a:t> </a:t>
            </a:r>
            <a:r>
              <a:rPr lang="nl-BE" sz="2400" dirty="0">
                <a:solidFill>
                  <a:srgbClr val="4B2B4B"/>
                </a:solidFill>
              </a:rPr>
              <a:t>"2500"</a:t>
            </a:r>
            <a:endParaRPr sz="2400">
              <a:solidFill>
                <a:srgbClr val="4B2B4B"/>
              </a:solidFill>
            </a:endParaRPr>
          </a:p>
          <a:p>
            <a:pPr marL="69977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nl-BE" sz="2400" dirty="0"/>
              <a:t>Deel 1 ⇒ postcode (variabele)</a:t>
            </a:r>
            <a:endParaRPr dirty="0"/>
          </a:p>
          <a:p>
            <a:pPr marL="69977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nl-BE" sz="2400" dirty="0"/>
              <a:t>Deel 2 ⇒ == (vergelijkingsoperator)</a:t>
            </a:r>
            <a:endParaRPr sz="2400" dirty="0"/>
          </a:p>
          <a:p>
            <a:pPr marL="69977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nl-BE" sz="2400" dirty="0"/>
              <a:t>Deel 3 ⇒ "2500" (variabele of constante)</a:t>
            </a:r>
            <a:endParaRPr dirty="0"/>
          </a:p>
        </p:txBody>
      </p:sp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 dirty="0"/>
              <a:t>VOORWAARDE</a:t>
            </a:r>
            <a:endParaRPr dirty="0"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5</a:t>
            </a:fld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1215" y="1487526"/>
            <a:ext cx="8260796" cy="272514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VERGELIJKINGSOPERATOREN</a:t>
            </a: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6</a:t>
            </a:fld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ENKELE HANDIGE PRINTCODES</a:t>
            </a: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7</a:t>
            </a:fld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216001" y="4666845"/>
            <a:ext cx="757685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nl-BE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\t</a:t>
            </a: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nl-BE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stuurt één tab naar het scherm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nl-BE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\n</a:t>
            </a: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nl-BE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stuurt een enter naar het scherm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"\</a:t>
            </a:r>
            <a:r>
              <a:rPr lang="nl-BE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nl-BE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stuurt één “ naar het scherm</a:t>
            </a:r>
            <a:br>
              <a:rPr lang="nl-BE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nl-BE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om een aanhalingsteken effectief af te drukken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00" y="2394363"/>
            <a:ext cx="53149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852" y="1554707"/>
            <a:ext cx="7555849" cy="489367"/>
          </a:xfrm>
          <a:prstGeom prst="rect">
            <a:avLst/>
          </a:prstGeom>
          <a:noFill/>
          <a:ln>
            <a:solidFill>
              <a:srgbClr val="00A0AE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VOORBEELD 1</a:t>
            </a:r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8</a:t>
            </a:fld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85" y="1470919"/>
            <a:ext cx="4032425" cy="1925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387" y="3582630"/>
            <a:ext cx="4032425" cy="174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180000" rIns="360000" bIns="1440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0AE"/>
              </a:buClr>
              <a:buSzPts val="2700"/>
              <a:buFont typeface="Trebuchet MS"/>
              <a:buNone/>
            </a:pPr>
            <a:r>
              <a:rPr lang="nl-BE"/>
              <a:t>VOORBEELD 1</a:t>
            </a: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txBody>
          <a:bodyPr spcFirstLastPara="1" wrap="square" lIns="0" tIns="1080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9</a:t>
            </a:fld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ftr" idx="11"/>
          </p:nvPr>
        </p:nvSpPr>
        <p:spPr>
          <a:xfrm>
            <a:off x="755577" y="6084000"/>
            <a:ext cx="4032424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4000" tIns="0" rIns="14400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300" y="1315922"/>
            <a:ext cx="7066325" cy="44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Diavoorstelling (4:3)</PresentationFormat>
  <Paragraphs>146</Paragraphs>
  <Slides>29</Slides>
  <Notes>28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29</vt:i4>
      </vt:variant>
    </vt:vector>
  </HeadingPairs>
  <TitlesOfParts>
    <vt:vector size="35" baseType="lpstr">
      <vt:lpstr>Arial</vt:lpstr>
      <vt:lpstr>Calibri</vt:lpstr>
      <vt:lpstr>Trebuchet MS</vt:lpstr>
      <vt:lpstr>Verdana</vt:lpstr>
      <vt:lpstr>TM_presentatie_eng</vt:lpstr>
      <vt:lpstr>TM_presentatie_eng</vt:lpstr>
      <vt:lpstr>INLEIDING TOT PROGRAMMEREN</vt:lpstr>
      <vt:lpstr>BOUWSTENEN</vt:lpstr>
      <vt:lpstr>SOORTEN</vt:lpstr>
      <vt:lpstr>ENKELVOUDIGE SELECTIE: SYNTAX</vt:lpstr>
      <vt:lpstr>VOORWAARDE</vt:lpstr>
      <vt:lpstr>VERGELIJKINGSOPERATOREN</vt:lpstr>
      <vt:lpstr>ENKELE HANDIGE PRINTCODES</vt:lpstr>
      <vt:lpstr>VOORBEELD 1</vt:lpstr>
      <vt:lpstr>VOORBEELD 1</vt:lpstr>
      <vt:lpstr>VOORBEELD 1</vt:lpstr>
      <vt:lpstr>DEBUGGEN VAN JE PROGRAMMA</vt:lpstr>
      <vt:lpstr>DEBUGGEN VAN JE PROGRAMMA</vt:lpstr>
      <vt:lpstr>DEBUGGEN VAN JE PROGRAMMA</vt:lpstr>
      <vt:lpstr>DEBUGGEN VAN JE PROGRAMMA</vt:lpstr>
      <vt:lpstr>DEBUGGEN VAN JE PROGRAMMA</vt:lpstr>
      <vt:lpstr>DEBUGGEN VAN JE PROGRAMMA</vt:lpstr>
      <vt:lpstr>VOORBEELD 2</vt:lpstr>
      <vt:lpstr>VOORBEELD 2</vt:lpstr>
      <vt:lpstr>VOORBEELD 2</vt:lpstr>
      <vt:lpstr>EÉNZIJDIGE SELECTIE: SYNTAX</vt:lpstr>
      <vt:lpstr>VOORBEELD 3</vt:lpstr>
      <vt:lpstr>VOORBEELD 3</vt:lpstr>
      <vt:lpstr>VOORBEELD 3</vt:lpstr>
      <vt:lpstr>MEERVOUDIGE SELECTIE (ELSE IF): SYNTAX</vt:lpstr>
      <vt:lpstr>VOORBEELD 4</vt:lpstr>
      <vt:lpstr>VOORBEELD 4</vt:lpstr>
      <vt:lpstr>VOORBEELD 4</vt:lpstr>
      <vt:lpstr>HANDIGE TIP:</vt:lpstr>
      <vt:lpstr>OEFENINGEN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INLEIDING TOT PROGRAMMEREN</dc:title>
  <dc:creator>Miranda Decabooter</dc:creator>
  <cp:lastModifiedBy>Niels Mondelaers</cp:lastModifiedBy>
  <cp:revision>177</cp:revision>
  <dcterms:created xsi:type="dcterms:W3CDTF">2016-09-05T09:03:02Z</dcterms:created>
  <dcterms:modified xsi:type="dcterms:W3CDTF">2022-09-28T08:37:30Z</dcterms:modified>
</cp:coreProperties>
</file>