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x6ICO8Hc7p2XiCikAg1lPUoD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B4B"/>
    <a:srgbClr val="000000"/>
    <a:srgbClr val="EC4B2F"/>
    <a:srgbClr val="FFFFFF"/>
    <a:srgbClr val="00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C18F4-B53A-5750-B397-A15D32EA952C}" v="328" dt="2022-08-11T08:33:29.526"/>
    <p1510:client id="{979B97C2-308F-A920-94A4-EC012848451B}" v="1" dt="2022-09-26T10:59:04.440"/>
    <p1510:client id="{CFAD0001-F920-977A-6F0F-251BD7FCCB93}" v="1" dt="2021-09-13T10:48:4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en Synaeve" userId="S::u0134243@thomasmore.be::06a84aa9-a1a4-4c10-9d44-3596912290bb" providerId="AD" clId="Web-{979B97C2-308F-A920-94A4-EC012848451B}"/>
    <pc:docChg chg="modSld">
      <pc:chgData name="Joren Synaeve" userId="S::u0134243@thomasmore.be::06a84aa9-a1a4-4c10-9d44-3596912290bb" providerId="AD" clId="Web-{979B97C2-308F-A920-94A4-EC012848451B}" dt="2022-09-26T10:59:04.440" v="0"/>
      <pc:docMkLst>
        <pc:docMk/>
      </pc:docMkLst>
      <pc:sldChg chg="delSp">
        <pc:chgData name="Joren Synaeve" userId="S::u0134243@thomasmore.be::06a84aa9-a1a4-4c10-9d44-3596912290bb" providerId="AD" clId="Web-{979B97C2-308F-A920-94A4-EC012848451B}" dt="2022-09-26T10:59:04.440" v="0"/>
        <pc:sldMkLst>
          <pc:docMk/>
          <pc:sldMk cId="0" sldId="265"/>
        </pc:sldMkLst>
        <pc:spChg chg="del">
          <ac:chgData name="Joren Synaeve" userId="S::u0134243@thomasmore.be::06a84aa9-a1a4-4c10-9d44-3596912290bb" providerId="AD" clId="Web-{979B97C2-308F-A920-94A4-EC012848451B}" dt="2022-09-26T10:59:04.440" v="0"/>
          <ac:spMkLst>
            <pc:docMk/>
            <pc:sldMk cId="0" sldId="265"/>
            <ac:spMk id="181" creationId="{00000000-0000-0000-0000-000000000000}"/>
          </ac:spMkLst>
        </pc:spChg>
      </pc:sldChg>
    </pc:docChg>
  </pc:docChgLst>
  <pc:docChgLst>
    <pc:chgData name="Joren Synaeve" userId="S::u0134243@thomasmore.be::06a84aa9-a1a4-4c10-9d44-3596912290bb" providerId="AD" clId="Web-{CFAD0001-F920-977A-6F0F-251BD7FCCB93}"/>
    <pc:docChg chg="delSld">
      <pc:chgData name="Joren Synaeve" userId="S::u0134243@thomasmore.be::06a84aa9-a1a4-4c10-9d44-3596912290bb" providerId="AD" clId="Web-{CFAD0001-F920-977A-6F0F-251BD7FCCB93}" dt="2021-09-13T10:48:40.750" v="0"/>
      <pc:docMkLst>
        <pc:docMk/>
      </pc:docMkLst>
      <pc:sldChg chg="del">
        <pc:chgData name="Joren Synaeve" userId="S::u0134243@thomasmore.be::06a84aa9-a1a4-4c10-9d44-3596912290bb" providerId="AD" clId="Web-{CFAD0001-F920-977A-6F0F-251BD7FCCB93}" dt="2021-09-13T10:48:40.750" v="0"/>
        <pc:sldMkLst>
          <pc:docMk/>
          <pc:sldMk cId="0" sldId="277"/>
        </pc:sldMkLst>
      </pc:sldChg>
    </pc:docChg>
  </pc:docChgLst>
  <pc:docChgLst>
    <pc:chgData name="Joeri Verlooy" userId="S::u0140090@thomasmore.be::5e82dc65-e997-420a-bd08-32be29d3eee0" providerId="AD" clId="Web-{22EC18F4-B53A-5750-B397-A15D32EA952C}"/>
    <pc:docChg chg="addSld delSld modSld">
      <pc:chgData name="Joeri Verlooy" userId="S::u0140090@thomasmore.be::5e82dc65-e997-420a-bd08-32be29d3eee0" providerId="AD" clId="Web-{22EC18F4-B53A-5750-B397-A15D32EA952C}" dt="2022-08-11T08:33:27.948" v="302" actId="20577"/>
      <pc:docMkLst>
        <pc:docMk/>
      </pc:docMkLst>
      <pc:sldChg chg="modSp">
        <pc:chgData name="Joeri Verlooy" userId="S::u0140090@thomasmore.be::5e82dc65-e997-420a-bd08-32be29d3eee0" providerId="AD" clId="Web-{22EC18F4-B53A-5750-B397-A15D32EA952C}" dt="2022-08-11T08:16:04.262" v="45" actId="20577"/>
        <pc:sldMkLst>
          <pc:docMk/>
          <pc:sldMk cId="0" sldId="256"/>
        </pc:sldMkLst>
        <pc:spChg chg="mod">
          <ac:chgData name="Joeri Verlooy" userId="S::u0140090@thomasmore.be::5e82dc65-e997-420a-bd08-32be29d3eee0" providerId="AD" clId="Web-{22EC18F4-B53A-5750-B397-A15D32EA952C}" dt="2022-08-11T08:16:04.262" v="45" actId="20577"/>
          <ac:spMkLst>
            <pc:docMk/>
            <pc:sldMk cId="0" sldId="256"/>
            <ac:spMk id="102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12:55.366" v="22" actId="20577"/>
        <pc:sldMkLst>
          <pc:docMk/>
          <pc:sldMk cId="0" sldId="257"/>
        </pc:sldMkLst>
        <pc:spChg chg="mod">
          <ac:chgData name="Joeri Verlooy" userId="S::u0140090@thomasmore.be::5e82dc65-e997-420a-bd08-32be29d3eee0" providerId="AD" clId="Web-{22EC18F4-B53A-5750-B397-A15D32EA952C}" dt="2022-08-11T08:12:55.366" v="22" actId="20577"/>
          <ac:spMkLst>
            <pc:docMk/>
            <pc:sldMk cId="0" sldId="257"/>
            <ac:spMk id="110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13:19.929" v="34" actId="20577"/>
        <pc:sldMkLst>
          <pc:docMk/>
          <pc:sldMk cId="0" sldId="258"/>
        </pc:sldMkLst>
        <pc:spChg chg="mod">
          <ac:chgData name="Joeri Verlooy" userId="S::u0140090@thomasmore.be::5e82dc65-e997-420a-bd08-32be29d3eee0" providerId="AD" clId="Web-{22EC18F4-B53A-5750-B397-A15D32EA952C}" dt="2022-08-11T08:13:19.929" v="34" actId="20577"/>
          <ac:spMkLst>
            <pc:docMk/>
            <pc:sldMk cId="0" sldId="258"/>
            <ac:spMk id="118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18:39.704" v="125" actId="20577"/>
        <pc:sldMkLst>
          <pc:docMk/>
          <pc:sldMk cId="0" sldId="259"/>
        </pc:sldMkLst>
        <pc:spChg chg="mod">
          <ac:chgData name="Joeri Verlooy" userId="S::u0140090@thomasmore.be::5e82dc65-e997-420a-bd08-32be29d3eee0" providerId="AD" clId="Web-{22EC18F4-B53A-5750-B397-A15D32EA952C}" dt="2022-08-11T08:18:39.704" v="125" actId="20577"/>
          <ac:spMkLst>
            <pc:docMk/>
            <pc:sldMk cId="0" sldId="259"/>
            <ac:spMk id="126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0:40.317" v="127" actId="20577"/>
        <pc:sldMkLst>
          <pc:docMk/>
          <pc:sldMk cId="0" sldId="260"/>
        </pc:sldMkLst>
        <pc:spChg chg="mod">
          <ac:chgData name="Joeri Verlooy" userId="S::u0140090@thomasmore.be::5e82dc65-e997-420a-bd08-32be29d3eee0" providerId="AD" clId="Web-{22EC18F4-B53A-5750-B397-A15D32EA952C}" dt="2022-08-11T08:20:40.317" v="127" actId="20577"/>
          <ac:spMkLst>
            <pc:docMk/>
            <pc:sldMk cId="0" sldId="260"/>
            <ac:spMk id="135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0:44.598" v="129" actId="20577"/>
        <pc:sldMkLst>
          <pc:docMk/>
          <pc:sldMk cId="0" sldId="261"/>
        </pc:sldMkLst>
        <pc:spChg chg="mod">
          <ac:chgData name="Joeri Verlooy" userId="S::u0140090@thomasmore.be::5e82dc65-e997-420a-bd08-32be29d3eee0" providerId="AD" clId="Web-{22EC18F4-B53A-5750-B397-A15D32EA952C}" dt="2022-08-11T08:20:44.598" v="129" actId="20577"/>
          <ac:spMkLst>
            <pc:docMk/>
            <pc:sldMk cId="0" sldId="261"/>
            <ac:spMk id="143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0:48.317" v="131" actId="20577"/>
        <pc:sldMkLst>
          <pc:docMk/>
          <pc:sldMk cId="0" sldId="262"/>
        </pc:sldMkLst>
        <pc:spChg chg="mod">
          <ac:chgData name="Joeri Verlooy" userId="S::u0140090@thomasmore.be::5e82dc65-e997-420a-bd08-32be29d3eee0" providerId="AD" clId="Web-{22EC18F4-B53A-5750-B397-A15D32EA952C}" dt="2022-08-11T08:20:48.317" v="131" actId="20577"/>
          <ac:spMkLst>
            <pc:docMk/>
            <pc:sldMk cId="0" sldId="262"/>
            <ac:spMk id="154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0:52.301" v="133" actId="20577"/>
        <pc:sldMkLst>
          <pc:docMk/>
          <pc:sldMk cId="0" sldId="263"/>
        </pc:sldMkLst>
        <pc:spChg chg="mod">
          <ac:chgData name="Joeri Verlooy" userId="S::u0140090@thomasmore.be::5e82dc65-e997-420a-bd08-32be29d3eee0" providerId="AD" clId="Web-{22EC18F4-B53A-5750-B397-A15D32EA952C}" dt="2022-08-11T08:20:52.301" v="133" actId="20577"/>
          <ac:spMkLst>
            <pc:docMk/>
            <pc:sldMk cId="0" sldId="263"/>
            <ac:spMk id="163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0:56.145" v="134" actId="20577"/>
        <pc:sldMkLst>
          <pc:docMk/>
          <pc:sldMk cId="0" sldId="264"/>
        </pc:sldMkLst>
        <pc:spChg chg="mod">
          <ac:chgData name="Joeri Verlooy" userId="S::u0140090@thomasmore.be::5e82dc65-e997-420a-bd08-32be29d3eee0" providerId="AD" clId="Web-{22EC18F4-B53A-5750-B397-A15D32EA952C}" dt="2022-08-11T08:20:56.145" v="134" actId="20577"/>
          <ac:spMkLst>
            <pc:docMk/>
            <pc:sldMk cId="0" sldId="264"/>
            <ac:spMk id="173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7:47.016" v="282" actId="20577"/>
        <pc:sldMkLst>
          <pc:docMk/>
          <pc:sldMk cId="0" sldId="267"/>
        </pc:sldMkLst>
        <pc:spChg chg="mod">
          <ac:chgData name="Joeri Verlooy" userId="S::u0140090@thomasmore.be::5e82dc65-e997-420a-bd08-32be29d3eee0" providerId="AD" clId="Web-{22EC18F4-B53A-5750-B397-A15D32EA952C}" dt="2022-08-11T08:27:47.016" v="282" actId="20577"/>
          <ac:spMkLst>
            <pc:docMk/>
            <pc:sldMk cId="0" sldId="267"/>
            <ac:spMk id="200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8:24.392" v="289" actId="20577"/>
        <pc:sldMkLst>
          <pc:docMk/>
          <pc:sldMk cId="0" sldId="268"/>
        </pc:sldMkLst>
        <pc:spChg chg="mod">
          <ac:chgData name="Joeri Verlooy" userId="S::u0140090@thomasmore.be::5e82dc65-e997-420a-bd08-32be29d3eee0" providerId="AD" clId="Web-{22EC18F4-B53A-5750-B397-A15D32EA952C}" dt="2022-08-11T08:28:24.392" v="289" actId="20577"/>
          <ac:spMkLst>
            <pc:docMk/>
            <pc:sldMk cId="0" sldId="268"/>
            <ac:spMk id="209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8:27.424" v="290" actId="20577"/>
        <pc:sldMkLst>
          <pc:docMk/>
          <pc:sldMk cId="0" sldId="269"/>
        </pc:sldMkLst>
        <pc:spChg chg="mod">
          <ac:chgData name="Joeri Verlooy" userId="S::u0140090@thomasmore.be::5e82dc65-e997-420a-bd08-32be29d3eee0" providerId="AD" clId="Web-{22EC18F4-B53A-5750-B397-A15D32EA952C}" dt="2022-08-11T08:28:27.424" v="290" actId="20577"/>
          <ac:spMkLst>
            <pc:docMk/>
            <pc:sldMk cId="0" sldId="269"/>
            <ac:spMk id="218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8:30.502" v="291" actId="20577"/>
        <pc:sldMkLst>
          <pc:docMk/>
          <pc:sldMk cId="0" sldId="270"/>
        </pc:sldMkLst>
        <pc:spChg chg="mod">
          <ac:chgData name="Joeri Verlooy" userId="S::u0140090@thomasmore.be::5e82dc65-e997-420a-bd08-32be29d3eee0" providerId="AD" clId="Web-{22EC18F4-B53A-5750-B397-A15D32EA952C}" dt="2022-08-11T08:28:30.502" v="291" actId="20577"/>
          <ac:spMkLst>
            <pc:docMk/>
            <pc:sldMk cId="0" sldId="270"/>
            <ac:spMk id="228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8:34.080" v="292" actId="20577"/>
        <pc:sldMkLst>
          <pc:docMk/>
          <pc:sldMk cId="0" sldId="271"/>
        </pc:sldMkLst>
        <pc:spChg chg="mod">
          <ac:chgData name="Joeri Verlooy" userId="S::u0140090@thomasmore.be::5e82dc65-e997-420a-bd08-32be29d3eee0" providerId="AD" clId="Web-{22EC18F4-B53A-5750-B397-A15D32EA952C}" dt="2022-08-11T08:28:34.080" v="292" actId="20577"/>
          <ac:spMkLst>
            <pc:docMk/>
            <pc:sldMk cId="0" sldId="271"/>
            <ac:spMk id="237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8:37.689" v="293" actId="20577"/>
        <pc:sldMkLst>
          <pc:docMk/>
          <pc:sldMk cId="0" sldId="272"/>
        </pc:sldMkLst>
        <pc:spChg chg="mod">
          <ac:chgData name="Joeri Verlooy" userId="S::u0140090@thomasmore.be::5e82dc65-e997-420a-bd08-32be29d3eee0" providerId="AD" clId="Web-{22EC18F4-B53A-5750-B397-A15D32EA952C}" dt="2022-08-11T08:28:37.689" v="293" actId="20577"/>
          <ac:spMkLst>
            <pc:docMk/>
            <pc:sldMk cId="0" sldId="272"/>
            <ac:spMk id="246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22EC18F4-B53A-5750-B397-A15D32EA952C}" dt="2022-08-11T08:28:52.674" v="295" actId="20577"/>
        <pc:sldMkLst>
          <pc:docMk/>
          <pc:sldMk cId="0" sldId="274"/>
        </pc:sldMkLst>
        <pc:spChg chg="mod">
          <ac:chgData name="Joeri Verlooy" userId="S::u0140090@thomasmore.be::5e82dc65-e997-420a-bd08-32be29d3eee0" providerId="AD" clId="Web-{22EC18F4-B53A-5750-B397-A15D32EA952C}" dt="2022-08-11T08:28:52.674" v="295" actId="20577"/>
          <ac:spMkLst>
            <pc:docMk/>
            <pc:sldMk cId="0" sldId="274"/>
            <ac:spMk id="264" creationId="{00000000-0000-0000-0000-000000000000}"/>
          </ac:spMkLst>
        </pc:spChg>
      </pc:sldChg>
      <pc:sldChg chg="new del">
        <pc:chgData name="Joeri Verlooy" userId="S::u0140090@thomasmore.be::5e82dc65-e997-420a-bd08-32be29d3eee0" providerId="AD" clId="Web-{22EC18F4-B53A-5750-B397-A15D32EA952C}" dt="2022-08-11T08:31:10.069" v="298"/>
        <pc:sldMkLst>
          <pc:docMk/>
          <pc:sldMk cId="1179625040" sldId="277"/>
        </pc:sldMkLst>
      </pc:sldChg>
      <pc:sldChg chg="modSp add">
        <pc:chgData name="Joeri Verlooy" userId="S::u0140090@thomasmore.be::5e82dc65-e997-420a-bd08-32be29d3eee0" providerId="AD" clId="Web-{22EC18F4-B53A-5750-B397-A15D32EA952C}" dt="2022-08-11T08:33:27.948" v="302" actId="20577"/>
        <pc:sldMkLst>
          <pc:docMk/>
          <pc:sldMk cId="3498052233" sldId="278"/>
        </pc:sldMkLst>
        <pc:spChg chg="mod">
          <ac:chgData name="Joeri Verlooy" userId="S::u0140090@thomasmore.be::5e82dc65-e997-420a-bd08-32be29d3eee0" providerId="AD" clId="Web-{22EC18F4-B53A-5750-B397-A15D32EA952C}" dt="2022-08-11T08:33:27.948" v="302" actId="20577"/>
          <ac:spMkLst>
            <pc:docMk/>
            <pc:sldMk cId="3498052233" sldId="278"/>
            <ac:spMk id="3" creationId="{6226804C-C0DB-4704-B4D9-917598E326A3}"/>
          </ac:spMkLst>
        </pc:spChg>
      </pc:sldChg>
      <pc:sldMasterChg chg="addSldLayout">
        <pc:chgData name="Joeri Verlooy" userId="S::u0140090@thomasmore.be::5e82dc65-e997-420a-bd08-32be29d3eee0" providerId="AD" clId="Web-{22EC18F4-B53A-5750-B397-A15D32EA952C}" dt="2022-08-11T08:31:07.381" v="297"/>
        <pc:sldMasterMkLst>
          <pc:docMk/>
          <pc:sldMasterMk cId="0" sldId="2147483650"/>
        </pc:sldMasterMkLst>
        <pc:sldLayoutChg chg="add">
          <pc:chgData name="Joeri Verlooy" userId="S::u0140090@thomasmore.be::5e82dc65-e997-420a-bd08-32be29d3eee0" providerId="AD" clId="Web-{22EC18F4-B53A-5750-B397-A15D32EA952C}" dt="2022-08-11T08:31:07.381" v="297"/>
          <pc:sldLayoutMkLst>
            <pc:docMk/>
            <pc:sldMasterMk cId="0" sldId="2147483650"/>
            <pc:sldLayoutMk cId="40687447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7ede4f5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7ede4f51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a37ede4f51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7ede4f5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37ede4f51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37ede4f51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1f2fb48db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a1f2fb48d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7ede4f5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7ede4f51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a37ede4f51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7ede4f5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7ede4f5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37ede4f5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7ede4f5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37ede4f5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a37ede4f51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37ede4f5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37ede4f51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a37ede4f51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37ede4f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37ede4f51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a37ede4f51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37ede4f5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37ede4f51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a37ede4f51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37ede4f5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37ede4f51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a37ede4f51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7ede4f5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7ede4f51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a37ede4f51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f2fb48db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a1f2fb48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7ede4f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7ede4f5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a37ede4f5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7ede4f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7ede4f5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a37ede4f5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7ede4f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7ede4f5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a37ede4f5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9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25" name="Google Shape;25;p39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9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242888" indent="-242888">
              <a:spcBef>
                <a:spcPts val="300"/>
              </a:spcBef>
              <a:spcAft>
                <a:spcPts val="300"/>
              </a:spcAft>
              <a:buClrTx/>
              <a:defRPr/>
            </a:lvl1pPr>
            <a:lvl2pPr marL="542925" indent="-276225">
              <a:spcBef>
                <a:spcPts val="300"/>
              </a:spcBef>
              <a:spcAft>
                <a:spcPts val="300"/>
              </a:spcAft>
              <a:buClrTx/>
              <a:defRPr sz="1875"/>
            </a:lvl2pPr>
            <a:lvl3pPr marL="736997" indent="-194072">
              <a:spcBef>
                <a:spcPts val="300"/>
              </a:spcBef>
              <a:spcAft>
                <a:spcPts val="300"/>
              </a:spcAft>
              <a:buClrTx/>
              <a:defRPr sz="1725"/>
            </a:lvl3pPr>
            <a:lvl4pPr marL="941785" indent="-204788">
              <a:spcBef>
                <a:spcPts val="300"/>
              </a:spcBef>
              <a:spcAft>
                <a:spcPts val="300"/>
              </a:spcAft>
              <a:buClrTx/>
              <a:defRPr sz="1500"/>
            </a:lvl4pPr>
            <a:lvl5pPr marL="1207294" indent="-194072">
              <a:spcBef>
                <a:spcPts val="450"/>
              </a:spcBef>
              <a:spcAft>
                <a:spcPts val="450"/>
              </a:spcAft>
              <a:defRPr sz="1275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87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Basic">
  <p:cSld name="Content | Basic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/>
            </a:lvl1pPr>
            <a:lvl2pPr marL="914400" lvl="1" indent="-3476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Char char="−"/>
              <a:defRPr sz="1875"/>
            </a:lvl2pPr>
            <a:lvl3pPr marL="1371600" lvl="2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•"/>
              <a:defRPr sz="1725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»"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75"/>
              <a:buNone/>
              <a:defRPr sz="1275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40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8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52" name="Google Shape;52;p38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38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2 Columns">
  <p:cSld name="Content | 2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ctr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41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41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5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body" idx="2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3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2520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4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5200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69" name="Google Shape;69;p42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42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Picture &amp; Content">
  <p:cSld name="Content | 1 Picture &amp;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>
            <a:off x="3857621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440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27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43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43"/>
          <p:cNvSpPr>
            <a:spLocks noGrp="1"/>
          </p:cNvSpPr>
          <p:nvPr>
            <p:ph type="pic" idx="2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Verdana"/>
              <a:buNone/>
              <a:defRPr sz="7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No title">
  <p:cSld name="Content | No 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>
                <a:solidFill>
                  <a:srgbClr val="000000"/>
                </a:solidFill>
              </a:defRPr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861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Char char="»"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Big picture">
  <p:cSld name="Content | 1 Big pictur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>
            <a:spLocks noGrp="1"/>
          </p:cNvSpPr>
          <p:nvPr>
            <p:ph type="pic" idx="2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llustratie en tekst" type="clipArtAndTx">
  <p:cSld name="CLIPART_AND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>
            <a:spLocks noGrp="1"/>
          </p:cNvSpPr>
          <p:nvPr>
            <p:ph type="clipArt" idx="2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body" idx="1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7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7" descr="tm_rg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6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7" name="Google Shape;37;p36" descr="tm_rgb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200" dirty="0"/>
              <a:t>SELECTIES (DEEL 2)</a:t>
            </a:r>
            <a:endParaRPr sz="32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800"/>
              <a:t>INLEIDING TOT PROGRAMMEREN</a:t>
            </a:r>
            <a:endParaRPr sz="3800"/>
          </a:p>
        </p:txBody>
      </p:sp>
      <p:sp>
        <p:nvSpPr>
          <p:cNvPr id="104" name="Google Shape;104;p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37ede4f51_0_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LOGISCHE OPERATOREN</a:t>
            </a:r>
            <a:endParaRPr/>
          </a:p>
        </p:txBody>
      </p:sp>
      <p:sp>
        <p:nvSpPr>
          <p:cNvPr id="183" name="Google Shape;183;ga37ede4f51_0_9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  <p:pic>
        <p:nvPicPr>
          <p:cNvPr id="184" name="Google Shape;184;ga37ede4f51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25" y="3659075"/>
            <a:ext cx="4061250" cy="16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a37ede4f51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446025"/>
            <a:ext cx="27717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7ede4f51_0_2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</a:rPr>
              <a:t>ToUpper()</a:t>
            </a:r>
            <a:endParaRPr>
              <a:solidFill>
                <a:srgbClr val="EC4B2F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Zet de inhoud van variabele </a:t>
            </a:r>
            <a:r>
              <a:rPr lang="nl-BE">
                <a:solidFill>
                  <a:srgbClr val="00A0AE"/>
                </a:solidFill>
              </a:rPr>
              <a:t>tijdelijk </a:t>
            </a:r>
            <a:r>
              <a:rPr lang="nl-BE"/>
              <a:t>om naar hoofdletters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</a:rPr>
              <a:t>ToLower()</a:t>
            </a:r>
            <a:endParaRPr>
              <a:solidFill>
                <a:srgbClr val="EC4B2F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Zet de inhoud van variabele </a:t>
            </a:r>
            <a:r>
              <a:rPr lang="nl-BE">
                <a:solidFill>
                  <a:srgbClr val="00A0AE"/>
                </a:solidFill>
              </a:rPr>
              <a:t>tijdelijk</a:t>
            </a:r>
            <a:r>
              <a:rPr lang="nl-BE">
                <a:solidFill>
                  <a:srgbClr val="50C6DD"/>
                </a:solidFill>
              </a:rPr>
              <a:t> </a:t>
            </a:r>
            <a:r>
              <a:rPr lang="nl-BE"/>
              <a:t>om naar kleine letters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</a:rPr>
              <a:t>Definitief omzetten</a:t>
            </a:r>
            <a:endParaRPr>
              <a:solidFill>
                <a:srgbClr val="EC4B2F"/>
              </a:solidFill>
            </a:endParaRPr>
          </a:p>
        </p:txBody>
      </p:sp>
      <p:sp>
        <p:nvSpPr>
          <p:cNvPr id="192" name="Google Shape;192;ga37ede4f51_0_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UPPER- EN LOWERCASE</a:t>
            </a:r>
            <a:endParaRPr/>
          </a:p>
        </p:txBody>
      </p:sp>
      <p:sp>
        <p:nvSpPr>
          <p:cNvPr id="193" name="Google Shape;193;ga37ede4f51_0_2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  <p:pic>
        <p:nvPicPr>
          <p:cNvPr id="194" name="Google Shape;194;ga37ede4f5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297225"/>
            <a:ext cx="8286851" cy="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a37ede4f51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4891425"/>
            <a:ext cx="3126050" cy="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1f2fb48db_0_6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switch (</a:t>
            </a:r>
            <a:r>
              <a:rPr lang="nl-BE" sz="2500" dirty="0">
                <a:solidFill>
                  <a:srgbClr val="00A0AE"/>
                </a:solidFill>
              </a:rPr>
              <a:t>variabele</a:t>
            </a:r>
            <a:r>
              <a:rPr lang="nl-BE" sz="2500" dirty="0"/>
              <a:t>) {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case </a:t>
            </a:r>
            <a:r>
              <a:rPr lang="nl-BE" sz="2500" dirty="0">
                <a:solidFill>
                  <a:srgbClr val="EC4B2F"/>
                </a:solidFill>
              </a:rPr>
              <a:t>mogelijkheid-1</a:t>
            </a:r>
            <a:r>
              <a:rPr lang="nl-BE" sz="2500" dirty="0"/>
              <a:t>: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00B050"/>
                </a:solidFill>
              </a:rPr>
              <a:t>//Uitvoeren taken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4B2B4B"/>
                </a:solidFill>
              </a:rPr>
              <a:t>break;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case </a:t>
            </a:r>
            <a:r>
              <a:rPr lang="nl-BE" sz="2500" dirty="0">
                <a:solidFill>
                  <a:srgbClr val="EC4B2F"/>
                </a:solidFill>
              </a:rPr>
              <a:t>mogelijkheid-n</a:t>
            </a:r>
            <a:r>
              <a:rPr lang="nl-BE" sz="2500" dirty="0"/>
              <a:t>: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00B050"/>
                </a:solidFill>
              </a:rPr>
              <a:t>//Uitvoeren taken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 </a:t>
            </a:r>
            <a:r>
              <a:rPr lang="nl-BE" sz="2500" dirty="0">
                <a:solidFill>
                  <a:srgbClr val="4B2B4B"/>
                </a:solidFill>
              </a:rPr>
              <a:t>break;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</a:t>
            </a:r>
            <a:r>
              <a:rPr lang="nl-BE" sz="2500" dirty="0">
                <a:solidFill>
                  <a:srgbClr val="EC4B2F"/>
                </a:solidFill>
              </a:rPr>
              <a:t>default</a:t>
            </a:r>
            <a:r>
              <a:rPr lang="nl-BE" sz="2500" dirty="0"/>
              <a:t>: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00B050"/>
                </a:solidFill>
              </a:rPr>
              <a:t>//Uitvoeren alternatieve taken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4B2B4B"/>
                </a:solidFill>
              </a:rPr>
              <a:t>break;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}</a:t>
            </a:r>
          </a:p>
        </p:txBody>
      </p:sp>
      <p:sp>
        <p:nvSpPr>
          <p:cNvPr id="201" name="Google Shape;201;ga1f2fb48db_0_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MEERVOUDIGE SELECTIE (SWITCH)</a:t>
            </a:r>
            <a:endParaRPr/>
          </a:p>
        </p:txBody>
      </p:sp>
      <p:sp>
        <p:nvSpPr>
          <p:cNvPr id="202" name="Google Shape;202;ga1f2fb48db_0_6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  <p:sp>
        <p:nvSpPr>
          <p:cNvPr id="203" name="Google Shape;203;ga1f2fb48db_0_6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2500"/>
              <a:t>Een letter wordt door de gebruiker ingevoerd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2500"/>
              <a:t>We drukken af of deze ingevoerde letter een klinker of medeklinker is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 dirty="0"/>
              <a:t>VOORBEELD 2</a:t>
            </a:r>
            <a:endParaRPr dirty="0"/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37ede4f51_0_6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a37ede4f51_0_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2</a:t>
            </a:r>
            <a:endParaRPr dirty="0"/>
          </a:p>
        </p:txBody>
      </p:sp>
      <p:sp>
        <p:nvSpPr>
          <p:cNvPr id="219" name="Google Shape;219;ga37ede4f51_0_6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  <p:pic>
        <p:nvPicPr>
          <p:cNvPr id="220" name="Google Shape;220;ga37ede4f51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2" y="1354500"/>
            <a:ext cx="3309025" cy="1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a37ede4f51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00" y="3480175"/>
            <a:ext cx="3301327" cy="1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37ede4f51_0_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a37ede4f51_0_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2</a:t>
            </a:r>
            <a:endParaRPr dirty="0"/>
          </a:p>
        </p:txBody>
      </p:sp>
      <p:sp>
        <p:nvSpPr>
          <p:cNvPr id="229" name="Google Shape;229;ga37ede4f51_0_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  <p:pic>
        <p:nvPicPr>
          <p:cNvPr id="230" name="Google Shape;230;ga37ede4f5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0" y="1310425"/>
            <a:ext cx="5494750" cy="40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37ede4f51_0_4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a37ede4f51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2</a:t>
            </a:r>
            <a:endParaRPr dirty="0"/>
          </a:p>
        </p:txBody>
      </p:sp>
      <p:sp>
        <p:nvSpPr>
          <p:cNvPr id="238" name="Google Shape;238;ga37ede4f51_0_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  <p:pic>
        <p:nvPicPr>
          <p:cNvPr id="239" name="Google Shape;239;ga37ede4f5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1291677"/>
            <a:ext cx="2882550" cy="40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37ede4f51_0_5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a37ede4f51_0_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2</a:t>
            </a:r>
            <a:endParaRPr dirty="0"/>
          </a:p>
        </p:txBody>
      </p:sp>
      <p:sp>
        <p:nvSpPr>
          <p:cNvPr id="247" name="Google Shape;247;ga37ede4f51_0_5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  <p:pic>
        <p:nvPicPr>
          <p:cNvPr id="248" name="Google Shape;248;ga37ede4f5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5" y="1387157"/>
            <a:ext cx="6458775" cy="20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37ede4f51_0_79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Niet elke case statement moet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uitgeschreven worden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Alle relevante case statements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boven elkaar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Gevolgd door opdrachten en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1 break statement</a:t>
            </a:r>
            <a:endParaRPr/>
          </a:p>
        </p:txBody>
      </p:sp>
      <p:sp>
        <p:nvSpPr>
          <p:cNvPr id="255" name="Google Shape;255;ga37ede4f51_0_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MEERDERE CASES MET GELIJKE OPDRACHTEN</a:t>
            </a:r>
            <a:endParaRPr/>
          </a:p>
        </p:txBody>
      </p:sp>
      <p:sp>
        <p:nvSpPr>
          <p:cNvPr id="256" name="Google Shape;256;ga37ede4f51_0_7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  <p:pic>
        <p:nvPicPr>
          <p:cNvPr id="257" name="Google Shape;257;ga37ede4f51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475" y="1381179"/>
            <a:ext cx="3040750" cy="30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37ede4f51_0_8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De gebruiker geeft een hoofdletter in..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C4B2F"/>
                </a:solidFill>
              </a:rPr>
              <a:t>Oplossing</a:t>
            </a:r>
            <a:endParaRPr>
              <a:solidFill>
                <a:srgbClr val="EC4B2F"/>
              </a:solidFill>
            </a:endParaRPr>
          </a:p>
        </p:txBody>
      </p:sp>
      <p:sp>
        <p:nvSpPr>
          <p:cNvPr id="264" name="Google Shape;264;ga37ede4f51_0_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WAT ALS.. </a:t>
            </a:r>
            <a:endParaRPr lang="nl-NL"/>
          </a:p>
        </p:txBody>
      </p:sp>
      <p:sp>
        <p:nvSpPr>
          <p:cNvPr id="265" name="Google Shape;265;ga37ede4f51_0_8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  <p:pic>
        <p:nvPicPr>
          <p:cNvPr id="266" name="Google Shape;266;ga37ede4f51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038" y="1332375"/>
            <a:ext cx="27527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a37ede4f51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3" y="2935428"/>
            <a:ext cx="2984925" cy="27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0" y="1143605"/>
            <a:ext cx="9144202" cy="482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None/>
            </a:pPr>
            <a:r>
              <a:rPr lang="nl-BE" sz="2500" dirty="0"/>
              <a:t>Elk programma is een combinatie van volgende bouwstenen:</a:t>
            </a:r>
            <a:endParaRPr sz="2500" dirty="0"/>
          </a:p>
          <a:p>
            <a:pPr marL="542925" lvl="1" indent="-15684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250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E141A"/>
              </a:buClr>
              <a:buSzPts val="2500"/>
            </a:pPr>
            <a:r>
              <a:rPr lang="nl-BE" sz="2500" dirty="0">
                <a:solidFill>
                  <a:srgbClr val="0E141A"/>
                </a:solidFill>
              </a:rPr>
              <a:t>Sequenties</a:t>
            </a:r>
            <a:endParaRPr sz="2500"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500"/>
            </a:pPr>
            <a:r>
              <a:rPr lang="nl-BE" sz="2500" dirty="0">
                <a:solidFill>
                  <a:srgbClr val="EC4B2F"/>
                </a:solidFill>
              </a:rPr>
              <a:t>Selecties</a:t>
            </a:r>
            <a:endParaRPr sz="2500" dirty="0">
              <a:solidFill>
                <a:srgbClr val="EC4B2F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</a:pPr>
            <a:r>
              <a:rPr lang="nl-BE" sz="2500" dirty="0"/>
              <a:t>Iteraties</a:t>
            </a:r>
            <a:endParaRPr sz="2500"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</a:pPr>
            <a:r>
              <a:rPr lang="nl-BE" sz="2500" dirty="0"/>
              <a:t>Methodes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BOUWSTENEN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37ede4f51_0_10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Stringvelden aanvullen via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Stringvariabele += extra waarde;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a37ede4f51_0_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STRINGVELD AANVULLEN</a:t>
            </a:r>
            <a:endParaRPr/>
          </a:p>
        </p:txBody>
      </p:sp>
      <p:sp>
        <p:nvSpPr>
          <p:cNvPr id="275" name="Google Shape;275;ga37ede4f51_0_10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  <p:pic>
        <p:nvPicPr>
          <p:cNvPr id="276" name="Google Shape;276;ga37ede4f51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0" y="1354875"/>
            <a:ext cx="3996887" cy="20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37ede4f51_0_7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Probeer geneste selecties te vermijden!</a:t>
            </a:r>
            <a:endParaRPr sz="2500"/>
          </a:p>
          <a:p>
            <a:pPr marL="457200" lvl="0" indent="-387350" algn="l" rtl="0">
              <a:spcBef>
                <a:spcPts val="300"/>
              </a:spcBef>
              <a:spcAft>
                <a:spcPts val="0"/>
              </a:spcAft>
              <a:buSzPts val="2500"/>
              <a:buChar char="•"/>
            </a:pPr>
            <a:r>
              <a:rPr lang="nl-BE" sz="2500"/>
              <a:t>Ze zijn niet onderhuidsvriendelijk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nl-BE" sz="2500"/>
              <a:t>Wat als er een mogelijkheid bijkomt?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/>
              <a:t>Meervoudige selecties zijn overzichtelijker dan geneste selectie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 sz="2500">
                <a:solidFill>
                  <a:srgbClr val="EC4B2F"/>
                </a:solidFill>
              </a:rPr>
              <a:t>Tip: </a:t>
            </a:r>
            <a:r>
              <a:rPr lang="nl-BE" sz="2500"/>
              <a:t>Bouw zo eenvoudig mogelijk je selectie op!</a:t>
            </a:r>
            <a:endParaRPr sz="2500"/>
          </a:p>
        </p:txBody>
      </p:sp>
      <p:sp>
        <p:nvSpPr>
          <p:cNvPr id="283" name="Google Shape;283;ga37ede4f51_0_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ALGEMENE CONCLUSIE</a:t>
            </a:r>
            <a:endParaRPr/>
          </a:p>
        </p:txBody>
      </p:sp>
      <p:sp>
        <p:nvSpPr>
          <p:cNvPr id="284" name="Google Shape;284;ga37ede4f51_0_7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CD27E5-FDF7-46B5-BED6-CC8DEBEF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324000" tIns="189000" rIns="324000" bIns="108000" rtlCol="0" anchor="t"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26804C-C0DB-4704-B4D9-917598E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cap="all" dirty="0"/>
              <a:t>OEFENINGEN</a:t>
            </a:r>
            <a:endParaRPr lang="nl-NL" b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A06B14-E077-4BEC-9820-E71A098DE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01C76-B101-477D-AF2F-1DF9093F5F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CF7E77F9-05AD-D44F-CEC0-AE9B4FED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47" y="2587869"/>
            <a:ext cx="4748823" cy="15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5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0" y="1142389"/>
            <a:ext cx="9144000" cy="48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nl-BE" sz="3000" dirty="0"/>
              <a:t>Deel 1:</a:t>
            </a:r>
            <a:endParaRPr sz="3000" dirty="0"/>
          </a:p>
          <a:p>
            <a:pPr marL="85725" indent="-3206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</a:pPr>
            <a:r>
              <a:rPr lang="nl-BE" sz="2500" dirty="0"/>
              <a:t>Enkelvoudige selectie</a:t>
            </a:r>
            <a:endParaRPr sz="2500"/>
          </a:p>
          <a:p>
            <a:pPr marL="85725" indent="-3206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</a:pPr>
            <a:r>
              <a:rPr lang="nl-BE" sz="2500" dirty="0" err="1"/>
              <a:t>Éénzijdige</a:t>
            </a:r>
            <a:r>
              <a:rPr lang="nl-BE" sz="2500" dirty="0"/>
              <a:t> selectie</a:t>
            </a:r>
            <a:endParaRPr sz="2500"/>
          </a:p>
          <a:p>
            <a:pPr marL="85725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</a:pPr>
            <a:r>
              <a:rPr lang="nl-BE" sz="2500" dirty="0"/>
              <a:t>Meervoudige selectie (</a:t>
            </a:r>
            <a:r>
              <a:rPr lang="nl-BE" sz="2500" dirty="0" err="1"/>
              <a:t>else</a:t>
            </a:r>
            <a:r>
              <a:rPr lang="nl-BE" sz="2500" dirty="0"/>
              <a:t> </a:t>
            </a:r>
            <a:r>
              <a:rPr lang="nl-BE" sz="2500" dirty="0" err="1"/>
              <a:t>if</a:t>
            </a:r>
            <a:r>
              <a:rPr lang="nl-BE" sz="2500" dirty="0"/>
              <a:t>)</a:t>
            </a:r>
            <a:endParaRPr sz="2500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25"/>
              <a:buNone/>
            </a:pPr>
            <a:r>
              <a:rPr lang="nl-BE" sz="3000" dirty="0">
                <a:solidFill>
                  <a:srgbClr val="EC4B2F"/>
                </a:solidFill>
              </a:rPr>
              <a:t>Deel 2:</a:t>
            </a:r>
            <a:endParaRPr sz="2500" dirty="0">
              <a:solidFill>
                <a:srgbClr val="EC4B2F"/>
              </a:solidFill>
            </a:endParaRPr>
          </a:p>
          <a:p>
            <a:pPr marL="342900" indent="-342900">
              <a:spcBef>
                <a:spcPts val="600"/>
              </a:spcBef>
            </a:pPr>
            <a:r>
              <a:rPr lang="nl-BE" sz="2500" dirty="0">
                <a:solidFill>
                  <a:srgbClr val="EC4B2F"/>
                </a:solidFill>
              </a:rPr>
              <a:t>Geneste selectie</a:t>
            </a:r>
          </a:p>
          <a:p>
            <a:pPr marL="342900" indent="-342900">
              <a:spcBef>
                <a:spcPts val="600"/>
              </a:spcBef>
            </a:pPr>
            <a:r>
              <a:rPr lang="nl-BE" sz="2500" dirty="0">
                <a:solidFill>
                  <a:srgbClr val="EC4B2F"/>
                </a:solidFill>
              </a:rPr>
              <a:t>Samengestelde selectie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•"/>
            </a:pPr>
            <a:r>
              <a:rPr lang="nl-BE" sz="2500" dirty="0">
                <a:solidFill>
                  <a:srgbClr val="EC4B2F"/>
                </a:solidFill>
              </a:rPr>
              <a:t>Meervoudige selectie (switch)</a:t>
            </a:r>
            <a:endParaRPr sz="2500" dirty="0">
              <a:solidFill>
                <a:srgbClr val="EC4B2F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nl-BE" sz="2500" dirty="0">
              <a:solidFill>
                <a:srgbClr val="EC4B2F"/>
              </a:solidFill>
            </a:endParaRPr>
          </a:p>
          <a:p>
            <a:pPr marL="2667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28"/>
              <a:buNone/>
            </a:pPr>
            <a:endParaRPr sz="2475"/>
          </a:p>
          <a:p>
            <a:pPr marL="242570" lvl="0" indent="-10096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28"/>
              <a:buNone/>
            </a:pPr>
            <a:endParaRPr sz="2475"/>
          </a:p>
          <a:p>
            <a:pPr marL="242570" indent="-114300">
              <a:spcBef>
                <a:spcPts val="600"/>
              </a:spcBef>
              <a:buNone/>
            </a:pPr>
            <a:endParaRPr lang="nl-NL"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SOORTEN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marR="450215" indent="0"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1350"/>
              <a:buNone/>
            </a:pPr>
            <a:r>
              <a:rPr lang="nl-BE" sz="2500" dirty="0" err="1"/>
              <a:t>if</a:t>
            </a:r>
            <a:r>
              <a:rPr lang="nl-BE" sz="2500" dirty="0"/>
              <a:t>(</a:t>
            </a:r>
            <a:r>
              <a:rPr lang="nl-BE" sz="2500" dirty="0">
                <a:solidFill>
                  <a:srgbClr val="EC4B2F"/>
                </a:solidFill>
              </a:rPr>
              <a:t>voorwaarde</a:t>
            </a:r>
            <a:r>
              <a:rPr lang="nl-BE" sz="2500" dirty="0"/>
              <a:t>) </a:t>
            </a:r>
            <a:endParaRPr lang="nl-NL" sz="2500"/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{</a:t>
            </a:r>
            <a:endParaRPr lang="nl-BE" sz="2500"/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</a:t>
            </a:r>
            <a:r>
              <a:rPr lang="nl-BE" sz="2500" dirty="0" err="1"/>
              <a:t>if</a:t>
            </a:r>
            <a:r>
              <a:rPr lang="nl-BE" sz="2500" dirty="0"/>
              <a:t>(</a:t>
            </a:r>
            <a:r>
              <a:rPr lang="nl-BE" sz="2500" dirty="0">
                <a:solidFill>
                  <a:srgbClr val="00A0AE"/>
                </a:solidFill>
              </a:rPr>
              <a:t>voorwaarde2</a:t>
            </a:r>
            <a:r>
              <a:rPr lang="nl-BE" sz="2500" dirty="0"/>
              <a:t>)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{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00B050"/>
                </a:solidFill>
              </a:rPr>
              <a:t>//Uitvoeren taken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}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</a:t>
            </a:r>
            <a:r>
              <a:rPr lang="nl-BE" sz="2500" dirty="0" err="1"/>
              <a:t>else</a:t>
            </a:r>
            <a:r>
              <a:rPr lang="nl-BE" sz="2500" dirty="0"/>
              <a:t> 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{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    </a:t>
            </a:r>
            <a:r>
              <a:rPr lang="nl-BE" sz="2500" dirty="0">
                <a:solidFill>
                  <a:srgbClr val="00B050"/>
                </a:solidFill>
              </a:rPr>
              <a:t>//Uitvoeren alternatieve taken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    }</a:t>
            </a:r>
          </a:p>
          <a:p>
            <a:pPr marL="0" marR="450215" indent="0">
              <a:lnSpc>
                <a:spcPct val="100000"/>
              </a:lnSpc>
              <a:spcBef>
                <a:spcPts val="0"/>
              </a:spcBef>
              <a:buSzPts val="1350"/>
              <a:buNone/>
            </a:pPr>
            <a:r>
              <a:rPr lang="nl-BE" sz="2500" dirty="0"/>
              <a:t>}</a:t>
            </a:r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GENESTE SELECTIE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2500"/>
              <a:t>Lees de naam, leeftijd en het geslacht in van een persoon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2500"/>
              <a:t>We drukken de naam van de ingelezen persoon af met een aanspreektitel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2500"/>
              <a:t>Deze aanspreektitel is afhankelijk van de leeftijd en het geslacht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2500"/>
              <a:t>Indien de persoon jonger is dan 25 jaar gebruiken we 'juffrouw' of 'jongeheer', in het andere geval 'mevrouw' en 'meneer'</a:t>
            </a:r>
            <a:endParaRPr sz="2500"/>
          </a:p>
          <a:p>
            <a:pPr marL="242888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algn="ctr"/>
            <a:r>
              <a:rPr lang="nl-BE" dirty="0"/>
              <a:t>VOORBEELD 1</a:t>
            </a:r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f2fb48db_0_1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242886" lvl="0" indent="-1142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43" name="Google Shape;143;ga1f2fb48db_0_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 dirty="0"/>
              <a:t>VOORBEELD 1</a:t>
            </a:r>
            <a:endParaRPr dirty="0"/>
          </a:p>
        </p:txBody>
      </p:sp>
      <p:sp>
        <p:nvSpPr>
          <p:cNvPr id="144" name="Google Shape;144;ga1f2fb48db_0_1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  <p:sp>
        <p:nvSpPr>
          <p:cNvPr id="145" name="Google Shape;145;ga1f2fb48db_0_1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46" name="Google Shape;146;ga1f2fb48d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50" y="1330413"/>
            <a:ext cx="53721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a1f2fb48d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00" y="3498088"/>
            <a:ext cx="54387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37ede4f51_0_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37ede4f51_0_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1</a:t>
            </a:r>
            <a:endParaRPr dirty="0"/>
          </a:p>
        </p:txBody>
      </p:sp>
      <p:sp>
        <p:nvSpPr>
          <p:cNvPr id="155" name="Google Shape;155;ga37ede4f51_0_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  <p:pic>
        <p:nvPicPr>
          <p:cNvPr id="156" name="Google Shape;156;ga37ede4f5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0" y="1289276"/>
            <a:ext cx="8895100" cy="37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7ede4f51_0_1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a37ede4f51_0_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1</a:t>
            </a:r>
            <a:endParaRPr dirty="0"/>
          </a:p>
        </p:txBody>
      </p:sp>
      <p:sp>
        <p:nvSpPr>
          <p:cNvPr id="164" name="Google Shape;164;ga37ede4f51_0_1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  <p:pic>
        <p:nvPicPr>
          <p:cNvPr id="165" name="Google Shape;165;ga37ede4f5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88400"/>
            <a:ext cx="3458625" cy="40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a37ede4f5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100" y="1288400"/>
            <a:ext cx="3063277" cy="40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7ede4f51_0_19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a37ede4f51_0_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VOORBEELD 1</a:t>
            </a:r>
            <a:endParaRPr dirty="0"/>
          </a:p>
        </p:txBody>
      </p:sp>
      <p:sp>
        <p:nvSpPr>
          <p:cNvPr id="174" name="Google Shape;174;ga37ede4f51_0_1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  <p:pic>
        <p:nvPicPr>
          <p:cNvPr id="175" name="Google Shape;175;ga37ede4f5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367325"/>
            <a:ext cx="7450450" cy="2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Diavoorstelling (4:3)</PresentationFormat>
  <Slides>22</Slides>
  <Notes>21</Notes>
  <HiddenSlides>0</HiddenSlide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24" baseType="lpstr">
      <vt:lpstr>TM_presentatie_eng</vt:lpstr>
      <vt:lpstr>TM_presentatie_eng</vt:lpstr>
      <vt:lpstr>INLEIDING TOT PROGRAMMEREN</vt:lpstr>
      <vt:lpstr>BOUWSTENEN</vt:lpstr>
      <vt:lpstr>SOORTEN</vt:lpstr>
      <vt:lpstr>GENESTE SELECTIE</vt:lpstr>
      <vt:lpstr>VOORBEELD 1</vt:lpstr>
      <vt:lpstr>VOORBEELD 1</vt:lpstr>
      <vt:lpstr>VOORBEELD 1</vt:lpstr>
      <vt:lpstr>VOORBEELD 1</vt:lpstr>
      <vt:lpstr>VOORBEELD 1</vt:lpstr>
      <vt:lpstr>LOGISCHE OPERATOREN</vt:lpstr>
      <vt:lpstr>UPPER- EN LOWERCASE</vt:lpstr>
      <vt:lpstr>MEERVOUDIGE SELECTIE (SWITCH)</vt:lpstr>
      <vt:lpstr>VOORBEELD 2</vt:lpstr>
      <vt:lpstr>VOORBEELD 2</vt:lpstr>
      <vt:lpstr>VOORBEELD 2</vt:lpstr>
      <vt:lpstr>VOORBEELD 2</vt:lpstr>
      <vt:lpstr>VOORBEELD 2</vt:lpstr>
      <vt:lpstr>MEERDERE CASES MET GELIJKE OPDRACHTEN</vt:lpstr>
      <vt:lpstr>WAT ALS.. </vt:lpstr>
      <vt:lpstr>STRINGVELD AANVULLEN</vt:lpstr>
      <vt:lpstr>ALGEMENE CONCLUSIE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PROGRAMMEREN</dc:title>
  <dc:creator>Miranda Decabooter</dc:creator>
  <cp:revision>102</cp:revision>
  <dcterms:created xsi:type="dcterms:W3CDTF">2016-09-05T09:03:02Z</dcterms:created>
  <dcterms:modified xsi:type="dcterms:W3CDTF">2022-09-26T10:59:04Z</dcterms:modified>
</cp:coreProperties>
</file>