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gucfAoUfZFVQ+5fZZaToW2vkP+W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0AE"/>
    <a:srgbClr val="EC4B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95E474-BC23-90CB-4975-842B1B9C8B9A}" v="5" dt="2022-08-11T08:58:23.042"/>
    <p1510:client id="{1BD815EE-F7B0-CB95-5BD8-4E7AF6ECB449}" v="17" dt="2021-09-13T10:55:59.500"/>
    <p1510:client id="{275787EE-073B-7A95-45EF-70BFE7BFACB0}" v="105" dt="2022-08-11T09:10:47.529"/>
    <p1510:client id="{92441E33-A2BC-B076-FD50-0390CE6B808B}" v="35" dt="2021-09-28T07:20:02.641"/>
    <p1510:client id="{9883F018-F70F-4B61-51FA-0AE80B9F09E7}" v="139" dt="2022-08-11T08:57:46.086"/>
  </p1510:revLst>
</p1510:revInfo>
</file>

<file path=ppt/tableStyles.xml><?xml version="1.0" encoding="utf-8"?>
<a:tblStyleLst xmlns:a="http://schemas.openxmlformats.org/drawingml/2006/main" def="{6EB4D07E-0DFE-4CCC-ABFC-817F803B49A5}">
  <a:tblStyle styleId="{6EB4D07E-0DFE-4CCC-ABFC-817F803B49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46"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ri Verlooy" userId="S::u0140090@thomasmore.be::5e82dc65-e997-420a-bd08-32be29d3eee0" providerId="AD" clId="Web-{9883F018-F70F-4B61-51FA-0AE80B9F09E7}"/>
    <pc:docChg chg="modSld">
      <pc:chgData name="Joeri Verlooy" userId="S::u0140090@thomasmore.be::5e82dc65-e997-420a-bd08-32be29d3eee0" providerId="AD" clId="Web-{9883F018-F70F-4B61-51FA-0AE80B9F09E7}" dt="2022-08-11T08:57:46.086" v="130" actId="20577"/>
      <pc:docMkLst>
        <pc:docMk/>
      </pc:docMkLst>
      <pc:sldChg chg="modSp">
        <pc:chgData name="Joeri Verlooy" userId="S::u0140090@thomasmore.be::5e82dc65-e997-420a-bd08-32be29d3eee0" providerId="AD" clId="Web-{9883F018-F70F-4B61-51FA-0AE80B9F09E7}" dt="2022-08-11T08:50:25.167" v="7" actId="20577"/>
        <pc:sldMkLst>
          <pc:docMk/>
          <pc:sldMk cId="0" sldId="257"/>
        </pc:sldMkLst>
        <pc:spChg chg="mod">
          <ac:chgData name="Joeri Verlooy" userId="S::u0140090@thomasmore.be::5e82dc65-e997-420a-bd08-32be29d3eee0" providerId="AD" clId="Web-{9883F018-F70F-4B61-51FA-0AE80B9F09E7}" dt="2022-08-11T08:50:25.167" v="7" actId="20577"/>
          <ac:spMkLst>
            <pc:docMk/>
            <pc:sldMk cId="0" sldId="257"/>
            <ac:spMk id="90" creationId="{00000000-0000-0000-0000-000000000000}"/>
          </ac:spMkLst>
        </pc:spChg>
      </pc:sldChg>
      <pc:sldChg chg="modSp">
        <pc:chgData name="Joeri Verlooy" userId="S::u0140090@thomasmore.be::5e82dc65-e997-420a-bd08-32be29d3eee0" providerId="AD" clId="Web-{9883F018-F70F-4B61-51FA-0AE80B9F09E7}" dt="2022-08-11T08:50:56.934" v="15" actId="20577"/>
        <pc:sldMkLst>
          <pc:docMk/>
          <pc:sldMk cId="0" sldId="258"/>
        </pc:sldMkLst>
        <pc:spChg chg="mod">
          <ac:chgData name="Joeri Verlooy" userId="S::u0140090@thomasmore.be::5e82dc65-e997-420a-bd08-32be29d3eee0" providerId="AD" clId="Web-{9883F018-F70F-4B61-51FA-0AE80B9F09E7}" dt="2022-08-11T08:50:56.934" v="15" actId="20577"/>
          <ac:spMkLst>
            <pc:docMk/>
            <pc:sldMk cId="0" sldId="258"/>
            <ac:spMk id="99" creationId="{00000000-0000-0000-0000-000000000000}"/>
          </ac:spMkLst>
        </pc:spChg>
      </pc:sldChg>
      <pc:sldChg chg="modSp">
        <pc:chgData name="Joeri Verlooy" userId="S::u0140090@thomasmore.be::5e82dc65-e997-420a-bd08-32be29d3eee0" providerId="AD" clId="Web-{9883F018-F70F-4B61-51FA-0AE80B9F09E7}" dt="2022-08-11T08:50:48.824" v="12" actId="20577"/>
        <pc:sldMkLst>
          <pc:docMk/>
          <pc:sldMk cId="0" sldId="259"/>
        </pc:sldMkLst>
        <pc:spChg chg="mod">
          <ac:chgData name="Joeri Verlooy" userId="S::u0140090@thomasmore.be::5e82dc65-e997-420a-bd08-32be29d3eee0" providerId="AD" clId="Web-{9883F018-F70F-4B61-51FA-0AE80B9F09E7}" dt="2022-08-11T08:50:48.824" v="12" actId="20577"/>
          <ac:spMkLst>
            <pc:docMk/>
            <pc:sldMk cId="0" sldId="259"/>
            <ac:spMk id="106" creationId="{00000000-0000-0000-0000-000000000000}"/>
          </ac:spMkLst>
        </pc:spChg>
      </pc:sldChg>
      <pc:sldChg chg="modSp">
        <pc:chgData name="Joeri Verlooy" userId="S::u0140090@thomasmore.be::5e82dc65-e997-420a-bd08-32be29d3eee0" providerId="AD" clId="Web-{9883F018-F70F-4B61-51FA-0AE80B9F09E7}" dt="2022-08-11T08:54:49.378" v="95" actId="20577"/>
        <pc:sldMkLst>
          <pc:docMk/>
          <pc:sldMk cId="0" sldId="260"/>
        </pc:sldMkLst>
        <pc:spChg chg="mod">
          <ac:chgData name="Joeri Verlooy" userId="S::u0140090@thomasmore.be::5e82dc65-e997-420a-bd08-32be29d3eee0" providerId="AD" clId="Web-{9883F018-F70F-4B61-51FA-0AE80B9F09E7}" dt="2022-08-11T08:54:49.378" v="95" actId="20577"/>
          <ac:spMkLst>
            <pc:docMk/>
            <pc:sldMk cId="0" sldId="260"/>
            <ac:spMk id="115" creationId="{00000000-0000-0000-0000-000000000000}"/>
          </ac:spMkLst>
        </pc:spChg>
      </pc:sldChg>
      <pc:sldChg chg="modSp">
        <pc:chgData name="Joeri Verlooy" userId="S::u0140090@thomasmore.be::5e82dc65-e997-420a-bd08-32be29d3eee0" providerId="AD" clId="Web-{9883F018-F70F-4B61-51FA-0AE80B9F09E7}" dt="2022-08-11T08:57:46.086" v="130" actId="20577"/>
        <pc:sldMkLst>
          <pc:docMk/>
          <pc:sldMk cId="0" sldId="279"/>
        </pc:sldMkLst>
        <pc:spChg chg="mod">
          <ac:chgData name="Joeri Verlooy" userId="S::u0140090@thomasmore.be::5e82dc65-e997-420a-bd08-32be29d3eee0" providerId="AD" clId="Web-{9883F018-F70F-4B61-51FA-0AE80B9F09E7}" dt="2022-08-11T08:57:46.086" v="130" actId="20577"/>
          <ac:spMkLst>
            <pc:docMk/>
            <pc:sldMk cId="0" sldId="279"/>
            <ac:spMk id="279" creationId="{00000000-0000-0000-0000-000000000000}"/>
          </ac:spMkLst>
        </pc:spChg>
      </pc:sldChg>
    </pc:docChg>
  </pc:docChgLst>
  <pc:docChgLst>
    <pc:chgData name="Joren Synaeve" userId="S::u0134243@thomasmore.be::06a84aa9-a1a4-4c10-9d44-3596912290bb" providerId="AD" clId="Web-{1BD815EE-F7B0-CB95-5BD8-4E7AF6ECB449}"/>
    <pc:docChg chg="delSld modSld">
      <pc:chgData name="Joren Synaeve" userId="S::u0134243@thomasmore.be::06a84aa9-a1a4-4c10-9d44-3596912290bb" providerId="AD" clId="Web-{1BD815EE-F7B0-CB95-5BD8-4E7AF6ECB449}" dt="2021-09-13T10:55:59.500" v="10"/>
      <pc:docMkLst>
        <pc:docMk/>
      </pc:docMkLst>
      <pc:sldChg chg="modSp">
        <pc:chgData name="Joren Synaeve" userId="S::u0134243@thomasmore.be::06a84aa9-a1a4-4c10-9d44-3596912290bb" providerId="AD" clId="Web-{1BD815EE-F7B0-CB95-5BD8-4E7AF6ECB449}" dt="2021-09-13T10:55:07.015" v="5" actId="20577"/>
        <pc:sldMkLst>
          <pc:docMk/>
          <pc:sldMk cId="0" sldId="256"/>
        </pc:sldMkLst>
        <pc:spChg chg="mod">
          <ac:chgData name="Joren Synaeve" userId="S::u0134243@thomasmore.be::06a84aa9-a1a4-4c10-9d44-3596912290bb" providerId="AD" clId="Web-{1BD815EE-F7B0-CB95-5BD8-4E7AF6ECB449}" dt="2021-09-13T10:55:07.015" v="5" actId="20577"/>
          <ac:spMkLst>
            <pc:docMk/>
            <pc:sldMk cId="0" sldId="256"/>
            <ac:spMk id="82" creationId="{00000000-0000-0000-0000-000000000000}"/>
          </ac:spMkLst>
        </pc:spChg>
      </pc:sldChg>
      <pc:sldChg chg="modSp">
        <pc:chgData name="Joren Synaeve" userId="S::u0134243@thomasmore.be::06a84aa9-a1a4-4c10-9d44-3596912290bb" providerId="AD" clId="Web-{1BD815EE-F7B0-CB95-5BD8-4E7AF6ECB449}" dt="2021-09-13T10:55:33.343" v="9" actId="20577"/>
        <pc:sldMkLst>
          <pc:docMk/>
          <pc:sldMk cId="0" sldId="259"/>
        </pc:sldMkLst>
        <pc:spChg chg="mod">
          <ac:chgData name="Joren Synaeve" userId="S::u0134243@thomasmore.be::06a84aa9-a1a4-4c10-9d44-3596912290bb" providerId="AD" clId="Web-{1BD815EE-F7B0-CB95-5BD8-4E7AF6ECB449}" dt="2021-09-13T10:55:33.343" v="9" actId="20577"/>
          <ac:spMkLst>
            <pc:docMk/>
            <pc:sldMk cId="0" sldId="259"/>
            <ac:spMk id="106" creationId="{00000000-0000-0000-0000-000000000000}"/>
          </ac:spMkLst>
        </pc:spChg>
      </pc:sldChg>
      <pc:sldChg chg="del">
        <pc:chgData name="Joren Synaeve" userId="S::u0134243@thomasmore.be::06a84aa9-a1a4-4c10-9d44-3596912290bb" providerId="AD" clId="Web-{1BD815EE-F7B0-CB95-5BD8-4E7AF6ECB449}" dt="2021-09-13T10:55:59.500" v="10"/>
        <pc:sldMkLst>
          <pc:docMk/>
          <pc:sldMk cId="3233210795" sldId="288"/>
        </pc:sldMkLst>
      </pc:sldChg>
    </pc:docChg>
  </pc:docChgLst>
  <pc:docChgLst>
    <pc:chgData name="Joeri Verlooy" userId="S::u0140090@thomasmore.be::5e82dc65-e997-420a-bd08-32be29d3eee0" providerId="AD" clId="Web-{92441E33-A2BC-B076-FD50-0390CE6B808B}"/>
    <pc:docChg chg="modSld">
      <pc:chgData name="Joeri Verlooy" userId="S::u0140090@thomasmore.be::5e82dc65-e997-420a-bd08-32be29d3eee0" providerId="AD" clId="Web-{92441E33-A2BC-B076-FD50-0390CE6B808B}" dt="2021-09-28T07:20:02.391" v="23" actId="20577"/>
      <pc:docMkLst>
        <pc:docMk/>
      </pc:docMkLst>
      <pc:sldChg chg="modSp">
        <pc:chgData name="Joeri Verlooy" userId="S::u0140090@thomasmore.be::5e82dc65-e997-420a-bd08-32be29d3eee0" providerId="AD" clId="Web-{92441E33-A2BC-B076-FD50-0390CE6B808B}" dt="2021-09-28T07:19:28.280" v="2" actId="20577"/>
        <pc:sldMkLst>
          <pc:docMk/>
          <pc:sldMk cId="0" sldId="266"/>
        </pc:sldMkLst>
        <pc:spChg chg="mod">
          <ac:chgData name="Joeri Verlooy" userId="S::u0140090@thomasmore.be::5e82dc65-e997-420a-bd08-32be29d3eee0" providerId="AD" clId="Web-{92441E33-A2BC-B076-FD50-0390CE6B808B}" dt="2021-09-28T07:19:28.280" v="2" actId="20577"/>
          <ac:spMkLst>
            <pc:docMk/>
            <pc:sldMk cId="0" sldId="266"/>
            <ac:spMk id="164" creationId="{00000000-0000-0000-0000-000000000000}"/>
          </ac:spMkLst>
        </pc:spChg>
      </pc:sldChg>
      <pc:sldChg chg="modSp">
        <pc:chgData name="Joeri Verlooy" userId="S::u0140090@thomasmore.be::5e82dc65-e997-420a-bd08-32be29d3eee0" providerId="AD" clId="Web-{92441E33-A2BC-B076-FD50-0390CE6B808B}" dt="2021-09-28T07:19:31.577" v="4" actId="20577"/>
        <pc:sldMkLst>
          <pc:docMk/>
          <pc:sldMk cId="0" sldId="267"/>
        </pc:sldMkLst>
        <pc:spChg chg="mod">
          <ac:chgData name="Joeri Verlooy" userId="S::u0140090@thomasmore.be::5e82dc65-e997-420a-bd08-32be29d3eee0" providerId="AD" clId="Web-{92441E33-A2BC-B076-FD50-0390CE6B808B}" dt="2021-09-28T07:19:31.577" v="4" actId="20577"/>
          <ac:spMkLst>
            <pc:docMk/>
            <pc:sldMk cId="0" sldId="267"/>
            <ac:spMk id="173" creationId="{00000000-0000-0000-0000-000000000000}"/>
          </ac:spMkLst>
        </pc:spChg>
      </pc:sldChg>
      <pc:sldChg chg="modSp">
        <pc:chgData name="Joeri Verlooy" userId="S::u0140090@thomasmore.be::5e82dc65-e997-420a-bd08-32be29d3eee0" providerId="AD" clId="Web-{92441E33-A2BC-B076-FD50-0390CE6B808B}" dt="2021-09-28T07:19:35.015" v="6" actId="20577"/>
        <pc:sldMkLst>
          <pc:docMk/>
          <pc:sldMk cId="0" sldId="268"/>
        </pc:sldMkLst>
        <pc:spChg chg="mod">
          <ac:chgData name="Joeri Verlooy" userId="S::u0140090@thomasmore.be::5e82dc65-e997-420a-bd08-32be29d3eee0" providerId="AD" clId="Web-{92441E33-A2BC-B076-FD50-0390CE6B808B}" dt="2021-09-28T07:19:35.015" v="6" actId="20577"/>
          <ac:spMkLst>
            <pc:docMk/>
            <pc:sldMk cId="0" sldId="268"/>
            <ac:spMk id="182" creationId="{00000000-0000-0000-0000-000000000000}"/>
          </ac:spMkLst>
        </pc:spChg>
      </pc:sldChg>
      <pc:sldChg chg="modSp">
        <pc:chgData name="Joeri Verlooy" userId="S::u0140090@thomasmore.be::5e82dc65-e997-420a-bd08-32be29d3eee0" providerId="AD" clId="Web-{92441E33-A2BC-B076-FD50-0390CE6B808B}" dt="2021-09-28T07:19:38.671" v="8" actId="20577"/>
        <pc:sldMkLst>
          <pc:docMk/>
          <pc:sldMk cId="0" sldId="269"/>
        </pc:sldMkLst>
        <pc:spChg chg="mod">
          <ac:chgData name="Joeri Verlooy" userId="S::u0140090@thomasmore.be::5e82dc65-e997-420a-bd08-32be29d3eee0" providerId="AD" clId="Web-{92441E33-A2BC-B076-FD50-0390CE6B808B}" dt="2021-09-28T07:19:38.671" v="8" actId="20577"/>
          <ac:spMkLst>
            <pc:docMk/>
            <pc:sldMk cId="0" sldId="269"/>
            <ac:spMk id="191" creationId="{00000000-0000-0000-0000-000000000000}"/>
          </ac:spMkLst>
        </pc:spChg>
      </pc:sldChg>
      <pc:sldChg chg="modSp">
        <pc:chgData name="Joeri Verlooy" userId="S::u0140090@thomasmore.be::5e82dc65-e997-420a-bd08-32be29d3eee0" providerId="AD" clId="Web-{92441E33-A2BC-B076-FD50-0390CE6B808B}" dt="2021-09-28T07:19:41.687" v="10" actId="20577"/>
        <pc:sldMkLst>
          <pc:docMk/>
          <pc:sldMk cId="0" sldId="270"/>
        </pc:sldMkLst>
        <pc:spChg chg="mod">
          <ac:chgData name="Joeri Verlooy" userId="S::u0140090@thomasmore.be::5e82dc65-e997-420a-bd08-32be29d3eee0" providerId="AD" clId="Web-{92441E33-A2BC-B076-FD50-0390CE6B808B}" dt="2021-09-28T07:19:41.687" v="10" actId="20577"/>
          <ac:spMkLst>
            <pc:docMk/>
            <pc:sldMk cId="0" sldId="270"/>
            <ac:spMk id="200" creationId="{00000000-0000-0000-0000-000000000000}"/>
          </ac:spMkLst>
        </pc:spChg>
      </pc:sldChg>
      <pc:sldChg chg="modSp">
        <pc:chgData name="Joeri Verlooy" userId="S::u0140090@thomasmore.be::5e82dc65-e997-420a-bd08-32be29d3eee0" providerId="AD" clId="Web-{92441E33-A2BC-B076-FD50-0390CE6B808B}" dt="2021-09-28T07:19:44.218" v="12" actId="20577"/>
        <pc:sldMkLst>
          <pc:docMk/>
          <pc:sldMk cId="0" sldId="271"/>
        </pc:sldMkLst>
        <pc:spChg chg="mod">
          <ac:chgData name="Joeri Verlooy" userId="S::u0140090@thomasmore.be::5e82dc65-e997-420a-bd08-32be29d3eee0" providerId="AD" clId="Web-{92441E33-A2BC-B076-FD50-0390CE6B808B}" dt="2021-09-28T07:19:44.218" v="12" actId="20577"/>
          <ac:spMkLst>
            <pc:docMk/>
            <pc:sldMk cId="0" sldId="271"/>
            <ac:spMk id="209" creationId="{00000000-0000-0000-0000-000000000000}"/>
          </ac:spMkLst>
        </pc:spChg>
      </pc:sldChg>
      <pc:sldChg chg="modSp">
        <pc:chgData name="Joeri Verlooy" userId="S::u0140090@thomasmore.be::5e82dc65-e997-420a-bd08-32be29d3eee0" providerId="AD" clId="Web-{92441E33-A2BC-B076-FD50-0390CE6B808B}" dt="2021-09-28T07:19:48.390" v="15" actId="20577"/>
        <pc:sldMkLst>
          <pc:docMk/>
          <pc:sldMk cId="0" sldId="272"/>
        </pc:sldMkLst>
        <pc:spChg chg="mod">
          <ac:chgData name="Joeri Verlooy" userId="S::u0140090@thomasmore.be::5e82dc65-e997-420a-bd08-32be29d3eee0" providerId="AD" clId="Web-{92441E33-A2BC-B076-FD50-0390CE6B808B}" dt="2021-09-28T07:19:48.390" v="15" actId="20577"/>
          <ac:spMkLst>
            <pc:docMk/>
            <pc:sldMk cId="0" sldId="272"/>
            <ac:spMk id="218" creationId="{00000000-0000-0000-0000-000000000000}"/>
          </ac:spMkLst>
        </pc:spChg>
      </pc:sldChg>
      <pc:sldChg chg="modSp">
        <pc:chgData name="Joeri Verlooy" userId="S::u0140090@thomasmore.be::5e82dc65-e997-420a-bd08-32be29d3eee0" providerId="AD" clId="Web-{92441E33-A2BC-B076-FD50-0390CE6B808B}" dt="2021-09-28T07:19:52.140" v="17" actId="20577"/>
        <pc:sldMkLst>
          <pc:docMk/>
          <pc:sldMk cId="0" sldId="273"/>
        </pc:sldMkLst>
        <pc:spChg chg="mod">
          <ac:chgData name="Joeri Verlooy" userId="S::u0140090@thomasmore.be::5e82dc65-e997-420a-bd08-32be29d3eee0" providerId="AD" clId="Web-{92441E33-A2BC-B076-FD50-0390CE6B808B}" dt="2021-09-28T07:19:52.140" v="17" actId="20577"/>
          <ac:spMkLst>
            <pc:docMk/>
            <pc:sldMk cId="0" sldId="273"/>
            <ac:spMk id="227" creationId="{00000000-0000-0000-0000-000000000000}"/>
          </ac:spMkLst>
        </pc:spChg>
      </pc:sldChg>
      <pc:sldChg chg="modSp">
        <pc:chgData name="Joeri Verlooy" userId="S::u0140090@thomasmore.be::5e82dc65-e997-420a-bd08-32be29d3eee0" providerId="AD" clId="Web-{92441E33-A2BC-B076-FD50-0390CE6B808B}" dt="2021-09-28T07:19:55.406" v="19" actId="20577"/>
        <pc:sldMkLst>
          <pc:docMk/>
          <pc:sldMk cId="0" sldId="274"/>
        </pc:sldMkLst>
        <pc:spChg chg="mod">
          <ac:chgData name="Joeri Verlooy" userId="S::u0140090@thomasmore.be::5e82dc65-e997-420a-bd08-32be29d3eee0" providerId="AD" clId="Web-{92441E33-A2BC-B076-FD50-0390CE6B808B}" dt="2021-09-28T07:19:55.406" v="19" actId="20577"/>
          <ac:spMkLst>
            <pc:docMk/>
            <pc:sldMk cId="0" sldId="274"/>
            <ac:spMk id="236" creationId="{00000000-0000-0000-0000-000000000000}"/>
          </ac:spMkLst>
        </pc:spChg>
      </pc:sldChg>
      <pc:sldChg chg="modSp">
        <pc:chgData name="Joeri Verlooy" userId="S::u0140090@thomasmore.be::5e82dc65-e997-420a-bd08-32be29d3eee0" providerId="AD" clId="Web-{92441E33-A2BC-B076-FD50-0390CE6B808B}" dt="2021-09-28T07:19:58.437" v="21" actId="20577"/>
        <pc:sldMkLst>
          <pc:docMk/>
          <pc:sldMk cId="0" sldId="275"/>
        </pc:sldMkLst>
        <pc:spChg chg="mod">
          <ac:chgData name="Joeri Verlooy" userId="S::u0140090@thomasmore.be::5e82dc65-e997-420a-bd08-32be29d3eee0" providerId="AD" clId="Web-{92441E33-A2BC-B076-FD50-0390CE6B808B}" dt="2021-09-28T07:19:58.437" v="21" actId="20577"/>
          <ac:spMkLst>
            <pc:docMk/>
            <pc:sldMk cId="0" sldId="275"/>
            <ac:spMk id="245" creationId="{00000000-0000-0000-0000-000000000000}"/>
          </ac:spMkLst>
        </pc:spChg>
      </pc:sldChg>
      <pc:sldChg chg="modSp">
        <pc:chgData name="Joeri Verlooy" userId="S::u0140090@thomasmore.be::5e82dc65-e997-420a-bd08-32be29d3eee0" providerId="AD" clId="Web-{92441E33-A2BC-B076-FD50-0390CE6B808B}" dt="2021-09-28T07:20:02.391" v="23" actId="20577"/>
        <pc:sldMkLst>
          <pc:docMk/>
          <pc:sldMk cId="0" sldId="276"/>
        </pc:sldMkLst>
        <pc:spChg chg="mod">
          <ac:chgData name="Joeri Verlooy" userId="S::u0140090@thomasmore.be::5e82dc65-e997-420a-bd08-32be29d3eee0" providerId="AD" clId="Web-{92441E33-A2BC-B076-FD50-0390CE6B808B}" dt="2021-09-28T07:20:02.391" v="23" actId="20577"/>
          <ac:spMkLst>
            <pc:docMk/>
            <pc:sldMk cId="0" sldId="276"/>
            <ac:spMk id="254" creationId="{00000000-0000-0000-0000-000000000000}"/>
          </ac:spMkLst>
        </pc:spChg>
      </pc:sldChg>
    </pc:docChg>
  </pc:docChgLst>
  <pc:docChgLst>
    <pc:chgData name="Joeri Verlooy" userId="S::u0140090@thomasmore.be::5e82dc65-e997-420a-bd08-32be29d3eee0" providerId="AD" clId="Web-{1295E474-BC23-90CB-4975-842B1B9C8B9A}"/>
    <pc:docChg chg="modSld">
      <pc:chgData name="Joeri Verlooy" userId="S::u0140090@thomasmore.be::5e82dc65-e997-420a-bd08-32be29d3eee0" providerId="AD" clId="Web-{1295E474-BC23-90CB-4975-842B1B9C8B9A}" dt="2022-08-11T08:58:23.042" v="4" actId="20577"/>
      <pc:docMkLst>
        <pc:docMk/>
      </pc:docMkLst>
      <pc:sldChg chg="modSp">
        <pc:chgData name="Joeri Verlooy" userId="S::u0140090@thomasmore.be::5e82dc65-e997-420a-bd08-32be29d3eee0" providerId="AD" clId="Web-{1295E474-BC23-90CB-4975-842B1B9C8B9A}" dt="2022-08-11T08:58:23.042" v="4" actId="20577"/>
        <pc:sldMkLst>
          <pc:docMk/>
          <pc:sldMk cId="0" sldId="279"/>
        </pc:sldMkLst>
        <pc:spChg chg="mod">
          <ac:chgData name="Joeri Verlooy" userId="S::u0140090@thomasmore.be::5e82dc65-e997-420a-bd08-32be29d3eee0" providerId="AD" clId="Web-{1295E474-BC23-90CB-4975-842B1B9C8B9A}" dt="2022-08-11T08:58:23.042" v="4" actId="20577"/>
          <ac:spMkLst>
            <pc:docMk/>
            <pc:sldMk cId="0" sldId="279"/>
            <ac:spMk id="279" creationId="{00000000-0000-0000-0000-000000000000}"/>
          </ac:spMkLst>
        </pc:spChg>
      </pc:sldChg>
    </pc:docChg>
  </pc:docChgLst>
  <pc:docChgLst>
    <pc:chgData name="Joeri Verlooy" userId="S::u0140090@thomasmore.be::5e82dc65-e997-420a-bd08-32be29d3eee0" providerId="AD" clId="Web-{275787EE-073B-7A95-45EF-70BFE7BFACB0}"/>
    <pc:docChg chg="addSld modSld">
      <pc:chgData name="Joeri Verlooy" userId="S::u0140090@thomasmore.be::5e82dc65-e997-420a-bd08-32be29d3eee0" providerId="AD" clId="Web-{275787EE-073B-7A95-45EF-70BFE7BFACB0}" dt="2022-08-11T09:10:47.529" v="101" actId="20577"/>
      <pc:docMkLst>
        <pc:docMk/>
      </pc:docMkLst>
      <pc:sldChg chg="modSp">
        <pc:chgData name="Joeri Verlooy" userId="S::u0140090@thomasmore.be::5e82dc65-e997-420a-bd08-32be29d3eee0" providerId="AD" clId="Web-{275787EE-073B-7A95-45EF-70BFE7BFACB0}" dt="2022-08-11T09:04:50.939" v="40" actId="20577"/>
        <pc:sldMkLst>
          <pc:docMk/>
          <pc:sldMk cId="0" sldId="256"/>
        </pc:sldMkLst>
        <pc:spChg chg="mod">
          <ac:chgData name="Joeri Verlooy" userId="S::u0140090@thomasmore.be::5e82dc65-e997-420a-bd08-32be29d3eee0" providerId="AD" clId="Web-{275787EE-073B-7A95-45EF-70BFE7BFACB0}" dt="2022-08-11T09:04:50.939" v="40" actId="20577"/>
          <ac:spMkLst>
            <pc:docMk/>
            <pc:sldMk cId="0" sldId="256"/>
            <ac:spMk id="82" creationId="{00000000-0000-0000-0000-000000000000}"/>
          </ac:spMkLst>
        </pc:spChg>
      </pc:sldChg>
      <pc:sldChg chg="modSp">
        <pc:chgData name="Joeri Verlooy" userId="S::u0140090@thomasmore.be::5e82dc65-e997-420a-bd08-32be29d3eee0" providerId="AD" clId="Web-{275787EE-073B-7A95-45EF-70BFE7BFACB0}" dt="2022-08-11T09:04:55.736" v="41"/>
        <pc:sldMkLst>
          <pc:docMk/>
          <pc:sldMk cId="0" sldId="257"/>
        </pc:sldMkLst>
        <pc:spChg chg="mod">
          <ac:chgData name="Joeri Verlooy" userId="S::u0140090@thomasmore.be::5e82dc65-e997-420a-bd08-32be29d3eee0" providerId="AD" clId="Web-{275787EE-073B-7A95-45EF-70BFE7BFACB0}" dt="2022-08-11T09:04:55.736" v="41"/>
          <ac:spMkLst>
            <pc:docMk/>
            <pc:sldMk cId="0" sldId="257"/>
            <ac:spMk id="91" creationId="{00000000-0000-0000-0000-000000000000}"/>
          </ac:spMkLst>
        </pc:spChg>
      </pc:sldChg>
      <pc:sldChg chg="modSp">
        <pc:chgData name="Joeri Verlooy" userId="S::u0140090@thomasmore.be::5e82dc65-e997-420a-bd08-32be29d3eee0" providerId="AD" clId="Web-{275787EE-073B-7A95-45EF-70BFE7BFACB0}" dt="2022-08-11T09:05:02.064" v="43" actId="20577"/>
        <pc:sldMkLst>
          <pc:docMk/>
          <pc:sldMk cId="0" sldId="258"/>
        </pc:sldMkLst>
        <pc:spChg chg="mod">
          <ac:chgData name="Joeri Verlooy" userId="S::u0140090@thomasmore.be::5e82dc65-e997-420a-bd08-32be29d3eee0" providerId="AD" clId="Web-{275787EE-073B-7A95-45EF-70BFE7BFACB0}" dt="2022-08-11T09:05:02.064" v="43" actId="20577"/>
          <ac:spMkLst>
            <pc:docMk/>
            <pc:sldMk cId="0" sldId="258"/>
            <ac:spMk id="100" creationId="{00000000-0000-0000-0000-000000000000}"/>
          </ac:spMkLst>
        </pc:spChg>
      </pc:sldChg>
      <pc:sldChg chg="modSp">
        <pc:chgData name="Joeri Verlooy" userId="S::u0140090@thomasmore.be::5e82dc65-e997-420a-bd08-32be29d3eee0" providerId="AD" clId="Web-{275787EE-073B-7A95-45EF-70BFE7BFACB0}" dt="2022-08-11T09:05:05.814" v="45" actId="20577"/>
        <pc:sldMkLst>
          <pc:docMk/>
          <pc:sldMk cId="0" sldId="259"/>
        </pc:sldMkLst>
        <pc:spChg chg="mod">
          <ac:chgData name="Joeri Verlooy" userId="S::u0140090@thomasmore.be::5e82dc65-e997-420a-bd08-32be29d3eee0" providerId="AD" clId="Web-{275787EE-073B-7A95-45EF-70BFE7BFACB0}" dt="2022-08-11T09:05:05.814" v="45" actId="20577"/>
          <ac:spMkLst>
            <pc:docMk/>
            <pc:sldMk cId="0" sldId="259"/>
            <ac:spMk id="107" creationId="{00000000-0000-0000-0000-000000000000}"/>
          </ac:spMkLst>
        </pc:spChg>
      </pc:sldChg>
      <pc:sldChg chg="modSp">
        <pc:chgData name="Joeri Verlooy" userId="S::u0140090@thomasmore.be::5e82dc65-e997-420a-bd08-32be29d3eee0" providerId="AD" clId="Web-{275787EE-073B-7A95-45EF-70BFE7BFACB0}" dt="2022-08-11T09:05:09.268" v="47" actId="20577"/>
        <pc:sldMkLst>
          <pc:docMk/>
          <pc:sldMk cId="0" sldId="260"/>
        </pc:sldMkLst>
        <pc:spChg chg="mod">
          <ac:chgData name="Joeri Verlooy" userId="S::u0140090@thomasmore.be::5e82dc65-e997-420a-bd08-32be29d3eee0" providerId="AD" clId="Web-{275787EE-073B-7A95-45EF-70BFE7BFACB0}" dt="2022-08-11T09:05:09.268" v="47" actId="20577"/>
          <ac:spMkLst>
            <pc:docMk/>
            <pc:sldMk cId="0" sldId="260"/>
            <ac:spMk id="116" creationId="{00000000-0000-0000-0000-000000000000}"/>
          </ac:spMkLst>
        </pc:spChg>
      </pc:sldChg>
      <pc:sldChg chg="modSp">
        <pc:chgData name="Joeri Verlooy" userId="S::u0140090@thomasmore.be::5e82dc65-e997-420a-bd08-32be29d3eee0" providerId="AD" clId="Web-{275787EE-073B-7A95-45EF-70BFE7BFACB0}" dt="2022-08-11T09:05:14.487" v="49" actId="20577"/>
        <pc:sldMkLst>
          <pc:docMk/>
          <pc:sldMk cId="0" sldId="261"/>
        </pc:sldMkLst>
        <pc:spChg chg="mod">
          <ac:chgData name="Joeri Verlooy" userId="S::u0140090@thomasmore.be::5e82dc65-e997-420a-bd08-32be29d3eee0" providerId="AD" clId="Web-{275787EE-073B-7A95-45EF-70BFE7BFACB0}" dt="2022-08-11T09:05:14.487" v="49" actId="20577"/>
          <ac:spMkLst>
            <pc:docMk/>
            <pc:sldMk cId="0" sldId="261"/>
            <ac:spMk id="124" creationId="{00000000-0000-0000-0000-000000000000}"/>
          </ac:spMkLst>
        </pc:spChg>
      </pc:sldChg>
      <pc:sldChg chg="modSp">
        <pc:chgData name="Joeri Verlooy" userId="S::u0140090@thomasmore.be::5e82dc65-e997-420a-bd08-32be29d3eee0" providerId="AD" clId="Web-{275787EE-073B-7A95-45EF-70BFE7BFACB0}" dt="2022-08-11T09:05:24.799" v="51" actId="20577"/>
        <pc:sldMkLst>
          <pc:docMk/>
          <pc:sldMk cId="0" sldId="262"/>
        </pc:sldMkLst>
        <pc:spChg chg="mod">
          <ac:chgData name="Joeri Verlooy" userId="S::u0140090@thomasmore.be::5e82dc65-e997-420a-bd08-32be29d3eee0" providerId="AD" clId="Web-{275787EE-073B-7A95-45EF-70BFE7BFACB0}" dt="2022-08-11T09:05:24.799" v="51" actId="20577"/>
          <ac:spMkLst>
            <pc:docMk/>
            <pc:sldMk cId="0" sldId="262"/>
            <ac:spMk id="132" creationId="{00000000-0000-0000-0000-000000000000}"/>
          </ac:spMkLst>
        </pc:spChg>
      </pc:sldChg>
      <pc:sldChg chg="modSp">
        <pc:chgData name="Joeri Verlooy" userId="S::u0140090@thomasmore.be::5e82dc65-e997-420a-bd08-32be29d3eee0" providerId="AD" clId="Web-{275787EE-073B-7A95-45EF-70BFE7BFACB0}" dt="2022-08-11T09:05:30.143" v="53" actId="20577"/>
        <pc:sldMkLst>
          <pc:docMk/>
          <pc:sldMk cId="0" sldId="263"/>
        </pc:sldMkLst>
        <pc:spChg chg="mod">
          <ac:chgData name="Joeri Verlooy" userId="S::u0140090@thomasmore.be::5e82dc65-e997-420a-bd08-32be29d3eee0" providerId="AD" clId="Web-{275787EE-073B-7A95-45EF-70BFE7BFACB0}" dt="2022-08-11T09:05:30.143" v="53" actId="20577"/>
          <ac:spMkLst>
            <pc:docMk/>
            <pc:sldMk cId="0" sldId="263"/>
            <ac:spMk id="140" creationId="{00000000-0000-0000-0000-000000000000}"/>
          </ac:spMkLst>
        </pc:spChg>
      </pc:sldChg>
      <pc:sldChg chg="modSp">
        <pc:chgData name="Joeri Verlooy" userId="S::u0140090@thomasmore.be::5e82dc65-e997-420a-bd08-32be29d3eee0" providerId="AD" clId="Web-{275787EE-073B-7A95-45EF-70BFE7BFACB0}" dt="2022-08-11T09:05:34.612" v="55" actId="20577"/>
        <pc:sldMkLst>
          <pc:docMk/>
          <pc:sldMk cId="0" sldId="264"/>
        </pc:sldMkLst>
        <pc:spChg chg="mod">
          <ac:chgData name="Joeri Verlooy" userId="S::u0140090@thomasmore.be::5e82dc65-e997-420a-bd08-32be29d3eee0" providerId="AD" clId="Web-{275787EE-073B-7A95-45EF-70BFE7BFACB0}" dt="2022-08-11T09:05:34.612" v="55" actId="20577"/>
          <ac:spMkLst>
            <pc:docMk/>
            <pc:sldMk cId="0" sldId="264"/>
            <ac:spMk id="148" creationId="{00000000-0000-0000-0000-000000000000}"/>
          </ac:spMkLst>
        </pc:spChg>
      </pc:sldChg>
      <pc:sldChg chg="modSp">
        <pc:chgData name="Joeri Verlooy" userId="S::u0140090@thomasmore.be::5e82dc65-e997-420a-bd08-32be29d3eee0" providerId="AD" clId="Web-{275787EE-073B-7A95-45EF-70BFE7BFACB0}" dt="2022-08-11T09:05:39.222" v="57" actId="20577"/>
        <pc:sldMkLst>
          <pc:docMk/>
          <pc:sldMk cId="0" sldId="265"/>
        </pc:sldMkLst>
        <pc:spChg chg="mod">
          <ac:chgData name="Joeri Verlooy" userId="S::u0140090@thomasmore.be::5e82dc65-e997-420a-bd08-32be29d3eee0" providerId="AD" clId="Web-{275787EE-073B-7A95-45EF-70BFE7BFACB0}" dt="2022-08-11T09:05:39.222" v="57" actId="20577"/>
          <ac:spMkLst>
            <pc:docMk/>
            <pc:sldMk cId="0" sldId="265"/>
            <ac:spMk id="156" creationId="{00000000-0000-0000-0000-000000000000}"/>
          </ac:spMkLst>
        </pc:spChg>
      </pc:sldChg>
      <pc:sldChg chg="modSp">
        <pc:chgData name="Joeri Verlooy" userId="S::u0140090@thomasmore.be::5e82dc65-e997-420a-bd08-32be29d3eee0" providerId="AD" clId="Web-{275787EE-073B-7A95-45EF-70BFE7BFACB0}" dt="2022-08-11T09:05:43.566" v="59" actId="20577"/>
        <pc:sldMkLst>
          <pc:docMk/>
          <pc:sldMk cId="0" sldId="266"/>
        </pc:sldMkLst>
        <pc:spChg chg="mod">
          <ac:chgData name="Joeri Verlooy" userId="S::u0140090@thomasmore.be::5e82dc65-e997-420a-bd08-32be29d3eee0" providerId="AD" clId="Web-{275787EE-073B-7A95-45EF-70BFE7BFACB0}" dt="2022-08-11T09:05:43.566" v="59" actId="20577"/>
          <ac:spMkLst>
            <pc:docMk/>
            <pc:sldMk cId="0" sldId="266"/>
            <ac:spMk id="165" creationId="{00000000-0000-0000-0000-000000000000}"/>
          </ac:spMkLst>
        </pc:spChg>
      </pc:sldChg>
      <pc:sldChg chg="modSp">
        <pc:chgData name="Joeri Verlooy" userId="S::u0140090@thomasmore.be::5e82dc65-e997-420a-bd08-32be29d3eee0" providerId="AD" clId="Web-{275787EE-073B-7A95-45EF-70BFE7BFACB0}" dt="2022-08-11T09:05:46.972" v="61" actId="20577"/>
        <pc:sldMkLst>
          <pc:docMk/>
          <pc:sldMk cId="0" sldId="267"/>
        </pc:sldMkLst>
        <pc:spChg chg="mod">
          <ac:chgData name="Joeri Verlooy" userId="S::u0140090@thomasmore.be::5e82dc65-e997-420a-bd08-32be29d3eee0" providerId="AD" clId="Web-{275787EE-073B-7A95-45EF-70BFE7BFACB0}" dt="2022-08-11T09:05:46.972" v="61" actId="20577"/>
          <ac:spMkLst>
            <pc:docMk/>
            <pc:sldMk cId="0" sldId="267"/>
            <ac:spMk id="174" creationId="{00000000-0000-0000-0000-000000000000}"/>
          </ac:spMkLst>
        </pc:spChg>
      </pc:sldChg>
      <pc:sldChg chg="modSp">
        <pc:chgData name="Joeri Verlooy" userId="S::u0140090@thomasmore.be::5e82dc65-e997-420a-bd08-32be29d3eee0" providerId="AD" clId="Web-{275787EE-073B-7A95-45EF-70BFE7BFACB0}" dt="2022-08-11T09:05:51.191" v="63" actId="20577"/>
        <pc:sldMkLst>
          <pc:docMk/>
          <pc:sldMk cId="0" sldId="268"/>
        </pc:sldMkLst>
        <pc:spChg chg="mod">
          <ac:chgData name="Joeri Verlooy" userId="S::u0140090@thomasmore.be::5e82dc65-e997-420a-bd08-32be29d3eee0" providerId="AD" clId="Web-{275787EE-073B-7A95-45EF-70BFE7BFACB0}" dt="2022-08-11T09:05:51.191" v="63" actId="20577"/>
          <ac:spMkLst>
            <pc:docMk/>
            <pc:sldMk cId="0" sldId="268"/>
            <ac:spMk id="183" creationId="{00000000-0000-0000-0000-000000000000}"/>
          </ac:spMkLst>
        </pc:spChg>
      </pc:sldChg>
      <pc:sldChg chg="modSp">
        <pc:chgData name="Joeri Verlooy" userId="S::u0140090@thomasmore.be::5e82dc65-e997-420a-bd08-32be29d3eee0" providerId="AD" clId="Web-{275787EE-073B-7A95-45EF-70BFE7BFACB0}" dt="2022-08-11T09:05:54.191" v="65" actId="20577"/>
        <pc:sldMkLst>
          <pc:docMk/>
          <pc:sldMk cId="0" sldId="269"/>
        </pc:sldMkLst>
        <pc:spChg chg="mod">
          <ac:chgData name="Joeri Verlooy" userId="S::u0140090@thomasmore.be::5e82dc65-e997-420a-bd08-32be29d3eee0" providerId="AD" clId="Web-{275787EE-073B-7A95-45EF-70BFE7BFACB0}" dt="2022-08-11T09:05:54.191" v="65" actId="20577"/>
          <ac:spMkLst>
            <pc:docMk/>
            <pc:sldMk cId="0" sldId="269"/>
            <ac:spMk id="192" creationId="{00000000-0000-0000-0000-000000000000}"/>
          </ac:spMkLst>
        </pc:spChg>
      </pc:sldChg>
      <pc:sldChg chg="modSp">
        <pc:chgData name="Joeri Verlooy" userId="S::u0140090@thomasmore.be::5e82dc65-e997-420a-bd08-32be29d3eee0" providerId="AD" clId="Web-{275787EE-073B-7A95-45EF-70BFE7BFACB0}" dt="2022-08-11T09:05:57.801" v="67" actId="20577"/>
        <pc:sldMkLst>
          <pc:docMk/>
          <pc:sldMk cId="0" sldId="270"/>
        </pc:sldMkLst>
        <pc:spChg chg="mod">
          <ac:chgData name="Joeri Verlooy" userId="S::u0140090@thomasmore.be::5e82dc65-e997-420a-bd08-32be29d3eee0" providerId="AD" clId="Web-{275787EE-073B-7A95-45EF-70BFE7BFACB0}" dt="2022-08-11T09:05:57.801" v="67" actId="20577"/>
          <ac:spMkLst>
            <pc:docMk/>
            <pc:sldMk cId="0" sldId="270"/>
            <ac:spMk id="201" creationId="{00000000-0000-0000-0000-000000000000}"/>
          </ac:spMkLst>
        </pc:spChg>
      </pc:sldChg>
      <pc:sldChg chg="modSp">
        <pc:chgData name="Joeri Verlooy" userId="S::u0140090@thomasmore.be::5e82dc65-e997-420a-bd08-32be29d3eee0" providerId="AD" clId="Web-{275787EE-073B-7A95-45EF-70BFE7BFACB0}" dt="2022-08-11T09:06:01.613" v="69" actId="20577"/>
        <pc:sldMkLst>
          <pc:docMk/>
          <pc:sldMk cId="0" sldId="271"/>
        </pc:sldMkLst>
        <pc:spChg chg="mod">
          <ac:chgData name="Joeri Verlooy" userId="S::u0140090@thomasmore.be::5e82dc65-e997-420a-bd08-32be29d3eee0" providerId="AD" clId="Web-{275787EE-073B-7A95-45EF-70BFE7BFACB0}" dt="2022-08-11T09:06:01.613" v="69" actId="20577"/>
          <ac:spMkLst>
            <pc:docMk/>
            <pc:sldMk cId="0" sldId="271"/>
            <ac:spMk id="210" creationId="{00000000-0000-0000-0000-000000000000}"/>
          </ac:spMkLst>
        </pc:spChg>
      </pc:sldChg>
      <pc:sldChg chg="modSp">
        <pc:chgData name="Joeri Verlooy" userId="S::u0140090@thomasmore.be::5e82dc65-e997-420a-bd08-32be29d3eee0" providerId="AD" clId="Web-{275787EE-073B-7A95-45EF-70BFE7BFACB0}" dt="2022-08-11T09:06:05.395" v="71" actId="20577"/>
        <pc:sldMkLst>
          <pc:docMk/>
          <pc:sldMk cId="0" sldId="272"/>
        </pc:sldMkLst>
        <pc:spChg chg="mod">
          <ac:chgData name="Joeri Verlooy" userId="S::u0140090@thomasmore.be::5e82dc65-e997-420a-bd08-32be29d3eee0" providerId="AD" clId="Web-{275787EE-073B-7A95-45EF-70BFE7BFACB0}" dt="2022-08-11T09:06:05.395" v="71" actId="20577"/>
          <ac:spMkLst>
            <pc:docMk/>
            <pc:sldMk cId="0" sldId="272"/>
            <ac:spMk id="219" creationId="{00000000-0000-0000-0000-000000000000}"/>
          </ac:spMkLst>
        </pc:spChg>
      </pc:sldChg>
      <pc:sldChg chg="modSp">
        <pc:chgData name="Joeri Verlooy" userId="S::u0140090@thomasmore.be::5e82dc65-e997-420a-bd08-32be29d3eee0" providerId="AD" clId="Web-{275787EE-073B-7A95-45EF-70BFE7BFACB0}" dt="2022-08-11T09:06:28.223" v="73" actId="20577"/>
        <pc:sldMkLst>
          <pc:docMk/>
          <pc:sldMk cId="0" sldId="273"/>
        </pc:sldMkLst>
        <pc:spChg chg="mod">
          <ac:chgData name="Joeri Verlooy" userId="S::u0140090@thomasmore.be::5e82dc65-e997-420a-bd08-32be29d3eee0" providerId="AD" clId="Web-{275787EE-073B-7A95-45EF-70BFE7BFACB0}" dt="2022-08-11T09:06:28.223" v="73" actId="20577"/>
          <ac:spMkLst>
            <pc:docMk/>
            <pc:sldMk cId="0" sldId="273"/>
            <ac:spMk id="228" creationId="{00000000-0000-0000-0000-000000000000}"/>
          </ac:spMkLst>
        </pc:spChg>
      </pc:sldChg>
      <pc:sldChg chg="modSp">
        <pc:chgData name="Joeri Verlooy" userId="S::u0140090@thomasmore.be::5e82dc65-e997-420a-bd08-32be29d3eee0" providerId="AD" clId="Web-{275787EE-073B-7A95-45EF-70BFE7BFACB0}" dt="2022-08-11T09:09:41.401" v="75" actId="20577"/>
        <pc:sldMkLst>
          <pc:docMk/>
          <pc:sldMk cId="0" sldId="274"/>
        </pc:sldMkLst>
        <pc:spChg chg="mod">
          <ac:chgData name="Joeri Verlooy" userId="S::u0140090@thomasmore.be::5e82dc65-e997-420a-bd08-32be29d3eee0" providerId="AD" clId="Web-{275787EE-073B-7A95-45EF-70BFE7BFACB0}" dt="2022-08-11T09:09:41.401" v="75" actId="20577"/>
          <ac:spMkLst>
            <pc:docMk/>
            <pc:sldMk cId="0" sldId="274"/>
            <ac:spMk id="237" creationId="{00000000-0000-0000-0000-000000000000}"/>
          </ac:spMkLst>
        </pc:spChg>
      </pc:sldChg>
      <pc:sldChg chg="modSp">
        <pc:chgData name="Joeri Verlooy" userId="S::u0140090@thomasmore.be::5e82dc65-e997-420a-bd08-32be29d3eee0" providerId="AD" clId="Web-{275787EE-073B-7A95-45EF-70BFE7BFACB0}" dt="2022-08-11T09:09:46.714" v="77" actId="20577"/>
        <pc:sldMkLst>
          <pc:docMk/>
          <pc:sldMk cId="0" sldId="275"/>
        </pc:sldMkLst>
        <pc:spChg chg="mod">
          <ac:chgData name="Joeri Verlooy" userId="S::u0140090@thomasmore.be::5e82dc65-e997-420a-bd08-32be29d3eee0" providerId="AD" clId="Web-{275787EE-073B-7A95-45EF-70BFE7BFACB0}" dt="2022-08-11T09:09:46.714" v="77" actId="20577"/>
          <ac:spMkLst>
            <pc:docMk/>
            <pc:sldMk cId="0" sldId="275"/>
            <ac:spMk id="246" creationId="{00000000-0000-0000-0000-000000000000}"/>
          </ac:spMkLst>
        </pc:spChg>
      </pc:sldChg>
      <pc:sldChg chg="modSp">
        <pc:chgData name="Joeri Verlooy" userId="S::u0140090@thomasmore.be::5e82dc65-e997-420a-bd08-32be29d3eee0" providerId="AD" clId="Web-{275787EE-073B-7A95-45EF-70BFE7BFACB0}" dt="2022-08-11T09:09:51.839" v="79" actId="20577"/>
        <pc:sldMkLst>
          <pc:docMk/>
          <pc:sldMk cId="0" sldId="276"/>
        </pc:sldMkLst>
        <pc:spChg chg="mod">
          <ac:chgData name="Joeri Verlooy" userId="S::u0140090@thomasmore.be::5e82dc65-e997-420a-bd08-32be29d3eee0" providerId="AD" clId="Web-{275787EE-073B-7A95-45EF-70BFE7BFACB0}" dt="2022-08-11T09:09:51.839" v="79" actId="20577"/>
          <ac:spMkLst>
            <pc:docMk/>
            <pc:sldMk cId="0" sldId="276"/>
            <ac:spMk id="255" creationId="{00000000-0000-0000-0000-000000000000}"/>
          </ac:spMkLst>
        </pc:spChg>
      </pc:sldChg>
      <pc:sldChg chg="modSp">
        <pc:chgData name="Joeri Verlooy" userId="S::u0140090@thomasmore.be::5e82dc65-e997-420a-bd08-32be29d3eee0" providerId="AD" clId="Web-{275787EE-073B-7A95-45EF-70BFE7BFACB0}" dt="2022-08-11T09:09:56.308" v="81" actId="20577"/>
        <pc:sldMkLst>
          <pc:docMk/>
          <pc:sldMk cId="0" sldId="277"/>
        </pc:sldMkLst>
        <pc:spChg chg="mod">
          <ac:chgData name="Joeri Verlooy" userId="S::u0140090@thomasmore.be::5e82dc65-e997-420a-bd08-32be29d3eee0" providerId="AD" clId="Web-{275787EE-073B-7A95-45EF-70BFE7BFACB0}" dt="2022-08-11T09:09:56.308" v="81" actId="20577"/>
          <ac:spMkLst>
            <pc:docMk/>
            <pc:sldMk cId="0" sldId="277"/>
            <ac:spMk id="264" creationId="{00000000-0000-0000-0000-000000000000}"/>
          </ac:spMkLst>
        </pc:spChg>
      </pc:sldChg>
      <pc:sldChg chg="modSp">
        <pc:chgData name="Joeri Verlooy" userId="S::u0140090@thomasmore.be::5e82dc65-e997-420a-bd08-32be29d3eee0" providerId="AD" clId="Web-{275787EE-073B-7A95-45EF-70BFE7BFACB0}" dt="2022-08-11T09:10:02.449" v="83" actId="20577"/>
        <pc:sldMkLst>
          <pc:docMk/>
          <pc:sldMk cId="0" sldId="278"/>
        </pc:sldMkLst>
        <pc:spChg chg="mod">
          <ac:chgData name="Joeri Verlooy" userId="S::u0140090@thomasmore.be::5e82dc65-e997-420a-bd08-32be29d3eee0" providerId="AD" clId="Web-{275787EE-073B-7A95-45EF-70BFE7BFACB0}" dt="2022-08-11T09:10:02.449" v="83" actId="20577"/>
          <ac:spMkLst>
            <pc:docMk/>
            <pc:sldMk cId="0" sldId="278"/>
            <ac:spMk id="272" creationId="{00000000-0000-0000-0000-000000000000}"/>
          </ac:spMkLst>
        </pc:spChg>
      </pc:sldChg>
      <pc:sldChg chg="modSp">
        <pc:chgData name="Joeri Verlooy" userId="S::u0140090@thomasmore.be::5e82dc65-e997-420a-bd08-32be29d3eee0" providerId="AD" clId="Web-{275787EE-073B-7A95-45EF-70BFE7BFACB0}" dt="2022-08-11T09:10:06.902" v="85" actId="20577"/>
        <pc:sldMkLst>
          <pc:docMk/>
          <pc:sldMk cId="0" sldId="279"/>
        </pc:sldMkLst>
        <pc:spChg chg="mod">
          <ac:chgData name="Joeri Verlooy" userId="S::u0140090@thomasmore.be::5e82dc65-e997-420a-bd08-32be29d3eee0" providerId="AD" clId="Web-{275787EE-073B-7A95-45EF-70BFE7BFACB0}" dt="2022-08-11T08:59:50.351" v="36" actId="20577"/>
          <ac:spMkLst>
            <pc:docMk/>
            <pc:sldMk cId="0" sldId="279"/>
            <ac:spMk id="279" creationId="{00000000-0000-0000-0000-000000000000}"/>
          </ac:spMkLst>
        </pc:spChg>
        <pc:spChg chg="mod">
          <ac:chgData name="Joeri Verlooy" userId="S::u0140090@thomasmore.be::5e82dc65-e997-420a-bd08-32be29d3eee0" providerId="AD" clId="Web-{275787EE-073B-7A95-45EF-70BFE7BFACB0}" dt="2022-08-11T09:10:06.902" v="85" actId="20577"/>
          <ac:spMkLst>
            <pc:docMk/>
            <pc:sldMk cId="0" sldId="279"/>
            <ac:spMk id="280" creationId="{00000000-0000-0000-0000-000000000000}"/>
          </ac:spMkLst>
        </pc:spChg>
      </pc:sldChg>
      <pc:sldChg chg="modSp">
        <pc:chgData name="Joeri Verlooy" userId="S::u0140090@thomasmore.be::5e82dc65-e997-420a-bd08-32be29d3eee0" providerId="AD" clId="Web-{275787EE-073B-7A95-45EF-70BFE7BFACB0}" dt="2022-08-11T09:10:13.356" v="87" actId="20577"/>
        <pc:sldMkLst>
          <pc:docMk/>
          <pc:sldMk cId="0" sldId="280"/>
        </pc:sldMkLst>
        <pc:spChg chg="mod">
          <ac:chgData name="Joeri Verlooy" userId="S::u0140090@thomasmore.be::5e82dc65-e997-420a-bd08-32be29d3eee0" providerId="AD" clId="Web-{275787EE-073B-7A95-45EF-70BFE7BFACB0}" dt="2022-08-11T09:10:13.356" v="87" actId="20577"/>
          <ac:spMkLst>
            <pc:docMk/>
            <pc:sldMk cId="0" sldId="280"/>
            <ac:spMk id="288" creationId="{00000000-0000-0000-0000-000000000000}"/>
          </ac:spMkLst>
        </pc:spChg>
      </pc:sldChg>
      <pc:sldChg chg="modSp">
        <pc:chgData name="Joeri Verlooy" userId="S::u0140090@thomasmore.be::5e82dc65-e997-420a-bd08-32be29d3eee0" providerId="AD" clId="Web-{275787EE-073B-7A95-45EF-70BFE7BFACB0}" dt="2022-08-11T09:10:19.731" v="89" actId="20577"/>
        <pc:sldMkLst>
          <pc:docMk/>
          <pc:sldMk cId="0" sldId="281"/>
        </pc:sldMkLst>
        <pc:spChg chg="mod">
          <ac:chgData name="Joeri Verlooy" userId="S::u0140090@thomasmore.be::5e82dc65-e997-420a-bd08-32be29d3eee0" providerId="AD" clId="Web-{275787EE-073B-7A95-45EF-70BFE7BFACB0}" dt="2022-08-11T09:10:19.731" v="89" actId="20577"/>
          <ac:spMkLst>
            <pc:docMk/>
            <pc:sldMk cId="0" sldId="281"/>
            <ac:spMk id="298" creationId="{00000000-0000-0000-0000-000000000000}"/>
          </ac:spMkLst>
        </pc:spChg>
      </pc:sldChg>
      <pc:sldChg chg="modSp">
        <pc:chgData name="Joeri Verlooy" userId="S::u0140090@thomasmore.be::5e82dc65-e997-420a-bd08-32be29d3eee0" providerId="AD" clId="Web-{275787EE-073B-7A95-45EF-70BFE7BFACB0}" dt="2022-08-11T09:10:24.262" v="91" actId="20577"/>
        <pc:sldMkLst>
          <pc:docMk/>
          <pc:sldMk cId="0" sldId="282"/>
        </pc:sldMkLst>
        <pc:spChg chg="mod">
          <ac:chgData name="Joeri Verlooy" userId="S::u0140090@thomasmore.be::5e82dc65-e997-420a-bd08-32be29d3eee0" providerId="AD" clId="Web-{275787EE-073B-7A95-45EF-70BFE7BFACB0}" dt="2022-08-11T09:10:24.262" v="91" actId="20577"/>
          <ac:spMkLst>
            <pc:docMk/>
            <pc:sldMk cId="0" sldId="282"/>
            <ac:spMk id="307" creationId="{00000000-0000-0000-0000-000000000000}"/>
          </ac:spMkLst>
        </pc:spChg>
      </pc:sldChg>
      <pc:sldChg chg="modSp">
        <pc:chgData name="Joeri Verlooy" userId="S::u0140090@thomasmore.be::5e82dc65-e997-420a-bd08-32be29d3eee0" providerId="AD" clId="Web-{275787EE-073B-7A95-45EF-70BFE7BFACB0}" dt="2022-08-11T09:10:28.684" v="93" actId="20577"/>
        <pc:sldMkLst>
          <pc:docMk/>
          <pc:sldMk cId="0" sldId="283"/>
        </pc:sldMkLst>
        <pc:spChg chg="mod">
          <ac:chgData name="Joeri Verlooy" userId="S::u0140090@thomasmore.be::5e82dc65-e997-420a-bd08-32be29d3eee0" providerId="AD" clId="Web-{275787EE-073B-7A95-45EF-70BFE7BFACB0}" dt="2022-08-11T09:10:28.684" v="93" actId="20577"/>
          <ac:spMkLst>
            <pc:docMk/>
            <pc:sldMk cId="0" sldId="283"/>
            <ac:spMk id="316" creationId="{00000000-0000-0000-0000-000000000000}"/>
          </ac:spMkLst>
        </pc:spChg>
      </pc:sldChg>
      <pc:sldChg chg="modSp">
        <pc:chgData name="Joeri Verlooy" userId="S::u0140090@thomasmore.be::5e82dc65-e997-420a-bd08-32be29d3eee0" providerId="AD" clId="Web-{275787EE-073B-7A95-45EF-70BFE7BFACB0}" dt="2022-08-11T09:10:32.794" v="95" actId="20577"/>
        <pc:sldMkLst>
          <pc:docMk/>
          <pc:sldMk cId="0" sldId="284"/>
        </pc:sldMkLst>
        <pc:spChg chg="mod">
          <ac:chgData name="Joeri Verlooy" userId="S::u0140090@thomasmore.be::5e82dc65-e997-420a-bd08-32be29d3eee0" providerId="AD" clId="Web-{275787EE-073B-7A95-45EF-70BFE7BFACB0}" dt="2022-08-11T09:10:32.794" v="95" actId="20577"/>
          <ac:spMkLst>
            <pc:docMk/>
            <pc:sldMk cId="0" sldId="284"/>
            <ac:spMk id="325" creationId="{00000000-0000-0000-0000-000000000000}"/>
          </ac:spMkLst>
        </pc:spChg>
      </pc:sldChg>
      <pc:sldChg chg="modSp">
        <pc:chgData name="Joeri Verlooy" userId="S::u0140090@thomasmore.be::5e82dc65-e997-420a-bd08-32be29d3eee0" providerId="AD" clId="Web-{275787EE-073B-7A95-45EF-70BFE7BFACB0}" dt="2022-08-11T09:10:37.638" v="97" actId="20577"/>
        <pc:sldMkLst>
          <pc:docMk/>
          <pc:sldMk cId="0" sldId="285"/>
        </pc:sldMkLst>
        <pc:spChg chg="mod">
          <ac:chgData name="Joeri Verlooy" userId="S::u0140090@thomasmore.be::5e82dc65-e997-420a-bd08-32be29d3eee0" providerId="AD" clId="Web-{275787EE-073B-7A95-45EF-70BFE7BFACB0}" dt="2022-08-11T09:10:37.638" v="97" actId="20577"/>
          <ac:spMkLst>
            <pc:docMk/>
            <pc:sldMk cId="0" sldId="285"/>
            <ac:spMk id="342" creationId="{00000000-0000-0000-0000-000000000000}"/>
          </ac:spMkLst>
        </pc:spChg>
      </pc:sldChg>
      <pc:sldChg chg="modSp">
        <pc:chgData name="Joeri Verlooy" userId="S::u0140090@thomasmore.be::5e82dc65-e997-420a-bd08-32be29d3eee0" providerId="AD" clId="Web-{275787EE-073B-7A95-45EF-70BFE7BFACB0}" dt="2022-08-11T09:10:42.731" v="99" actId="20577"/>
        <pc:sldMkLst>
          <pc:docMk/>
          <pc:sldMk cId="0" sldId="286"/>
        </pc:sldMkLst>
        <pc:spChg chg="mod">
          <ac:chgData name="Joeri Verlooy" userId="S::u0140090@thomasmore.be::5e82dc65-e997-420a-bd08-32be29d3eee0" providerId="AD" clId="Web-{275787EE-073B-7A95-45EF-70BFE7BFACB0}" dt="2022-08-11T09:10:42.731" v="99" actId="20577"/>
          <ac:spMkLst>
            <pc:docMk/>
            <pc:sldMk cId="0" sldId="286"/>
            <ac:spMk id="352" creationId="{00000000-0000-0000-0000-000000000000}"/>
          </ac:spMkLst>
        </pc:spChg>
      </pc:sldChg>
      <pc:sldChg chg="modSp">
        <pc:chgData name="Joeri Verlooy" userId="S::u0140090@thomasmore.be::5e82dc65-e997-420a-bd08-32be29d3eee0" providerId="AD" clId="Web-{275787EE-073B-7A95-45EF-70BFE7BFACB0}" dt="2022-08-11T09:10:47.529" v="101" actId="20577"/>
        <pc:sldMkLst>
          <pc:docMk/>
          <pc:sldMk cId="0" sldId="287"/>
        </pc:sldMkLst>
        <pc:spChg chg="mod">
          <ac:chgData name="Joeri Verlooy" userId="S::u0140090@thomasmore.be::5e82dc65-e997-420a-bd08-32be29d3eee0" providerId="AD" clId="Web-{275787EE-073B-7A95-45EF-70BFE7BFACB0}" dt="2022-08-11T09:10:47.529" v="101" actId="20577"/>
          <ac:spMkLst>
            <pc:docMk/>
            <pc:sldMk cId="0" sldId="287"/>
            <ac:spMk id="369" creationId="{00000000-0000-0000-0000-000000000000}"/>
          </ac:spMkLst>
        </pc:spChg>
      </pc:sldChg>
      <pc:sldChg chg="add">
        <pc:chgData name="Joeri Verlooy" userId="S::u0140090@thomasmore.be::5e82dc65-e997-420a-bd08-32be29d3eee0" providerId="AD" clId="Web-{275787EE-073B-7A95-45EF-70BFE7BFACB0}" dt="2022-08-11T09:00:25.759" v="37"/>
        <pc:sldMkLst>
          <pc:docMk/>
          <pc:sldMk cId="3233210795" sldId="288"/>
        </pc:sldMkLst>
      </pc:sldChg>
      <pc:sldMasterChg chg="addSldLayout">
        <pc:chgData name="Joeri Verlooy" userId="S::u0140090@thomasmore.be::5e82dc65-e997-420a-bd08-32be29d3eee0" providerId="AD" clId="Web-{275787EE-073B-7A95-45EF-70BFE7BFACB0}" dt="2022-08-11T09:00:25.759" v="37"/>
        <pc:sldMasterMkLst>
          <pc:docMk/>
          <pc:sldMasterMk cId="0" sldId="2147483648"/>
        </pc:sldMasterMkLst>
        <pc:sldLayoutChg chg="add">
          <pc:chgData name="Joeri Verlooy" userId="S::u0140090@thomasmore.be::5e82dc65-e997-420a-bd08-32be29d3eee0" providerId="AD" clId="Web-{275787EE-073B-7A95-45EF-70BFE7BFACB0}" dt="2022-08-11T09:00:25.759" v="37"/>
          <pc:sldLayoutMkLst>
            <pc:docMk/>
            <pc:sldMasterMk cId="0" sldId="2147483648"/>
            <pc:sldLayoutMk cId="456143987" sldId="214748365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nl-B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44338dd1b_0_6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44338dd1b_0_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a44338dd1b_0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44338dd1b_0_9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44338dd1b_0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a44338dd1b_0_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44338dd1b_0_10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a44338dd1b_0_1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a44338dd1b_0_1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44338dd1b_0_1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44338dd1b_0_1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a44338dd1b_0_1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44338dd1b_0_1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44338dd1b_0_1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a44338dd1b_0_1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44338dd1b_0_1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44338dd1b_0_1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a44338dd1b_0_1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44338dd1b_0_1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a44338dd1b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a44338dd1b_0_1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44338dd1b_0_1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44338dd1b_0_1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a44338dd1b_0_1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44338dd1b_0_1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44338dd1b_0_1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a44338dd1b_0_15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44338dd1b_0_1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44338dd1b_0_1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a44338dd1b_0_1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a44338dd1b_0_16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a44338dd1b_0_1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a44338dd1b_0_16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a44338dd1b_0_1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a44338dd1b_0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a44338dd1b_0_1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a44338dd1b_0_18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a44338dd1b_0_1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ga44338dd1b_0_1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a44338dd1b_0_19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a44338dd1b_0_1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ga44338dd1b_0_19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44338dd1b_0_19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a44338dd1b_0_1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a44338dd1b_0_19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4338dd1b_0_20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a44338dd1b_0_2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ga44338dd1b_0_20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a44338dd1b_0_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a44338dd1b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a44338dd1b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44338dd1b_0_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44338dd1b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ga44338dd1b_0_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a44338dd1b_0_2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a44338dd1b_0_2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a44338dd1b_0_2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a44338dd1b_0_2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a44338dd1b_0_2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a44338dd1b_0_2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44338dd1b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44338dd1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ga44338dd1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44338dd1b_0_2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44338dd1b_0_2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a44338dd1b_0_25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a44338dd1b_0_2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a44338dd1b_0_2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a44338dd1b_0_2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a44338dd1b_0_26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a44338dd1b_0_2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ga44338dd1b_0_26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32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44338dd1b_0_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a44338dd1b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a44338dd1b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44338dd1b_0_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44338dd1b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a44338dd1b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44338dd1b_0_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44338dd1b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a44338dd1b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44338dd1b_0_5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44338dd1b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a44338dd1b_0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44338dd1b_0_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44338dd1b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a44338dd1b_0_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 Basic">
  <p:cSld name="Content | Basic">
    <p:spTree>
      <p:nvGrpSpPr>
        <p:cNvPr id="1" name="Shape 18"/>
        <p:cNvGrpSpPr/>
        <p:nvPr/>
      </p:nvGrpSpPr>
      <p:grpSpPr>
        <a:xfrm>
          <a:off x="0" y="0"/>
          <a:ext cx="0" cy="0"/>
          <a:chOff x="0" y="0"/>
          <a:chExt cx="0" cy="0"/>
        </a:xfrm>
      </p:grpSpPr>
      <p:sp>
        <p:nvSpPr>
          <p:cNvPr id="19" name="Google Shape;19;p40"/>
          <p:cNvSpPr txBox="1">
            <a:spLocks noGrp="1"/>
          </p:cNvSpPr>
          <p:nvPr>
            <p:ph type="body" idx="1"/>
          </p:nvPr>
        </p:nvSpPr>
        <p:spPr>
          <a:xfrm>
            <a:off x="0" y="1152000"/>
            <a:ext cx="9144000" cy="4428000"/>
          </a:xfrm>
          <a:prstGeom prst="rect">
            <a:avLst/>
          </a:prstGeom>
          <a:noFill/>
          <a:ln>
            <a:noFill/>
          </a:ln>
        </p:spPr>
        <p:txBody>
          <a:bodyPr spcFirstLastPara="1" wrap="square" lIns="432000" tIns="252000" rIns="432000" bIns="144000" anchor="t" anchorCtr="0">
            <a:normAutofit/>
          </a:bodyPr>
          <a:lstStyle>
            <a:lvl1pPr marL="457200" lvl="0" indent="-357187" algn="l">
              <a:lnSpc>
                <a:spcPct val="90000"/>
              </a:lnSpc>
              <a:spcBef>
                <a:spcPts val="300"/>
              </a:spcBef>
              <a:spcAft>
                <a:spcPts val="0"/>
              </a:spcAft>
              <a:buClr>
                <a:srgbClr val="000000"/>
              </a:buClr>
              <a:buSzPts val="2025"/>
              <a:buChar char="•"/>
              <a:defRPr/>
            </a:lvl1pPr>
            <a:lvl2pPr marL="914400" lvl="1" indent="-347662" algn="l">
              <a:lnSpc>
                <a:spcPct val="90000"/>
              </a:lnSpc>
              <a:spcBef>
                <a:spcPts val="300"/>
              </a:spcBef>
              <a:spcAft>
                <a:spcPts val="0"/>
              </a:spcAft>
              <a:buClr>
                <a:srgbClr val="000000"/>
              </a:buClr>
              <a:buSzPts val="1875"/>
              <a:buChar char="−"/>
              <a:defRPr sz="1875"/>
            </a:lvl2pPr>
            <a:lvl3pPr marL="1371600" lvl="2" indent="-338137" algn="l">
              <a:lnSpc>
                <a:spcPct val="90000"/>
              </a:lnSpc>
              <a:spcBef>
                <a:spcPts val="300"/>
              </a:spcBef>
              <a:spcAft>
                <a:spcPts val="0"/>
              </a:spcAft>
              <a:buClr>
                <a:srgbClr val="000000"/>
              </a:buClr>
              <a:buSzPts val="1725"/>
              <a:buChar char="•"/>
              <a:defRPr sz="1725"/>
            </a:lvl3pPr>
            <a:lvl4pPr marL="1828800" lvl="3" indent="-323850" algn="l">
              <a:lnSpc>
                <a:spcPct val="90000"/>
              </a:lnSpc>
              <a:spcBef>
                <a:spcPts val="300"/>
              </a:spcBef>
              <a:spcAft>
                <a:spcPts val="0"/>
              </a:spcAft>
              <a:buClr>
                <a:srgbClr val="000000"/>
              </a:buClr>
              <a:buSzPts val="1500"/>
              <a:buChar char="»"/>
              <a:defRPr sz="1500"/>
            </a:lvl4pPr>
            <a:lvl5pPr marL="2286000" lvl="4" indent="-228600" algn="l">
              <a:lnSpc>
                <a:spcPct val="90000"/>
              </a:lnSpc>
              <a:spcBef>
                <a:spcPts val="450"/>
              </a:spcBef>
              <a:spcAft>
                <a:spcPts val="0"/>
              </a:spcAft>
              <a:buSzPts val="1275"/>
              <a:buNone/>
              <a:defRPr sz="1275"/>
            </a:lvl5pPr>
            <a:lvl6pPr marL="2743200" lvl="5" indent="-342900" algn="l">
              <a:lnSpc>
                <a:spcPct val="100000"/>
              </a:lnSpc>
              <a:spcBef>
                <a:spcPts val="45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40"/>
          <p:cNvSpPr txBox="1">
            <a:spLocks noGrp="1"/>
          </p:cNvSpPr>
          <p:nvPr>
            <p:ph type="title"/>
          </p:nvPr>
        </p:nvSpPr>
        <p:spPr>
          <a:xfrm>
            <a:off x="0" y="0"/>
            <a:ext cx="9144000" cy="1142984"/>
          </a:xfrm>
          <a:prstGeom prst="rect">
            <a:avLst/>
          </a:prstGeom>
          <a:noFill/>
          <a:ln>
            <a:noFill/>
          </a:ln>
        </p:spPr>
        <p:txBody>
          <a:bodyPr spcFirstLastPara="1" wrap="square" lIns="360000" tIns="180000" rIns="360000" bIns="144000" anchor="ctr" anchorCtr="0">
            <a:noAutofit/>
          </a:bodyPr>
          <a:lstStyle>
            <a:lvl1pPr lvl="0" algn="l">
              <a:lnSpc>
                <a:spcPct val="80000"/>
              </a:lnSpc>
              <a:spcBef>
                <a:spcPts val="0"/>
              </a:spcBef>
              <a:spcAft>
                <a:spcPts val="0"/>
              </a:spcAft>
              <a:buClr>
                <a:srgbClr val="00A0AE"/>
              </a:buClr>
              <a:buSzPts val="2700"/>
              <a:buFont typeface="Trebuchet MS"/>
              <a:buNone/>
              <a:defRPr>
                <a:solidFill>
                  <a:srgbClr val="00A0A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1" name="Google Shape;21;p40"/>
          <p:cNvCxnSpPr/>
          <p:nvPr/>
        </p:nvCxnSpPr>
        <p:spPr>
          <a:xfrm>
            <a:off x="180000" y="1141200"/>
            <a:ext cx="8748000" cy="0"/>
          </a:xfrm>
          <a:prstGeom prst="straightConnector1">
            <a:avLst/>
          </a:prstGeom>
          <a:noFill/>
          <a:ln w="9525" cap="flat" cmpd="sng">
            <a:solidFill>
              <a:srgbClr val="00A0AE"/>
            </a:solidFill>
            <a:prstDash val="solid"/>
            <a:round/>
            <a:headEnd type="none" w="sm" len="sm"/>
            <a:tailEnd type="none" w="sm" len="sm"/>
          </a:ln>
        </p:spPr>
      </p:cxnSp>
      <p:sp>
        <p:nvSpPr>
          <p:cNvPr id="22" name="Google Shape;22;p40"/>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sp>
        <p:nvSpPr>
          <p:cNvPr id="23" name="Google Shape;23;p40"/>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lvl1pPr lvl="0" algn="l">
              <a:lnSpc>
                <a:spcPct val="9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0"/>
          <p:cNvSpPr txBox="1">
            <a:spLocks noGrp="1"/>
          </p:cNvSpPr>
          <p:nvPr>
            <p:ph type="dt" idx="10"/>
          </p:nvPr>
        </p:nvSpPr>
        <p:spPr>
          <a:xfrm>
            <a:off x="755577" y="6620016"/>
            <a:ext cx="109119" cy="150041"/>
          </a:xfrm>
          <a:prstGeom prst="rect">
            <a:avLst/>
          </a:prstGeom>
          <a:solidFill>
            <a:srgbClr val="EC4B2F"/>
          </a:solidFill>
          <a:ln>
            <a:noFill/>
          </a:ln>
        </p:spPr>
        <p:txBody>
          <a:bodyPr spcFirstLastPara="1" wrap="square" lIns="108000" tIns="0" rIns="0" bIns="0" anchor="b" anchorCtr="0">
            <a:sp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Basic">
  <p:cSld name="Title | Basic">
    <p:bg>
      <p:bgPr>
        <a:solidFill>
          <a:srgbClr val="00A0AE"/>
        </a:solidFill>
        <a:effectLst/>
      </p:bgPr>
    </p:bg>
    <p:spTree>
      <p:nvGrpSpPr>
        <p:cNvPr id="1" name="Shape 25"/>
        <p:cNvGrpSpPr/>
        <p:nvPr/>
      </p:nvGrpSpPr>
      <p:grpSpPr>
        <a:xfrm>
          <a:off x="0" y="0"/>
          <a:ext cx="0" cy="0"/>
          <a:chOff x="0" y="0"/>
          <a:chExt cx="0" cy="0"/>
        </a:xfrm>
      </p:grpSpPr>
      <p:sp>
        <p:nvSpPr>
          <p:cNvPr id="26" name="Google Shape;26;p38"/>
          <p:cNvSpPr/>
          <p:nvPr/>
        </p:nvSpPr>
        <p:spPr>
          <a:xfrm>
            <a:off x="0" y="5958000"/>
            <a:ext cx="9144000" cy="900000"/>
          </a:xfrm>
          <a:prstGeom prst="rect">
            <a:avLst/>
          </a:prstGeom>
          <a:solidFill>
            <a:schemeClr val="lt1"/>
          </a:solidFill>
          <a:ln>
            <a:noFill/>
          </a:ln>
        </p:spPr>
        <p:txBody>
          <a:bodyPr spcFirstLastPara="1" wrap="square" lIns="0" tIns="13500" rIns="0" bIns="13500" anchor="ctr" anchorCtr="0">
            <a:noAutofit/>
          </a:bodyPr>
          <a:lstStyle/>
          <a:p>
            <a:pPr marL="0" marR="0" lvl="0" indent="0" algn="ctr" rtl="0">
              <a:lnSpc>
                <a:spcPct val="100000"/>
              </a:lnSpc>
              <a:spcBef>
                <a:spcPts val="0"/>
              </a:spcBef>
              <a:spcAft>
                <a:spcPts val="0"/>
              </a:spcAft>
              <a:buClr>
                <a:srgbClr val="000000"/>
              </a:buClr>
              <a:buSzPts val="825"/>
              <a:buFont typeface="Arial"/>
              <a:buNone/>
            </a:pPr>
            <a:endParaRPr sz="825" b="0" i="0" u="none" strike="noStrike" cap="none">
              <a:solidFill>
                <a:schemeClr val="dk1"/>
              </a:solidFill>
              <a:latin typeface="Calibri"/>
              <a:ea typeface="Calibri"/>
              <a:cs typeface="Calibri"/>
              <a:sym typeface="Calibri"/>
            </a:endParaRPr>
          </a:p>
        </p:txBody>
      </p:sp>
      <p:sp>
        <p:nvSpPr>
          <p:cNvPr id="27" name="Google Shape;27;p38"/>
          <p:cNvSpPr/>
          <p:nvPr/>
        </p:nvSpPr>
        <p:spPr>
          <a:xfrm>
            <a:off x="0" y="6084000"/>
            <a:ext cx="1980000" cy="432000"/>
          </a:xfrm>
          <a:prstGeom prst="rect">
            <a:avLst/>
          </a:prstGeom>
          <a:solidFill>
            <a:srgbClr val="EC4B2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28" name="Google Shape;28;p38"/>
          <p:cNvSpPr txBox="1">
            <a:spLocks noGrp="1"/>
          </p:cNvSpPr>
          <p:nvPr>
            <p:ph type="subTitle" idx="1"/>
          </p:nvPr>
        </p:nvSpPr>
        <p:spPr>
          <a:xfrm>
            <a:off x="0" y="3357192"/>
            <a:ext cx="9144000" cy="1800000"/>
          </a:xfrm>
          <a:prstGeom prst="rect">
            <a:avLst/>
          </a:prstGeom>
          <a:noFill/>
          <a:ln>
            <a:noFill/>
          </a:ln>
        </p:spPr>
        <p:txBody>
          <a:bodyPr spcFirstLastPara="1" wrap="square" lIns="720000" tIns="180000" rIns="720000" bIns="540000" anchor="t" anchorCtr="0">
            <a:noAutofit/>
          </a:bodyPr>
          <a:lstStyle>
            <a:lvl1pPr lvl="0" algn="ctr">
              <a:lnSpc>
                <a:spcPct val="90000"/>
              </a:lnSpc>
              <a:spcBef>
                <a:spcPts val="300"/>
              </a:spcBef>
              <a:spcAft>
                <a:spcPts val="0"/>
              </a:spcAft>
              <a:buClr>
                <a:schemeClr val="lt1"/>
              </a:buClr>
              <a:buSzPts val="2160"/>
              <a:buNone/>
              <a:defRPr sz="2400" cap="none">
                <a:solidFill>
                  <a:schemeClr val="lt1"/>
                </a:solidFill>
              </a:defRPr>
            </a:lvl1pPr>
            <a:lvl2pPr lvl="1" algn="ctr">
              <a:lnSpc>
                <a:spcPct val="90000"/>
              </a:lnSpc>
              <a:spcBef>
                <a:spcPts val="300"/>
              </a:spcBef>
              <a:spcAft>
                <a:spcPts val="0"/>
              </a:spcAft>
              <a:buClr>
                <a:schemeClr val="lt1"/>
              </a:buClr>
              <a:buSzPts val="2025"/>
              <a:buNone/>
              <a:defRPr>
                <a:solidFill>
                  <a:schemeClr val="lt1"/>
                </a:solidFill>
              </a:defRPr>
            </a:lvl2pPr>
            <a:lvl3pPr lvl="2" algn="ctr">
              <a:lnSpc>
                <a:spcPct val="90000"/>
              </a:lnSpc>
              <a:spcBef>
                <a:spcPts val="300"/>
              </a:spcBef>
              <a:spcAft>
                <a:spcPts val="0"/>
              </a:spcAft>
              <a:buClr>
                <a:schemeClr val="lt1"/>
              </a:buClr>
              <a:buSzPts val="1800"/>
              <a:buNone/>
              <a:defRPr>
                <a:solidFill>
                  <a:schemeClr val="lt1"/>
                </a:solidFill>
              </a:defRPr>
            </a:lvl3pPr>
            <a:lvl4pPr lvl="3" algn="ctr">
              <a:lnSpc>
                <a:spcPct val="90000"/>
              </a:lnSpc>
              <a:spcBef>
                <a:spcPts val="300"/>
              </a:spcBef>
              <a:spcAft>
                <a:spcPts val="0"/>
              </a:spcAft>
              <a:buClr>
                <a:schemeClr val="lt1"/>
              </a:buClr>
              <a:buSzPts val="1575"/>
              <a:buNone/>
              <a:defRPr>
                <a:solidFill>
                  <a:schemeClr val="lt1"/>
                </a:solidFill>
              </a:defRPr>
            </a:lvl4pPr>
            <a:lvl5pPr lvl="4" algn="ctr">
              <a:lnSpc>
                <a:spcPct val="90000"/>
              </a:lnSpc>
              <a:spcBef>
                <a:spcPts val="300"/>
              </a:spcBef>
              <a:spcAft>
                <a:spcPts val="0"/>
              </a:spcAft>
              <a:buSzPts val="1500"/>
              <a:buNone/>
              <a:defRPr>
                <a:solidFill>
                  <a:schemeClr val="lt1"/>
                </a:solidFill>
              </a:defRPr>
            </a:lvl5pPr>
            <a:lvl6pPr lvl="5" algn="ctr">
              <a:lnSpc>
                <a:spcPct val="100000"/>
              </a:lnSpc>
              <a:spcBef>
                <a:spcPts val="300"/>
              </a:spcBef>
              <a:spcAft>
                <a:spcPts val="0"/>
              </a:spcAft>
              <a:buClr>
                <a:schemeClr val="lt1"/>
              </a:buClr>
              <a:buSzPts val="1500"/>
              <a:buNone/>
              <a:defRPr>
                <a:solidFill>
                  <a:schemeClr val="lt1"/>
                </a:solidFill>
              </a:defRPr>
            </a:lvl6pPr>
            <a:lvl7pPr lvl="6" algn="ctr">
              <a:lnSpc>
                <a:spcPct val="100000"/>
              </a:lnSpc>
              <a:spcBef>
                <a:spcPts val="300"/>
              </a:spcBef>
              <a:spcAft>
                <a:spcPts val="0"/>
              </a:spcAft>
              <a:buClr>
                <a:schemeClr val="lt1"/>
              </a:buClr>
              <a:buSzPts val="1500"/>
              <a:buNone/>
              <a:defRPr>
                <a:solidFill>
                  <a:schemeClr val="lt1"/>
                </a:solidFill>
              </a:defRPr>
            </a:lvl7pPr>
            <a:lvl8pPr lvl="7" algn="ctr">
              <a:lnSpc>
                <a:spcPct val="100000"/>
              </a:lnSpc>
              <a:spcBef>
                <a:spcPts val="300"/>
              </a:spcBef>
              <a:spcAft>
                <a:spcPts val="0"/>
              </a:spcAft>
              <a:buClr>
                <a:schemeClr val="lt1"/>
              </a:buClr>
              <a:buSzPts val="1500"/>
              <a:buNone/>
              <a:defRPr>
                <a:solidFill>
                  <a:schemeClr val="lt1"/>
                </a:solidFill>
              </a:defRPr>
            </a:lvl8pPr>
            <a:lvl9pPr lvl="8" algn="ctr">
              <a:lnSpc>
                <a:spcPct val="100000"/>
              </a:lnSpc>
              <a:spcBef>
                <a:spcPts val="300"/>
              </a:spcBef>
              <a:spcAft>
                <a:spcPts val="0"/>
              </a:spcAft>
              <a:buClr>
                <a:schemeClr val="lt1"/>
              </a:buClr>
              <a:buSzPts val="1500"/>
              <a:buNone/>
              <a:defRPr>
                <a:solidFill>
                  <a:schemeClr val="lt1"/>
                </a:solidFill>
              </a:defRPr>
            </a:lvl9pPr>
          </a:lstStyle>
          <a:p>
            <a:endParaRPr/>
          </a:p>
        </p:txBody>
      </p:sp>
      <p:sp>
        <p:nvSpPr>
          <p:cNvPr id="29" name="Google Shape;29;p38"/>
          <p:cNvSpPr txBox="1">
            <a:spLocks noGrp="1"/>
          </p:cNvSpPr>
          <p:nvPr>
            <p:ph type="title"/>
          </p:nvPr>
        </p:nvSpPr>
        <p:spPr>
          <a:xfrm>
            <a:off x="0" y="1556992"/>
            <a:ext cx="9144000" cy="1800000"/>
          </a:xfrm>
          <a:prstGeom prst="rect">
            <a:avLst/>
          </a:prstGeom>
          <a:noFill/>
          <a:ln>
            <a:noFill/>
          </a:ln>
        </p:spPr>
        <p:txBody>
          <a:bodyPr spcFirstLastPara="1" wrap="square" lIns="720000" tIns="540000" rIns="720000" bIns="180000" anchor="b" anchorCtr="0">
            <a:noAutofit/>
          </a:bodyPr>
          <a:lstStyle>
            <a:lvl1pPr lvl="0" algn="ctr">
              <a:lnSpc>
                <a:spcPct val="90000"/>
              </a:lnSpc>
              <a:spcBef>
                <a:spcPts val="0"/>
              </a:spcBef>
              <a:spcAft>
                <a:spcPts val="0"/>
              </a:spcAft>
              <a:buClr>
                <a:schemeClr val="lt1"/>
              </a:buClr>
              <a:buSzPts val="2850"/>
              <a:buFont typeface="Trebuchet MS"/>
              <a:buNone/>
              <a:defRPr sz="285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8"/>
          <p:cNvSpPr txBox="1">
            <a:spLocks noGrp="1"/>
          </p:cNvSpPr>
          <p:nvPr>
            <p:ph type="ftr" idx="11"/>
          </p:nvPr>
        </p:nvSpPr>
        <p:spPr>
          <a:xfrm>
            <a:off x="755577" y="6084000"/>
            <a:ext cx="4032424" cy="432000"/>
          </a:xfrm>
          <a:prstGeom prst="rect">
            <a:avLst/>
          </a:prstGeom>
          <a:solidFill>
            <a:srgbClr val="EC4B2F"/>
          </a:solidFill>
          <a:ln>
            <a:noFill/>
          </a:ln>
        </p:spPr>
        <p:txBody>
          <a:bodyPr spcFirstLastPara="1" wrap="square" lIns="144000" tIns="0" rIns="144000" bIns="0" anchor="ctr" anchorCtr="0">
            <a:noAutofit/>
          </a:bodyPr>
          <a:lstStyle>
            <a:lvl1pPr lvl="0" algn="l">
              <a:lnSpc>
                <a:spcPct val="9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8"/>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pic>
        <p:nvPicPr>
          <p:cNvPr id="32" name="Google Shape;32;p38" descr="TM_logo_vignet_ppt.jpg"/>
          <p:cNvPicPr preferRelativeResize="0"/>
          <p:nvPr/>
        </p:nvPicPr>
        <p:blipFill rotWithShape="1">
          <a:blip r:embed="rId2">
            <a:alphaModFix/>
          </a:blip>
          <a:srcRect/>
          <a:stretch/>
        </p:blipFill>
        <p:spPr>
          <a:xfrm>
            <a:off x="360001" y="360000"/>
            <a:ext cx="1617865" cy="1155192"/>
          </a:xfrm>
          <a:prstGeom prst="rect">
            <a:avLst/>
          </a:prstGeom>
          <a:noFill/>
          <a:ln>
            <a:noFill/>
          </a:ln>
        </p:spPr>
      </p:pic>
      <p:sp>
        <p:nvSpPr>
          <p:cNvPr id="33" name="Google Shape;33;p38"/>
          <p:cNvSpPr txBox="1">
            <a:spLocks noGrp="1"/>
          </p:cNvSpPr>
          <p:nvPr>
            <p:ph type="dt" idx="10"/>
          </p:nvPr>
        </p:nvSpPr>
        <p:spPr>
          <a:xfrm>
            <a:off x="755577" y="6620016"/>
            <a:ext cx="109119" cy="150041"/>
          </a:xfrm>
          <a:prstGeom prst="rect">
            <a:avLst/>
          </a:prstGeom>
          <a:solidFill>
            <a:schemeClr val="lt1"/>
          </a:solidFill>
          <a:ln>
            <a:noFill/>
          </a:ln>
        </p:spPr>
        <p:txBody>
          <a:bodyPr spcFirstLastPara="1" wrap="square" lIns="108000" tIns="0" rIns="0" bIns="0" anchor="b" anchorCtr="0">
            <a:spAutoFit/>
          </a:bodyPr>
          <a:lstStyle>
            <a:lvl1pPr lvl="0" algn="r">
              <a:lnSpc>
                <a:spcPct val="100000"/>
              </a:lnSpc>
              <a:spcBef>
                <a:spcPts val="0"/>
              </a:spcBef>
              <a:spcAft>
                <a:spcPts val="0"/>
              </a:spcAft>
              <a:buSzPts val="1400"/>
              <a:buNone/>
              <a:defRPr sz="975">
                <a:solidFill>
                  <a:srgbClr val="00A0A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8"/>
          <p:cNvSpPr/>
          <p:nvPr/>
        </p:nvSpPr>
        <p:spPr>
          <a:xfrm>
            <a:off x="0" y="5661248"/>
            <a:ext cx="9144000" cy="288032"/>
          </a:xfrm>
          <a:prstGeom prst="rect">
            <a:avLst/>
          </a:prstGeom>
          <a:solidFill>
            <a:srgbClr val="00A0A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pic>
        <p:nvPicPr>
          <p:cNvPr id="35" name="Google Shape;35;p38" descr="image_preview.png"/>
          <p:cNvPicPr preferRelativeResize="0"/>
          <p:nvPr/>
        </p:nvPicPr>
        <p:blipFill rotWithShape="1">
          <a:blip r:embed="rId3">
            <a:alphaModFix/>
          </a:blip>
          <a:srcRect/>
          <a:stretch/>
        </p:blipFill>
        <p:spPr>
          <a:xfrm>
            <a:off x="7984300" y="6192000"/>
            <a:ext cx="854174" cy="432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 2 Columns">
  <p:cSld name="Content | 2 Columns">
    <p:spTree>
      <p:nvGrpSpPr>
        <p:cNvPr id="1" name="Shape 36"/>
        <p:cNvGrpSpPr/>
        <p:nvPr/>
      </p:nvGrpSpPr>
      <p:grpSpPr>
        <a:xfrm>
          <a:off x="0" y="0"/>
          <a:ext cx="0" cy="0"/>
          <a:chOff x="0" y="0"/>
          <a:chExt cx="0" cy="0"/>
        </a:xfrm>
      </p:grpSpPr>
      <p:sp>
        <p:nvSpPr>
          <p:cNvPr id="37" name="Google Shape;37;p41"/>
          <p:cNvSpPr txBox="1">
            <a:spLocks noGrp="1"/>
          </p:cNvSpPr>
          <p:nvPr>
            <p:ph type="body" idx="1"/>
          </p:nvPr>
        </p:nvSpPr>
        <p:spPr>
          <a:xfrm>
            <a:off x="0" y="1152000"/>
            <a:ext cx="9144000" cy="4734000"/>
          </a:xfrm>
          <a:prstGeom prst="rect">
            <a:avLst/>
          </a:prstGeom>
          <a:noFill/>
          <a:ln>
            <a:noFill/>
          </a:ln>
        </p:spPr>
        <p:txBody>
          <a:bodyPr spcFirstLastPara="1" wrap="square" lIns="432000" tIns="252000" rIns="432000" bIns="144000" anchor="ctr" anchorCtr="0">
            <a:normAutofit/>
          </a:bodyPr>
          <a:lstStyle>
            <a:lvl1pPr marL="457200" lvl="0" indent="-331470" algn="l">
              <a:lnSpc>
                <a:spcPct val="90000"/>
              </a:lnSpc>
              <a:spcBef>
                <a:spcPts val="300"/>
              </a:spcBef>
              <a:spcAft>
                <a:spcPts val="0"/>
              </a:spcAft>
              <a:buClr>
                <a:srgbClr val="000000"/>
              </a:buClr>
              <a:buSzPts val="1620"/>
              <a:buChar char="•"/>
              <a:defRPr/>
            </a:lvl1pPr>
            <a:lvl2pPr marL="914400" lvl="1" indent="-342900" algn="l">
              <a:lnSpc>
                <a:spcPct val="90000"/>
              </a:lnSpc>
              <a:spcBef>
                <a:spcPts val="300"/>
              </a:spcBef>
              <a:spcAft>
                <a:spcPts val="0"/>
              </a:spcAft>
              <a:buClr>
                <a:srgbClr val="000000"/>
              </a:buClr>
              <a:buSzPts val="1800"/>
              <a:buChar char="−"/>
              <a:defRPr/>
            </a:lvl2pPr>
            <a:lvl3pPr marL="1371600" lvl="2" indent="-342900" algn="l">
              <a:lnSpc>
                <a:spcPct val="90000"/>
              </a:lnSpc>
              <a:spcBef>
                <a:spcPts val="300"/>
              </a:spcBef>
              <a:spcAft>
                <a:spcPts val="0"/>
              </a:spcAft>
              <a:buClr>
                <a:srgbClr val="000000"/>
              </a:buClr>
              <a:buSzPts val="1800"/>
              <a:buChar char="•"/>
              <a:defRPr/>
            </a:lvl3pPr>
            <a:lvl4pPr marL="1828800" lvl="3" indent="-342900" algn="l">
              <a:lnSpc>
                <a:spcPct val="90000"/>
              </a:lnSpc>
              <a:spcBef>
                <a:spcPts val="300"/>
              </a:spcBef>
              <a:spcAft>
                <a:spcPts val="0"/>
              </a:spcAft>
              <a:buClr>
                <a:srgbClr val="000000"/>
              </a:buClr>
              <a:buSzPts val="1800"/>
              <a:buChar char="»"/>
              <a:defRPr/>
            </a:lvl4pPr>
            <a:lvl5pPr marL="2286000" lvl="4" indent="-228600" algn="l">
              <a:lnSpc>
                <a:spcPct val="90000"/>
              </a:lnSpc>
              <a:spcBef>
                <a:spcPts val="300"/>
              </a:spcBef>
              <a:spcAft>
                <a:spcPts val="0"/>
              </a:spcAft>
              <a:buSzPts val="18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8" name="Google Shape;38;p41"/>
          <p:cNvSpPr txBox="1">
            <a:spLocks noGrp="1"/>
          </p:cNvSpPr>
          <p:nvPr>
            <p:ph type="title"/>
          </p:nvPr>
        </p:nvSpPr>
        <p:spPr>
          <a:xfrm>
            <a:off x="0" y="0"/>
            <a:ext cx="9144000" cy="1142984"/>
          </a:xfrm>
          <a:prstGeom prst="rect">
            <a:avLst/>
          </a:prstGeom>
          <a:noFill/>
          <a:ln>
            <a:noFill/>
          </a:ln>
        </p:spPr>
        <p:txBody>
          <a:bodyPr spcFirstLastPara="1" wrap="square" lIns="360000" tIns="180000" rIns="360000" bIns="144000" anchor="ctr" anchorCtr="0">
            <a:noAutofit/>
          </a:bodyPr>
          <a:lstStyle>
            <a:lvl1pPr lvl="0" algn="l">
              <a:lnSpc>
                <a:spcPct val="80000"/>
              </a:lnSpc>
              <a:spcBef>
                <a:spcPts val="0"/>
              </a:spcBef>
              <a:spcAft>
                <a:spcPts val="0"/>
              </a:spcAft>
              <a:buClr>
                <a:srgbClr val="EC4B2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9" name="Google Shape;39;p41"/>
          <p:cNvCxnSpPr/>
          <p:nvPr/>
        </p:nvCxnSpPr>
        <p:spPr>
          <a:xfrm>
            <a:off x="180000" y="1141200"/>
            <a:ext cx="8748000" cy="0"/>
          </a:xfrm>
          <a:prstGeom prst="straightConnector1">
            <a:avLst/>
          </a:prstGeom>
          <a:noFill/>
          <a:ln w="9525" cap="flat" cmpd="sng">
            <a:solidFill>
              <a:srgbClr val="00A0AE"/>
            </a:solidFill>
            <a:prstDash val="solid"/>
            <a:round/>
            <a:headEnd type="none" w="sm" len="sm"/>
            <a:tailEnd type="none" w="sm" len="sm"/>
          </a:ln>
        </p:spPr>
      </p:cxnSp>
      <p:sp>
        <p:nvSpPr>
          <p:cNvPr id="40" name="Google Shape;40;p41"/>
          <p:cNvSpPr txBox="1">
            <a:spLocks noGrp="1"/>
          </p:cNvSpPr>
          <p:nvPr>
            <p:ph type="dt" idx="10"/>
          </p:nvPr>
        </p:nvSpPr>
        <p:spPr>
          <a:xfrm>
            <a:off x="755577" y="6620016"/>
            <a:ext cx="109119" cy="150041"/>
          </a:xfrm>
          <a:prstGeom prst="rect">
            <a:avLst/>
          </a:prstGeom>
          <a:solidFill>
            <a:srgbClr val="EC4B2F"/>
          </a:solidFill>
          <a:ln>
            <a:noFill/>
          </a:ln>
        </p:spPr>
        <p:txBody>
          <a:bodyPr spcFirstLastPara="1" wrap="square" lIns="108000" tIns="0" rIns="0" bIns="0" anchor="b" anchorCtr="0">
            <a:sp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1"/>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sp>
        <p:nvSpPr>
          <p:cNvPr id="42" name="Google Shape;42;p41"/>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lvl1pPr lvl="0" algn="l">
              <a:lnSpc>
                <a:spcPct val="9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 Comparison" type="twoTxTwoObj">
  <p:cSld name="TWO_OBJECTS_WITH_TEXT">
    <p:spTree>
      <p:nvGrpSpPr>
        <p:cNvPr id="1" name="Shape 43"/>
        <p:cNvGrpSpPr/>
        <p:nvPr/>
      </p:nvGrpSpPr>
      <p:grpSpPr>
        <a:xfrm>
          <a:off x="0" y="0"/>
          <a:ext cx="0" cy="0"/>
          <a:chOff x="0" y="0"/>
          <a:chExt cx="0" cy="0"/>
        </a:xfrm>
      </p:grpSpPr>
      <p:sp>
        <p:nvSpPr>
          <p:cNvPr id="44" name="Google Shape;44;p42"/>
          <p:cNvSpPr txBox="1">
            <a:spLocks noGrp="1"/>
          </p:cNvSpPr>
          <p:nvPr>
            <p:ph type="title"/>
          </p:nvPr>
        </p:nvSpPr>
        <p:spPr>
          <a:xfrm>
            <a:off x="0" y="0"/>
            <a:ext cx="9144000" cy="1142984"/>
          </a:xfrm>
          <a:prstGeom prst="rect">
            <a:avLst/>
          </a:prstGeom>
          <a:noFill/>
          <a:ln>
            <a:noFill/>
          </a:ln>
        </p:spPr>
        <p:txBody>
          <a:bodyPr spcFirstLastPara="1" wrap="square" lIns="360000" tIns="180000" rIns="360000" bIns="144000" anchor="ctr" anchorCtr="0">
            <a:noAutofit/>
          </a:bodyPr>
          <a:lstStyle>
            <a:lvl1pPr lvl="0" algn="l">
              <a:lnSpc>
                <a:spcPct val="80000"/>
              </a:lnSpc>
              <a:spcBef>
                <a:spcPts val="0"/>
              </a:spcBef>
              <a:spcAft>
                <a:spcPts val="0"/>
              </a:spcAft>
              <a:buClr>
                <a:srgbClr val="EC4B2F"/>
              </a:buClr>
              <a:buSzPts val="27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2"/>
          <p:cNvSpPr txBox="1">
            <a:spLocks noGrp="1"/>
          </p:cNvSpPr>
          <p:nvPr>
            <p:ph type="body" idx="1"/>
          </p:nvPr>
        </p:nvSpPr>
        <p:spPr>
          <a:xfrm>
            <a:off x="0" y="1152000"/>
            <a:ext cx="4428000" cy="1097992"/>
          </a:xfrm>
          <a:prstGeom prst="rect">
            <a:avLst/>
          </a:prstGeom>
          <a:noFill/>
          <a:ln>
            <a:noFill/>
          </a:ln>
        </p:spPr>
        <p:txBody>
          <a:bodyPr spcFirstLastPara="1" wrap="square" lIns="252000" tIns="252000" rIns="0" bIns="0" anchor="t" anchorCtr="0">
            <a:noAutofit/>
          </a:bodyPr>
          <a:lstStyle>
            <a:lvl1pPr marL="457200" lvl="0" indent="-228600" algn="l">
              <a:lnSpc>
                <a:spcPct val="90000"/>
              </a:lnSpc>
              <a:spcBef>
                <a:spcPts val="300"/>
              </a:spcBef>
              <a:spcAft>
                <a:spcPts val="0"/>
              </a:spcAft>
              <a:buClr>
                <a:srgbClr val="000000"/>
              </a:buClr>
              <a:buSzPts val="1755"/>
              <a:buNone/>
              <a:defRPr sz="1950" b="1"/>
            </a:lvl1pPr>
            <a:lvl2pPr marL="914400" lvl="1" indent="-228600" algn="l">
              <a:lnSpc>
                <a:spcPct val="90000"/>
              </a:lnSpc>
              <a:spcBef>
                <a:spcPts val="300"/>
              </a:spcBef>
              <a:spcAft>
                <a:spcPts val="0"/>
              </a:spcAft>
              <a:buClr>
                <a:srgbClr val="000000"/>
              </a:buClr>
              <a:buSzPts val="1500"/>
              <a:buNone/>
              <a:defRPr sz="1500" b="1"/>
            </a:lvl2pPr>
            <a:lvl3pPr marL="1371600" lvl="2" indent="-228600" algn="l">
              <a:lnSpc>
                <a:spcPct val="90000"/>
              </a:lnSpc>
              <a:spcBef>
                <a:spcPts val="300"/>
              </a:spcBef>
              <a:spcAft>
                <a:spcPts val="0"/>
              </a:spcAft>
              <a:buClr>
                <a:srgbClr val="000000"/>
              </a:buClr>
              <a:buSzPts val="1350"/>
              <a:buNone/>
              <a:defRPr sz="1350" b="1"/>
            </a:lvl3pPr>
            <a:lvl4pPr marL="1828800" lvl="3" indent="-228600" algn="l">
              <a:lnSpc>
                <a:spcPct val="90000"/>
              </a:lnSpc>
              <a:spcBef>
                <a:spcPts val="300"/>
              </a:spcBef>
              <a:spcAft>
                <a:spcPts val="0"/>
              </a:spcAft>
              <a:buClr>
                <a:srgbClr val="000000"/>
              </a:buClr>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100000"/>
              </a:lnSpc>
              <a:spcBef>
                <a:spcPts val="300"/>
              </a:spcBef>
              <a:spcAft>
                <a:spcPts val="0"/>
              </a:spcAft>
              <a:buClr>
                <a:schemeClr val="dk1"/>
              </a:buClr>
              <a:buSzPts val="1200"/>
              <a:buNone/>
              <a:defRPr sz="1200" b="1"/>
            </a:lvl6pPr>
            <a:lvl7pPr marL="3200400" lvl="6" indent="-228600" algn="l">
              <a:lnSpc>
                <a:spcPct val="100000"/>
              </a:lnSpc>
              <a:spcBef>
                <a:spcPts val="240"/>
              </a:spcBef>
              <a:spcAft>
                <a:spcPts val="0"/>
              </a:spcAft>
              <a:buClr>
                <a:schemeClr val="dk1"/>
              </a:buClr>
              <a:buSzPts val="1200"/>
              <a:buNone/>
              <a:defRPr sz="1200" b="1"/>
            </a:lvl7pPr>
            <a:lvl8pPr marL="3657600" lvl="7" indent="-228600" algn="l">
              <a:lnSpc>
                <a:spcPct val="100000"/>
              </a:lnSpc>
              <a:spcBef>
                <a:spcPts val="240"/>
              </a:spcBef>
              <a:spcAft>
                <a:spcPts val="0"/>
              </a:spcAft>
              <a:buClr>
                <a:schemeClr val="dk1"/>
              </a:buClr>
              <a:buSzPts val="1200"/>
              <a:buNone/>
              <a:defRPr sz="1200" b="1"/>
            </a:lvl8pPr>
            <a:lvl9pPr marL="4114800" lvl="8" indent="-228600" algn="l">
              <a:lnSpc>
                <a:spcPct val="100000"/>
              </a:lnSpc>
              <a:spcBef>
                <a:spcPts val="240"/>
              </a:spcBef>
              <a:spcAft>
                <a:spcPts val="0"/>
              </a:spcAft>
              <a:buClr>
                <a:schemeClr val="dk1"/>
              </a:buClr>
              <a:buSzPts val="1200"/>
              <a:buNone/>
              <a:defRPr sz="1200" b="1"/>
            </a:lvl9pPr>
          </a:lstStyle>
          <a:p>
            <a:endParaRPr/>
          </a:p>
        </p:txBody>
      </p:sp>
      <p:sp>
        <p:nvSpPr>
          <p:cNvPr id="46" name="Google Shape;46;p42"/>
          <p:cNvSpPr txBox="1">
            <a:spLocks noGrp="1"/>
          </p:cNvSpPr>
          <p:nvPr>
            <p:ph type="body" idx="2"/>
          </p:nvPr>
        </p:nvSpPr>
        <p:spPr>
          <a:xfrm>
            <a:off x="0" y="2285992"/>
            <a:ext cx="4428000" cy="3600000"/>
          </a:xfrm>
          <a:prstGeom prst="rect">
            <a:avLst/>
          </a:prstGeom>
          <a:noFill/>
          <a:ln>
            <a:noFill/>
          </a:ln>
        </p:spPr>
        <p:txBody>
          <a:bodyPr spcFirstLastPara="1" wrap="square" lIns="252000" tIns="0" rIns="0" bIns="0" anchor="t" anchorCtr="0">
            <a:normAutofit/>
          </a:bodyPr>
          <a:lstStyle>
            <a:lvl1pPr marL="457200" lvl="0" indent="-340042" algn="l">
              <a:lnSpc>
                <a:spcPct val="90000"/>
              </a:lnSpc>
              <a:spcBef>
                <a:spcPts val="300"/>
              </a:spcBef>
              <a:spcAft>
                <a:spcPts val="0"/>
              </a:spcAft>
              <a:buClr>
                <a:srgbClr val="000000"/>
              </a:buClr>
              <a:buSzPts val="1755"/>
              <a:buChar char="•"/>
              <a:defRPr sz="1950"/>
            </a:lvl1pPr>
            <a:lvl2pPr marL="914400" lvl="1" indent="-338137" algn="l">
              <a:lnSpc>
                <a:spcPct val="90000"/>
              </a:lnSpc>
              <a:spcBef>
                <a:spcPts val="300"/>
              </a:spcBef>
              <a:spcAft>
                <a:spcPts val="0"/>
              </a:spcAft>
              <a:buClr>
                <a:srgbClr val="000000"/>
              </a:buClr>
              <a:buSzPts val="1725"/>
              <a:buChar char="−"/>
              <a:defRPr sz="1725"/>
            </a:lvl2pPr>
            <a:lvl3pPr marL="1371600" lvl="2" indent="-323850" algn="l">
              <a:lnSpc>
                <a:spcPct val="90000"/>
              </a:lnSpc>
              <a:spcBef>
                <a:spcPts val="300"/>
              </a:spcBef>
              <a:spcAft>
                <a:spcPts val="0"/>
              </a:spcAft>
              <a:buClr>
                <a:srgbClr val="000000"/>
              </a:buClr>
              <a:buSzPts val="1500"/>
              <a:buChar char="•"/>
              <a:defRPr sz="1500"/>
            </a:lvl3pPr>
            <a:lvl4pPr marL="1828800" lvl="3" indent="-309562" algn="l">
              <a:lnSpc>
                <a:spcPct val="90000"/>
              </a:lnSpc>
              <a:spcBef>
                <a:spcPts val="300"/>
              </a:spcBef>
              <a:spcAft>
                <a:spcPts val="0"/>
              </a:spcAft>
              <a:buClr>
                <a:srgbClr val="000000"/>
              </a:buClr>
              <a:buSzPts val="1275"/>
              <a:buChar char="»"/>
              <a:defRPr sz="1275"/>
            </a:lvl4pPr>
            <a:lvl5pPr marL="2286000" lvl="4" indent="-228600" algn="l">
              <a:lnSpc>
                <a:spcPct val="90000"/>
              </a:lnSpc>
              <a:spcBef>
                <a:spcPts val="300"/>
              </a:spcBef>
              <a:spcAft>
                <a:spcPts val="0"/>
              </a:spcAft>
              <a:buSzPts val="1200"/>
              <a:buNone/>
              <a:defRPr sz="1200"/>
            </a:lvl5pPr>
            <a:lvl6pPr marL="2743200" lvl="5" indent="-304800" algn="l">
              <a:lnSpc>
                <a:spcPct val="100000"/>
              </a:lnSpc>
              <a:spcBef>
                <a:spcPts val="300"/>
              </a:spcBef>
              <a:spcAft>
                <a:spcPts val="0"/>
              </a:spcAft>
              <a:buClr>
                <a:schemeClr val="dk1"/>
              </a:buClr>
              <a:buSzPts val="1200"/>
              <a:buChar char="•"/>
              <a:defRPr sz="1200"/>
            </a:lvl6pPr>
            <a:lvl7pPr marL="3200400" lvl="6" indent="-304800" algn="l">
              <a:lnSpc>
                <a:spcPct val="100000"/>
              </a:lnSpc>
              <a:spcBef>
                <a:spcPts val="240"/>
              </a:spcBef>
              <a:spcAft>
                <a:spcPts val="0"/>
              </a:spcAft>
              <a:buClr>
                <a:schemeClr val="dk1"/>
              </a:buClr>
              <a:buSzPts val="1200"/>
              <a:buChar char="•"/>
              <a:defRPr sz="1200"/>
            </a:lvl7pPr>
            <a:lvl8pPr marL="3657600" lvl="7" indent="-304800" algn="l">
              <a:lnSpc>
                <a:spcPct val="100000"/>
              </a:lnSpc>
              <a:spcBef>
                <a:spcPts val="240"/>
              </a:spcBef>
              <a:spcAft>
                <a:spcPts val="0"/>
              </a:spcAft>
              <a:buClr>
                <a:schemeClr val="dk1"/>
              </a:buClr>
              <a:buSzPts val="1200"/>
              <a:buChar char="•"/>
              <a:defRPr sz="1200"/>
            </a:lvl8pPr>
            <a:lvl9pPr marL="4114800" lvl="8" indent="-304800" algn="l">
              <a:lnSpc>
                <a:spcPct val="100000"/>
              </a:lnSpc>
              <a:spcBef>
                <a:spcPts val="240"/>
              </a:spcBef>
              <a:spcAft>
                <a:spcPts val="0"/>
              </a:spcAft>
              <a:buClr>
                <a:schemeClr val="dk1"/>
              </a:buClr>
              <a:buSzPts val="1200"/>
              <a:buChar char="•"/>
              <a:defRPr sz="1200"/>
            </a:lvl9pPr>
          </a:lstStyle>
          <a:p>
            <a:endParaRPr/>
          </a:p>
        </p:txBody>
      </p:sp>
      <p:sp>
        <p:nvSpPr>
          <p:cNvPr id="47" name="Google Shape;47;p42"/>
          <p:cNvSpPr txBox="1">
            <a:spLocks noGrp="1"/>
          </p:cNvSpPr>
          <p:nvPr>
            <p:ph type="body" idx="3"/>
          </p:nvPr>
        </p:nvSpPr>
        <p:spPr>
          <a:xfrm>
            <a:off x="4716032" y="1152000"/>
            <a:ext cx="4428000" cy="1097992"/>
          </a:xfrm>
          <a:prstGeom prst="rect">
            <a:avLst/>
          </a:prstGeom>
          <a:noFill/>
          <a:ln>
            <a:noFill/>
          </a:ln>
        </p:spPr>
        <p:txBody>
          <a:bodyPr spcFirstLastPara="1" wrap="square" lIns="0" tIns="252000" rIns="252000" bIns="0" anchor="t" anchorCtr="0">
            <a:normAutofit/>
          </a:bodyPr>
          <a:lstStyle>
            <a:lvl1pPr marL="457200" lvl="0" indent="-228600" algn="l">
              <a:lnSpc>
                <a:spcPct val="90000"/>
              </a:lnSpc>
              <a:spcBef>
                <a:spcPts val="300"/>
              </a:spcBef>
              <a:spcAft>
                <a:spcPts val="0"/>
              </a:spcAft>
              <a:buClr>
                <a:srgbClr val="000000"/>
              </a:buClr>
              <a:buSzPts val="1755"/>
              <a:buNone/>
              <a:defRPr sz="1950" b="1"/>
            </a:lvl1pPr>
            <a:lvl2pPr marL="914400" lvl="1" indent="-228600" algn="l">
              <a:lnSpc>
                <a:spcPct val="90000"/>
              </a:lnSpc>
              <a:spcBef>
                <a:spcPts val="300"/>
              </a:spcBef>
              <a:spcAft>
                <a:spcPts val="0"/>
              </a:spcAft>
              <a:buClr>
                <a:srgbClr val="000000"/>
              </a:buClr>
              <a:buSzPts val="1500"/>
              <a:buNone/>
              <a:defRPr sz="1500" b="1"/>
            </a:lvl2pPr>
            <a:lvl3pPr marL="1371600" lvl="2" indent="-228600" algn="l">
              <a:lnSpc>
                <a:spcPct val="90000"/>
              </a:lnSpc>
              <a:spcBef>
                <a:spcPts val="300"/>
              </a:spcBef>
              <a:spcAft>
                <a:spcPts val="0"/>
              </a:spcAft>
              <a:buClr>
                <a:srgbClr val="000000"/>
              </a:buClr>
              <a:buSzPts val="1350"/>
              <a:buNone/>
              <a:defRPr sz="1350" b="1"/>
            </a:lvl3pPr>
            <a:lvl4pPr marL="1828800" lvl="3" indent="-228600" algn="l">
              <a:lnSpc>
                <a:spcPct val="90000"/>
              </a:lnSpc>
              <a:spcBef>
                <a:spcPts val="300"/>
              </a:spcBef>
              <a:spcAft>
                <a:spcPts val="0"/>
              </a:spcAft>
              <a:buClr>
                <a:srgbClr val="000000"/>
              </a:buClr>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100000"/>
              </a:lnSpc>
              <a:spcBef>
                <a:spcPts val="300"/>
              </a:spcBef>
              <a:spcAft>
                <a:spcPts val="0"/>
              </a:spcAft>
              <a:buClr>
                <a:schemeClr val="dk1"/>
              </a:buClr>
              <a:buSzPts val="1200"/>
              <a:buNone/>
              <a:defRPr sz="1200" b="1"/>
            </a:lvl6pPr>
            <a:lvl7pPr marL="3200400" lvl="6" indent="-228600" algn="l">
              <a:lnSpc>
                <a:spcPct val="100000"/>
              </a:lnSpc>
              <a:spcBef>
                <a:spcPts val="240"/>
              </a:spcBef>
              <a:spcAft>
                <a:spcPts val="0"/>
              </a:spcAft>
              <a:buClr>
                <a:schemeClr val="dk1"/>
              </a:buClr>
              <a:buSzPts val="1200"/>
              <a:buNone/>
              <a:defRPr sz="1200" b="1"/>
            </a:lvl7pPr>
            <a:lvl8pPr marL="3657600" lvl="7" indent="-228600" algn="l">
              <a:lnSpc>
                <a:spcPct val="100000"/>
              </a:lnSpc>
              <a:spcBef>
                <a:spcPts val="240"/>
              </a:spcBef>
              <a:spcAft>
                <a:spcPts val="0"/>
              </a:spcAft>
              <a:buClr>
                <a:schemeClr val="dk1"/>
              </a:buClr>
              <a:buSzPts val="1200"/>
              <a:buNone/>
              <a:defRPr sz="1200" b="1"/>
            </a:lvl8pPr>
            <a:lvl9pPr marL="4114800" lvl="8" indent="-228600" algn="l">
              <a:lnSpc>
                <a:spcPct val="100000"/>
              </a:lnSpc>
              <a:spcBef>
                <a:spcPts val="240"/>
              </a:spcBef>
              <a:spcAft>
                <a:spcPts val="0"/>
              </a:spcAft>
              <a:buClr>
                <a:schemeClr val="dk1"/>
              </a:buClr>
              <a:buSzPts val="1200"/>
              <a:buNone/>
              <a:defRPr sz="1200" b="1"/>
            </a:lvl9pPr>
          </a:lstStyle>
          <a:p>
            <a:endParaRPr/>
          </a:p>
        </p:txBody>
      </p:sp>
      <p:sp>
        <p:nvSpPr>
          <p:cNvPr id="48" name="Google Shape;48;p42"/>
          <p:cNvSpPr txBox="1">
            <a:spLocks noGrp="1"/>
          </p:cNvSpPr>
          <p:nvPr>
            <p:ph type="body" idx="4"/>
          </p:nvPr>
        </p:nvSpPr>
        <p:spPr>
          <a:xfrm>
            <a:off x="4716032" y="2285992"/>
            <a:ext cx="4428000" cy="3600000"/>
          </a:xfrm>
          <a:prstGeom prst="rect">
            <a:avLst/>
          </a:prstGeom>
          <a:noFill/>
          <a:ln>
            <a:noFill/>
          </a:ln>
        </p:spPr>
        <p:txBody>
          <a:bodyPr spcFirstLastPara="1" wrap="square" lIns="0" tIns="0" rIns="252000" bIns="0" anchor="t" anchorCtr="0">
            <a:normAutofit/>
          </a:bodyPr>
          <a:lstStyle>
            <a:lvl1pPr marL="457200" lvl="0" indent="-340042" algn="l">
              <a:lnSpc>
                <a:spcPct val="90000"/>
              </a:lnSpc>
              <a:spcBef>
                <a:spcPts val="300"/>
              </a:spcBef>
              <a:spcAft>
                <a:spcPts val="0"/>
              </a:spcAft>
              <a:buClr>
                <a:srgbClr val="000000"/>
              </a:buClr>
              <a:buSzPts val="1755"/>
              <a:buChar char="•"/>
              <a:defRPr sz="1950"/>
            </a:lvl1pPr>
            <a:lvl2pPr marL="914400" lvl="1" indent="-338137" algn="l">
              <a:lnSpc>
                <a:spcPct val="90000"/>
              </a:lnSpc>
              <a:spcBef>
                <a:spcPts val="300"/>
              </a:spcBef>
              <a:spcAft>
                <a:spcPts val="0"/>
              </a:spcAft>
              <a:buClr>
                <a:srgbClr val="000000"/>
              </a:buClr>
              <a:buSzPts val="1725"/>
              <a:buChar char="−"/>
              <a:defRPr sz="1725"/>
            </a:lvl2pPr>
            <a:lvl3pPr marL="1371600" lvl="2" indent="-323850" algn="l">
              <a:lnSpc>
                <a:spcPct val="90000"/>
              </a:lnSpc>
              <a:spcBef>
                <a:spcPts val="300"/>
              </a:spcBef>
              <a:spcAft>
                <a:spcPts val="0"/>
              </a:spcAft>
              <a:buClr>
                <a:srgbClr val="000000"/>
              </a:buClr>
              <a:buSzPts val="1500"/>
              <a:buChar char="•"/>
              <a:defRPr sz="1500"/>
            </a:lvl3pPr>
            <a:lvl4pPr marL="1828800" lvl="3" indent="-309562" algn="l">
              <a:lnSpc>
                <a:spcPct val="90000"/>
              </a:lnSpc>
              <a:spcBef>
                <a:spcPts val="300"/>
              </a:spcBef>
              <a:spcAft>
                <a:spcPts val="0"/>
              </a:spcAft>
              <a:buClr>
                <a:srgbClr val="000000"/>
              </a:buClr>
              <a:buSzPts val="1275"/>
              <a:buChar char="»"/>
              <a:defRPr sz="1275"/>
            </a:lvl4pPr>
            <a:lvl5pPr marL="2286000" lvl="4" indent="-228600" algn="l">
              <a:lnSpc>
                <a:spcPct val="90000"/>
              </a:lnSpc>
              <a:spcBef>
                <a:spcPts val="300"/>
              </a:spcBef>
              <a:spcAft>
                <a:spcPts val="0"/>
              </a:spcAft>
              <a:buSzPts val="1200"/>
              <a:buNone/>
              <a:defRPr sz="1200"/>
            </a:lvl5pPr>
            <a:lvl6pPr marL="2743200" lvl="5" indent="-304800" algn="l">
              <a:lnSpc>
                <a:spcPct val="100000"/>
              </a:lnSpc>
              <a:spcBef>
                <a:spcPts val="300"/>
              </a:spcBef>
              <a:spcAft>
                <a:spcPts val="0"/>
              </a:spcAft>
              <a:buClr>
                <a:schemeClr val="dk1"/>
              </a:buClr>
              <a:buSzPts val="1200"/>
              <a:buChar char="•"/>
              <a:defRPr sz="1200"/>
            </a:lvl6pPr>
            <a:lvl7pPr marL="3200400" lvl="6" indent="-304800" algn="l">
              <a:lnSpc>
                <a:spcPct val="100000"/>
              </a:lnSpc>
              <a:spcBef>
                <a:spcPts val="240"/>
              </a:spcBef>
              <a:spcAft>
                <a:spcPts val="0"/>
              </a:spcAft>
              <a:buClr>
                <a:schemeClr val="dk1"/>
              </a:buClr>
              <a:buSzPts val="1200"/>
              <a:buChar char="•"/>
              <a:defRPr sz="1200"/>
            </a:lvl7pPr>
            <a:lvl8pPr marL="3657600" lvl="7" indent="-304800" algn="l">
              <a:lnSpc>
                <a:spcPct val="100000"/>
              </a:lnSpc>
              <a:spcBef>
                <a:spcPts val="240"/>
              </a:spcBef>
              <a:spcAft>
                <a:spcPts val="0"/>
              </a:spcAft>
              <a:buClr>
                <a:schemeClr val="dk1"/>
              </a:buClr>
              <a:buSzPts val="1200"/>
              <a:buChar char="•"/>
              <a:defRPr sz="1200"/>
            </a:lvl8pPr>
            <a:lvl9pPr marL="4114800" lvl="8" indent="-304800" algn="l">
              <a:lnSpc>
                <a:spcPct val="100000"/>
              </a:lnSpc>
              <a:spcBef>
                <a:spcPts val="240"/>
              </a:spcBef>
              <a:spcAft>
                <a:spcPts val="0"/>
              </a:spcAft>
              <a:buClr>
                <a:schemeClr val="dk1"/>
              </a:buClr>
              <a:buSzPts val="1200"/>
              <a:buChar char="•"/>
              <a:defRPr sz="1200"/>
            </a:lvl9pPr>
          </a:lstStyle>
          <a:p>
            <a:endParaRPr/>
          </a:p>
        </p:txBody>
      </p:sp>
      <p:cxnSp>
        <p:nvCxnSpPr>
          <p:cNvPr id="49" name="Google Shape;49;p42"/>
          <p:cNvCxnSpPr/>
          <p:nvPr/>
        </p:nvCxnSpPr>
        <p:spPr>
          <a:xfrm>
            <a:off x="180000" y="1141200"/>
            <a:ext cx="8748000" cy="0"/>
          </a:xfrm>
          <a:prstGeom prst="straightConnector1">
            <a:avLst/>
          </a:prstGeom>
          <a:noFill/>
          <a:ln w="9525" cap="flat" cmpd="sng">
            <a:solidFill>
              <a:srgbClr val="4B2B4B"/>
            </a:solidFill>
            <a:prstDash val="solid"/>
            <a:round/>
            <a:headEnd type="none" w="sm" len="sm"/>
            <a:tailEnd type="none" w="sm" len="sm"/>
          </a:ln>
        </p:spPr>
      </p:cxnSp>
      <p:sp>
        <p:nvSpPr>
          <p:cNvPr id="50" name="Google Shape;50;p42"/>
          <p:cNvSpPr txBox="1">
            <a:spLocks noGrp="1"/>
          </p:cNvSpPr>
          <p:nvPr>
            <p:ph type="dt" idx="10"/>
          </p:nvPr>
        </p:nvSpPr>
        <p:spPr>
          <a:xfrm>
            <a:off x="755577" y="6620016"/>
            <a:ext cx="109119" cy="150041"/>
          </a:xfrm>
          <a:prstGeom prst="rect">
            <a:avLst/>
          </a:prstGeom>
          <a:solidFill>
            <a:srgbClr val="EC4B2F"/>
          </a:solidFill>
          <a:ln>
            <a:noFill/>
          </a:ln>
        </p:spPr>
        <p:txBody>
          <a:bodyPr spcFirstLastPara="1" wrap="square" lIns="108000" tIns="0" rIns="0" bIns="0" anchor="b" anchorCtr="0">
            <a:sp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2"/>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sp>
        <p:nvSpPr>
          <p:cNvPr id="52" name="Google Shape;52;p42"/>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lvl1pPr lvl="0" algn="l">
              <a:lnSpc>
                <a:spcPct val="9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 1 Picture &amp; Content">
  <p:cSld name="Content | 1 Picture &amp; Content">
    <p:spTree>
      <p:nvGrpSpPr>
        <p:cNvPr id="1" name="Shape 53"/>
        <p:cNvGrpSpPr/>
        <p:nvPr/>
      </p:nvGrpSpPr>
      <p:grpSpPr>
        <a:xfrm>
          <a:off x="0" y="0"/>
          <a:ext cx="0" cy="0"/>
          <a:chOff x="0" y="0"/>
          <a:chExt cx="0" cy="0"/>
        </a:xfrm>
      </p:grpSpPr>
      <p:sp>
        <p:nvSpPr>
          <p:cNvPr id="54" name="Google Shape;54;p43"/>
          <p:cNvSpPr txBox="1">
            <a:spLocks noGrp="1"/>
          </p:cNvSpPr>
          <p:nvPr>
            <p:ph type="body" idx="1"/>
          </p:nvPr>
        </p:nvSpPr>
        <p:spPr>
          <a:xfrm>
            <a:off x="3857621" y="1152000"/>
            <a:ext cx="5072098" cy="4734000"/>
          </a:xfrm>
          <a:prstGeom prst="rect">
            <a:avLst/>
          </a:prstGeom>
          <a:noFill/>
          <a:ln>
            <a:noFill/>
          </a:ln>
        </p:spPr>
        <p:txBody>
          <a:bodyPr spcFirstLastPara="1" wrap="square" lIns="0" tIns="252000" rIns="0" bIns="144000" anchor="t" anchorCtr="0">
            <a:normAutofit/>
          </a:bodyPr>
          <a:lstStyle>
            <a:lvl1pPr marL="457200" lvl="0" indent="-331470" algn="l">
              <a:lnSpc>
                <a:spcPct val="90000"/>
              </a:lnSpc>
              <a:spcBef>
                <a:spcPts val="300"/>
              </a:spcBef>
              <a:spcAft>
                <a:spcPts val="0"/>
              </a:spcAft>
              <a:buClr>
                <a:srgbClr val="000000"/>
              </a:buClr>
              <a:buSzPts val="1620"/>
              <a:buChar char="•"/>
              <a:defRPr/>
            </a:lvl1pPr>
            <a:lvl2pPr marL="914400" lvl="1" indent="-357187" algn="l">
              <a:lnSpc>
                <a:spcPct val="90000"/>
              </a:lnSpc>
              <a:spcBef>
                <a:spcPts val="300"/>
              </a:spcBef>
              <a:spcAft>
                <a:spcPts val="0"/>
              </a:spcAft>
              <a:buClr>
                <a:srgbClr val="000000"/>
              </a:buClr>
              <a:buSzPts val="2025"/>
              <a:buChar char="−"/>
              <a:defRPr/>
            </a:lvl2pPr>
            <a:lvl3pPr marL="1371600" lvl="2" indent="-342900" algn="l">
              <a:lnSpc>
                <a:spcPct val="90000"/>
              </a:lnSpc>
              <a:spcBef>
                <a:spcPts val="300"/>
              </a:spcBef>
              <a:spcAft>
                <a:spcPts val="0"/>
              </a:spcAft>
              <a:buClr>
                <a:srgbClr val="000000"/>
              </a:buClr>
              <a:buSzPts val="1800"/>
              <a:buChar char="•"/>
              <a:defRPr/>
            </a:lvl3pPr>
            <a:lvl4pPr marL="1828800" lvl="3" indent="-342900" algn="l">
              <a:lnSpc>
                <a:spcPct val="90000"/>
              </a:lnSpc>
              <a:spcBef>
                <a:spcPts val="300"/>
              </a:spcBef>
              <a:spcAft>
                <a:spcPts val="0"/>
              </a:spcAft>
              <a:buClr>
                <a:srgbClr val="000000"/>
              </a:buClr>
              <a:buSzPts val="1800"/>
              <a:buChar char="»"/>
              <a:defRPr/>
            </a:lvl4pPr>
            <a:lvl5pPr marL="2286000" lvl="4" indent="-228600" algn="l">
              <a:lnSpc>
                <a:spcPct val="90000"/>
              </a:lnSpc>
              <a:spcBef>
                <a:spcPts val="300"/>
              </a:spcBef>
              <a:spcAft>
                <a:spcPts val="0"/>
              </a:spcAft>
              <a:buSzPts val="18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5" name="Google Shape;55;p43"/>
          <p:cNvSpPr txBox="1">
            <a:spLocks noGrp="1"/>
          </p:cNvSpPr>
          <p:nvPr>
            <p:ph type="title"/>
          </p:nvPr>
        </p:nvSpPr>
        <p:spPr>
          <a:xfrm>
            <a:off x="0" y="0"/>
            <a:ext cx="9144000" cy="1142984"/>
          </a:xfrm>
          <a:prstGeom prst="rect">
            <a:avLst/>
          </a:prstGeom>
          <a:noFill/>
          <a:ln>
            <a:noFill/>
          </a:ln>
        </p:spPr>
        <p:txBody>
          <a:bodyPr spcFirstLastPara="1" wrap="square" lIns="360000" tIns="180000" rIns="360000" bIns="144000" anchor="ctr" anchorCtr="0">
            <a:noAutofit/>
          </a:bodyPr>
          <a:lstStyle>
            <a:lvl1pPr lvl="0" algn="l">
              <a:lnSpc>
                <a:spcPct val="80000"/>
              </a:lnSpc>
              <a:spcBef>
                <a:spcPts val="0"/>
              </a:spcBef>
              <a:spcAft>
                <a:spcPts val="0"/>
              </a:spcAft>
              <a:buClr>
                <a:srgbClr val="50C6DD"/>
              </a:buClr>
              <a:buSzPts val="2700"/>
              <a:buFont typeface="Trebuchet MS"/>
              <a:buNone/>
              <a:defRPr>
                <a:solidFill>
                  <a:srgbClr val="50C6D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56" name="Google Shape;56;p43"/>
          <p:cNvCxnSpPr/>
          <p:nvPr/>
        </p:nvCxnSpPr>
        <p:spPr>
          <a:xfrm>
            <a:off x="180000" y="1141200"/>
            <a:ext cx="8748000" cy="0"/>
          </a:xfrm>
          <a:prstGeom prst="straightConnector1">
            <a:avLst/>
          </a:prstGeom>
          <a:noFill/>
          <a:ln w="9525" cap="flat" cmpd="sng">
            <a:solidFill>
              <a:srgbClr val="4B2B4B"/>
            </a:solidFill>
            <a:prstDash val="solid"/>
            <a:round/>
            <a:headEnd type="none" w="sm" len="sm"/>
            <a:tailEnd type="none" w="sm" len="sm"/>
          </a:ln>
        </p:spPr>
      </p:cxnSp>
      <p:sp>
        <p:nvSpPr>
          <p:cNvPr id="57" name="Google Shape;57;p43"/>
          <p:cNvSpPr>
            <a:spLocks noGrp="1"/>
          </p:cNvSpPr>
          <p:nvPr>
            <p:ph type="pic" idx="2"/>
          </p:nvPr>
        </p:nvSpPr>
        <p:spPr>
          <a:xfrm>
            <a:off x="180000" y="1152000"/>
            <a:ext cx="3428992" cy="4734000"/>
          </a:xfrm>
          <a:prstGeom prst="rect">
            <a:avLst/>
          </a:prstGeom>
          <a:noFill/>
          <a:ln>
            <a:noFill/>
          </a:ln>
        </p:spPr>
        <p:txBody>
          <a:bodyPr spcFirstLastPara="1" wrap="square" lIns="432000" tIns="252000" rIns="432000" bIns="0" anchor="t" anchorCtr="0">
            <a:normAutofit/>
          </a:bodyPr>
          <a:lstStyle>
            <a:lvl1pPr marR="0" lvl="0" algn="l" rtl="0">
              <a:lnSpc>
                <a:spcPct val="90000"/>
              </a:lnSpc>
              <a:spcBef>
                <a:spcPts val="300"/>
              </a:spcBef>
              <a:spcAft>
                <a:spcPts val="0"/>
              </a:spcAft>
              <a:buClr>
                <a:srgbClr val="000000"/>
              </a:buClr>
              <a:buSzPts val="675"/>
              <a:buFont typeface="Verdana"/>
              <a:buNone/>
              <a:defRPr sz="750" b="0" i="0" u="none" strike="noStrike" cap="none">
                <a:solidFill>
                  <a:srgbClr val="000000"/>
                </a:solidFill>
                <a:latin typeface="Trebuchet MS"/>
                <a:ea typeface="Trebuchet MS"/>
                <a:cs typeface="Trebuchet MS"/>
                <a:sym typeface="Trebuchet MS"/>
              </a:defRPr>
            </a:lvl1pPr>
            <a:lvl2pPr marR="0" lvl="1" algn="l" rtl="0">
              <a:lnSpc>
                <a:spcPct val="90000"/>
              </a:lnSpc>
              <a:spcBef>
                <a:spcPts val="300"/>
              </a:spcBef>
              <a:spcAft>
                <a:spcPts val="0"/>
              </a:spcAft>
              <a:buClr>
                <a:srgbClr val="000000"/>
              </a:buClr>
              <a:buSzPts val="2025"/>
              <a:buFont typeface="Arial"/>
              <a:buChar char="−"/>
              <a:defRPr sz="2025" b="0" i="0" u="none" strike="noStrike" cap="none">
                <a:solidFill>
                  <a:srgbClr val="000000"/>
                </a:solidFill>
                <a:latin typeface="Trebuchet MS"/>
                <a:ea typeface="Trebuchet MS"/>
                <a:cs typeface="Trebuchet MS"/>
                <a:sym typeface="Trebuchet MS"/>
              </a:defRPr>
            </a:lvl2pPr>
            <a:lvl3pPr marR="0" lvl="2" algn="l" rtl="0">
              <a:lnSpc>
                <a:spcPct val="90000"/>
              </a:lnSpc>
              <a:spcBef>
                <a:spcPts val="300"/>
              </a:spcBef>
              <a:spcAft>
                <a:spcPts val="0"/>
              </a:spcAft>
              <a:buClr>
                <a:srgbClr val="000000"/>
              </a:buClr>
              <a:buSzPts val="1800"/>
              <a:buFont typeface="Arial"/>
              <a:buChar char="•"/>
              <a:defRPr sz="1800" b="0" i="0" u="none" strike="noStrike" cap="none">
                <a:solidFill>
                  <a:srgbClr val="000000"/>
                </a:solidFill>
                <a:latin typeface="Trebuchet MS"/>
                <a:ea typeface="Trebuchet MS"/>
                <a:cs typeface="Trebuchet MS"/>
                <a:sym typeface="Trebuchet MS"/>
              </a:defRPr>
            </a:lvl3pPr>
            <a:lvl4pPr marR="0" lvl="3" algn="l" rtl="0">
              <a:lnSpc>
                <a:spcPct val="90000"/>
              </a:lnSpc>
              <a:spcBef>
                <a:spcPts val="300"/>
              </a:spcBef>
              <a:spcAft>
                <a:spcPts val="0"/>
              </a:spcAft>
              <a:buClr>
                <a:srgbClr val="000000"/>
              </a:buClr>
              <a:buSzPts val="1575"/>
              <a:buFont typeface="Arial"/>
              <a:buChar char="»"/>
              <a:defRPr sz="1575" b="0" i="0" u="none" strike="noStrike" cap="none">
                <a:solidFill>
                  <a:srgbClr val="000000"/>
                </a:solidFill>
                <a:latin typeface="Trebuchet MS"/>
                <a:ea typeface="Trebuchet MS"/>
                <a:cs typeface="Trebuchet MS"/>
                <a:sym typeface="Trebuchet MS"/>
              </a:defRPr>
            </a:lvl4pPr>
            <a:lvl5pPr marR="0" lvl="4" algn="l" rtl="0">
              <a:lnSpc>
                <a:spcPct val="90000"/>
              </a:lnSpc>
              <a:spcBef>
                <a:spcPts val="300"/>
              </a:spcBef>
              <a:spcAft>
                <a:spcPts val="0"/>
              </a:spcAft>
              <a:buClr>
                <a:schemeClr val="dk1"/>
              </a:buClr>
              <a:buSzPts val="1500"/>
              <a:buFont typeface="Arial"/>
              <a:buNone/>
              <a:defRPr sz="1500" b="0" i="0" u="none" strike="noStrike" cap="none">
                <a:solidFill>
                  <a:schemeClr val="accent4"/>
                </a:solidFill>
                <a:latin typeface="Verdana"/>
                <a:ea typeface="Verdana"/>
                <a:cs typeface="Verdana"/>
                <a:sym typeface="Verdana"/>
              </a:defRPr>
            </a:lvl5pPr>
            <a:lvl6pPr marR="0" lvl="5"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6pPr>
            <a:lvl7pPr marR="0" lvl="6"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7pPr>
            <a:lvl8pPr marR="0" lvl="7"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8pPr>
            <a:lvl9pPr marR="0" lvl="8"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9pPr>
          </a:lstStyle>
          <a:p>
            <a:endParaRPr/>
          </a:p>
        </p:txBody>
      </p:sp>
      <p:sp>
        <p:nvSpPr>
          <p:cNvPr id="58" name="Google Shape;58;p43"/>
          <p:cNvSpPr txBox="1">
            <a:spLocks noGrp="1"/>
          </p:cNvSpPr>
          <p:nvPr>
            <p:ph type="dt" idx="10"/>
          </p:nvPr>
        </p:nvSpPr>
        <p:spPr>
          <a:xfrm>
            <a:off x="755577" y="6620016"/>
            <a:ext cx="109119" cy="150041"/>
          </a:xfrm>
          <a:prstGeom prst="rect">
            <a:avLst/>
          </a:prstGeom>
          <a:solidFill>
            <a:srgbClr val="EC4B2F"/>
          </a:solidFill>
          <a:ln>
            <a:noFill/>
          </a:ln>
        </p:spPr>
        <p:txBody>
          <a:bodyPr spcFirstLastPara="1" wrap="square" lIns="108000" tIns="0" rIns="0" bIns="0" anchor="b" anchorCtr="0">
            <a:sp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3"/>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sp>
        <p:nvSpPr>
          <p:cNvPr id="60" name="Google Shape;60;p43"/>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lvl1pPr lvl="0" algn="l">
              <a:lnSpc>
                <a:spcPct val="9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 No title">
  <p:cSld name="Content | No title">
    <p:spTree>
      <p:nvGrpSpPr>
        <p:cNvPr id="1" name="Shape 61"/>
        <p:cNvGrpSpPr/>
        <p:nvPr/>
      </p:nvGrpSpPr>
      <p:grpSpPr>
        <a:xfrm>
          <a:off x="0" y="0"/>
          <a:ext cx="0" cy="0"/>
          <a:chOff x="0" y="0"/>
          <a:chExt cx="0" cy="0"/>
        </a:xfrm>
      </p:grpSpPr>
      <p:sp>
        <p:nvSpPr>
          <p:cNvPr id="62" name="Google Shape;62;p44"/>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lvl1pPr lvl="0" algn="l">
              <a:lnSpc>
                <a:spcPct val="9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4"/>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sp>
        <p:nvSpPr>
          <p:cNvPr id="64" name="Google Shape;64;p44"/>
          <p:cNvSpPr txBox="1">
            <a:spLocks noGrp="1"/>
          </p:cNvSpPr>
          <p:nvPr>
            <p:ph type="dt" idx="10"/>
          </p:nvPr>
        </p:nvSpPr>
        <p:spPr>
          <a:xfrm>
            <a:off x="755577" y="6620016"/>
            <a:ext cx="109119" cy="150041"/>
          </a:xfrm>
          <a:prstGeom prst="rect">
            <a:avLst/>
          </a:prstGeom>
          <a:solidFill>
            <a:srgbClr val="EC4B2F"/>
          </a:solidFill>
          <a:ln>
            <a:noFill/>
          </a:ln>
        </p:spPr>
        <p:txBody>
          <a:bodyPr spcFirstLastPara="1" wrap="square" lIns="108000" tIns="0" rIns="0" bIns="0" anchor="b" anchorCtr="0">
            <a:sp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4"/>
          <p:cNvSpPr txBox="1">
            <a:spLocks noGrp="1"/>
          </p:cNvSpPr>
          <p:nvPr>
            <p:ph type="body" idx="1"/>
          </p:nvPr>
        </p:nvSpPr>
        <p:spPr>
          <a:xfrm>
            <a:off x="0" y="2"/>
            <a:ext cx="9144000" cy="5929313"/>
          </a:xfrm>
          <a:prstGeom prst="rect">
            <a:avLst/>
          </a:prstGeom>
          <a:noFill/>
          <a:ln>
            <a:noFill/>
          </a:ln>
        </p:spPr>
        <p:txBody>
          <a:bodyPr spcFirstLastPara="1" wrap="square" lIns="432000" tIns="252000" rIns="432000" bIns="0" anchor="t" anchorCtr="0">
            <a:normAutofit/>
          </a:bodyPr>
          <a:lstStyle>
            <a:lvl1pPr marL="457200" lvl="0" indent="-357187" algn="l">
              <a:lnSpc>
                <a:spcPct val="90000"/>
              </a:lnSpc>
              <a:spcBef>
                <a:spcPts val="300"/>
              </a:spcBef>
              <a:spcAft>
                <a:spcPts val="0"/>
              </a:spcAft>
              <a:buClr>
                <a:srgbClr val="000000"/>
              </a:buClr>
              <a:buSzPts val="2025"/>
              <a:buChar char="•"/>
              <a:defRPr>
                <a:solidFill>
                  <a:srgbClr val="000000"/>
                </a:solidFill>
              </a:defRPr>
            </a:lvl1pPr>
            <a:lvl2pPr marL="914400" lvl="1" indent="-357187" algn="l">
              <a:lnSpc>
                <a:spcPct val="90000"/>
              </a:lnSpc>
              <a:spcBef>
                <a:spcPts val="300"/>
              </a:spcBef>
              <a:spcAft>
                <a:spcPts val="0"/>
              </a:spcAft>
              <a:buClr>
                <a:srgbClr val="000000"/>
              </a:buClr>
              <a:buSzPts val="2025"/>
              <a:buChar char="−"/>
              <a:defRPr>
                <a:solidFill>
                  <a:srgbClr val="000000"/>
                </a:solidFill>
              </a:defRPr>
            </a:lvl2pPr>
            <a:lvl3pPr marL="1371600" lvl="2" indent="-342900" algn="l">
              <a:lnSpc>
                <a:spcPct val="90000"/>
              </a:lnSpc>
              <a:spcBef>
                <a:spcPts val="300"/>
              </a:spcBef>
              <a:spcAft>
                <a:spcPts val="0"/>
              </a:spcAft>
              <a:buClr>
                <a:srgbClr val="000000"/>
              </a:buClr>
              <a:buSzPts val="1800"/>
              <a:buChar char="•"/>
              <a:defRPr>
                <a:solidFill>
                  <a:srgbClr val="000000"/>
                </a:solidFill>
              </a:defRPr>
            </a:lvl3pPr>
            <a:lvl4pPr marL="1828800" lvl="3" indent="-328612" algn="l">
              <a:lnSpc>
                <a:spcPct val="90000"/>
              </a:lnSpc>
              <a:spcBef>
                <a:spcPts val="300"/>
              </a:spcBef>
              <a:spcAft>
                <a:spcPts val="0"/>
              </a:spcAft>
              <a:buClr>
                <a:srgbClr val="000000"/>
              </a:buClr>
              <a:buSzPts val="1575"/>
              <a:buChar char="»"/>
              <a:defRPr>
                <a:solidFill>
                  <a:srgbClr val="000000"/>
                </a:solidFill>
              </a:defRPr>
            </a:lvl4pPr>
            <a:lvl5pPr marL="2286000" lvl="4" indent="-228600" algn="l">
              <a:lnSpc>
                <a:spcPct val="90000"/>
              </a:lnSpc>
              <a:spcBef>
                <a:spcPts val="300"/>
              </a:spcBef>
              <a:spcAft>
                <a:spcPts val="0"/>
              </a:spcAft>
              <a:buClr>
                <a:srgbClr val="000000"/>
              </a:buClr>
              <a:buSzPts val="1500"/>
              <a:buNone/>
              <a:defRPr>
                <a:solidFill>
                  <a:srgbClr val="000000"/>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 1 Big picture">
  <p:cSld name="Content | 1 Big picture">
    <p:spTree>
      <p:nvGrpSpPr>
        <p:cNvPr id="1" name="Shape 66"/>
        <p:cNvGrpSpPr/>
        <p:nvPr/>
      </p:nvGrpSpPr>
      <p:grpSpPr>
        <a:xfrm>
          <a:off x="0" y="0"/>
          <a:ext cx="0" cy="0"/>
          <a:chOff x="0" y="0"/>
          <a:chExt cx="0" cy="0"/>
        </a:xfrm>
      </p:grpSpPr>
      <p:sp>
        <p:nvSpPr>
          <p:cNvPr id="67" name="Google Shape;67;p45"/>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lvl1pPr lvl="0" algn="l">
              <a:lnSpc>
                <a:spcPct val="9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5"/>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sp>
        <p:nvSpPr>
          <p:cNvPr id="69" name="Google Shape;69;p45"/>
          <p:cNvSpPr txBox="1">
            <a:spLocks noGrp="1"/>
          </p:cNvSpPr>
          <p:nvPr>
            <p:ph type="dt" idx="10"/>
          </p:nvPr>
        </p:nvSpPr>
        <p:spPr>
          <a:xfrm>
            <a:off x="755577" y="6620016"/>
            <a:ext cx="109119" cy="150041"/>
          </a:xfrm>
          <a:prstGeom prst="rect">
            <a:avLst/>
          </a:prstGeom>
          <a:solidFill>
            <a:srgbClr val="EC4B2F"/>
          </a:solidFill>
          <a:ln>
            <a:noFill/>
          </a:ln>
        </p:spPr>
        <p:txBody>
          <a:bodyPr spcFirstLastPara="1" wrap="square" lIns="108000" tIns="0" rIns="0" bIns="0" anchor="b" anchorCtr="0">
            <a:sp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5"/>
          <p:cNvSpPr>
            <a:spLocks noGrp="1"/>
          </p:cNvSpPr>
          <p:nvPr>
            <p:ph type="pic" idx="2"/>
          </p:nvPr>
        </p:nvSpPr>
        <p:spPr>
          <a:xfrm>
            <a:off x="0" y="2"/>
            <a:ext cx="9144000" cy="5929313"/>
          </a:xfrm>
          <a:prstGeom prst="rect">
            <a:avLst/>
          </a:prstGeom>
          <a:noFill/>
          <a:ln>
            <a:noFill/>
          </a:ln>
        </p:spPr>
        <p:txBody>
          <a:bodyPr spcFirstLastPara="1" wrap="square" lIns="432000" tIns="252000" rIns="432000" bIns="0" anchor="t" anchorCtr="0">
            <a:normAutofit/>
          </a:bodyPr>
          <a:lstStyle>
            <a:lvl1pPr marR="0" lvl="0" algn="l" rtl="0">
              <a:lnSpc>
                <a:spcPct val="90000"/>
              </a:lnSpc>
              <a:spcBef>
                <a:spcPts val="300"/>
              </a:spcBef>
              <a:spcAft>
                <a:spcPts val="0"/>
              </a:spcAft>
              <a:buClr>
                <a:srgbClr val="000000"/>
              </a:buClr>
              <a:buSzPts val="2025"/>
              <a:buFont typeface="Verdana"/>
              <a:buChar char="•"/>
              <a:defRPr sz="2250" b="0" i="0" u="none" strike="noStrike" cap="none">
                <a:solidFill>
                  <a:srgbClr val="000000"/>
                </a:solidFill>
                <a:latin typeface="Trebuchet MS"/>
                <a:ea typeface="Trebuchet MS"/>
                <a:cs typeface="Trebuchet MS"/>
                <a:sym typeface="Trebuchet MS"/>
              </a:defRPr>
            </a:lvl1pPr>
            <a:lvl2pPr marR="0" lvl="1" algn="l" rtl="0">
              <a:lnSpc>
                <a:spcPct val="90000"/>
              </a:lnSpc>
              <a:spcBef>
                <a:spcPts val="300"/>
              </a:spcBef>
              <a:spcAft>
                <a:spcPts val="0"/>
              </a:spcAft>
              <a:buClr>
                <a:srgbClr val="000000"/>
              </a:buClr>
              <a:buSzPts val="2025"/>
              <a:buFont typeface="Arial"/>
              <a:buChar char="−"/>
              <a:defRPr sz="2025" b="0" i="0" u="none" strike="noStrike" cap="none">
                <a:solidFill>
                  <a:srgbClr val="000000"/>
                </a:solidFill>
                <a:latin typeface="Trebuchet MS"/>
                <a:ea typeface="Trebuchet MS"/>
                <a:cs typeface="Trebuchet MS"/>
                <a:sym typeface="Trebuchet MS"/>
              </a:defRPr>
            </a:lvl2pPr>
            <a:lvl3pPr marR="0" lvl="2" algn="l" rtl="0">
              <a:lnSpc>
                <a:spcPct val="90000"/>
              </a:lnSpc>
              <a:spcBef>
                <a:spcPts val="300"/>
              </a:spcBef>
              <a:spcAft>
                <a:spcPts val="0"/>
              </a:spcAft>
              <a:buClr>
                <a:srgbClr val="000000"/>
              </a:buClr>
              <a:buSzPts val="1800"/>
              <a:buFont typeface="Arial"/>
              <a:buChar char="•"/>
              <a:defRPr sz="1800" b="0" i="0" u="none" strike="noStrike" cap="none">
                <a:solidFill>
                  <a:srgbClr val="000000"/>
                </a:solidFill>
                <a:latin typeface="Trebuchet MS"/>
                <a:ea typeface="Trebuchet MS"/>
                <a:cs typeface="Trebuchet MS"/>
                <a:sym typeface="Trebuchet MS"/>
              </a:defRPr>
            </a:lvl3pPr>
            <a:lvl4pPr marR="0" lvl="3" algn="l" rtl="0">
              <a:lnSpc>
                <a:spcPct val="90000"/>
              </a:lnSpc>
              <a:spcBef>
                <a:spcPts val="300"/>
              </a:spcBef>
              <a:spcAft>
                <a:spcPts val="0"/>
              </a:spcAft>
              <a:buClr>
                <a:srgbClr val="000000"/>
              </a:buClr>
              <a:buSzPts val="1575"/>
              <a:buFont typeface="Arial"/>
              <a:buChar char="»"/>
              <a:defRPr sz="1575" b="0" i="0" u="none" strike="noStrike" cap="none">
                <a:solidFill>
                  <a:srgbClr val="000000"/>
                </a:solidFill>
                <a:latin typeface="Trebuchet MS"/>
                <a:ea typeface="Trebuchet MS"/>
                <a:cs typeface="Trebuchet MS"/>
                <a:sym typeface="Trebuchet MS"/>
              </a:defRPr>
            </a:lvl4pPr>
            <a:lvl5pPr marR="0" lvl="4" algn="l" rtl="0">
              <a:lnSpc>
                <a:spcPct val="90000"/>
              </a:lnSpc>
              <a:spcBef>
                <a:spcPts val="300"/>
              </a:spcBef>
              <a:spcAft>
                <a:spcPts val="0"/>
              </a:spcAft>
              <a:buClr>
                <a:schemeClr val="dk1"/>
              </a:buClr>
              <a:buSzPts val="1500"/>
              <a:buFont typeface="Arial"/>
              <a:buNone/>
              <a:defRPr sz="1500" b="0" i="0" u="none" strike="noStrike" cap="none">
                <a:solidFill>
                  <a:schemeClr val="accent4"/>
                </a:solidFill>
                <a:latin typeface="Verdana"/>
                <a:ea typeface="Verdana"/>
                <a:cs typeface="Verdana"/>
                <a:sym typeface="Verdana"/>
              </a:defRPr>
            </a:lvl5pPr>
            <a:lvl6pPr marR="0" lvl="5"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6pPr>
            <a:lvl7pPr marR="0" lvl="6"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7pPr>
            <a:lvl8pPr marR="0" lvl="7"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8pPr>
            <a:lvl9pPr marR="0" lvl="8"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el, illustratie en tekst" type="clipArtAndTx">
  <p:cSld name="CLIPART_AND_TEXT">
    <p:spTree>
      <p:nvGrpSpPr>
        <p:cNvPr id="1" name="Shape 71"/>
        <p:cNvGrpSpPr/>
        <p:nvPr/>
      </p:nvGrpSpPr>
      <p:grpSpPr>
        <a:xfrm>
          <a:off x="0" y="0"/>
          <a:ext cx="0" cy="0"/>
          <a:chOff x="0" y="0"/>
          <a:chExt cx="0" cy="0"/>
        </a:xfrm>
      </p:grpSpPr>
      <p:sp>
        <p:nvSpPr>
          <p:cNvPr id="72" name="Google Shape;72;p46"/>
          <p:cNvSpPr txBox="1">
            <a:spLocks noGrp="1"/>
          </p:cNvSpPr>
          <p:nvPr>
            <p:ph type="title"/>
          </p:nvPr>
        </p:nvSpPr>
        <p:spPr>
          <a:xfrm>
            <a:off x="1524000" y="190500"/>
            <a:ext cx="7010400" cy="1527175"/>
          </a:xfrm>
          <a:prstGeom prst="rect">
            <a:avLst/>
          </a:prstGeom>
          <a:noFill/>
          <a:ln>
            <a:noFill/>
          </a:ln>
        </p:spPr>
        <p:txBody>
          <a:bodyPr spcFirstLastPara="1" wrap="square" lIns="360000" tIns="180000" rIns="360000" bIns="144000" anchor="ctr" anchorCtr="0">
            <a:noAutofit/>
          </a:bodyPr>
          <a:lstStyle>
            <a:lvl1pPr lvl="0" algn="l">
              <a:lnSpc>
                <a:spcPct val="80000"/>
              </a:lnSpc>
              <a:spcBef>
                <a:spcPts val="0"/>
              </a:spcBef>
              <a:spcAft>
                <a:spcPts val="0"/>
              </a:spcAft>
              <a:buClr>
                <a:srgbClr val="EC4B2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6"/>
          <p:cNvSpPr>
            <a:spLocks noGrp="1"/>
          </p:cNvSpPr>
          <p:nvPr>
            <p:ph type="clipArt" idx="2"/>
          </p:nvPr>
        </p:nvSpPr>
        <p:spPr>
          <a:xfrm>
            <a:off x="1524000" y="1905000"/>
            <a:ext cx="3429000" cy="4114800"/>
          </a:xfrm>
          <a:prstGeom prst="rect">
            <a:avLst/>
          </a:prstGeom>
          <a:noFill/>
          <a:ln>
            <a:noFill/>
          </a:ln>
        </p:spPr>
        <p:txBody>
          <a:bodyPr spcFirstLastPara="1" wrap="square" lIns="432000" tIns="252000" rIns="432000" bIns="0" anchor="t" anchorCtr="0">
            <a:normAutofit/>
          </a:bodyPr>
          <a:lstStyle>
            <a:lvl1pPr marR="0" lvl="0" algn="l" rtl="0">
              <a:lnSpc>
                <a:spcPct val="90000"/>
              </a:lnSpc>
              <a:spcBef>
                <a:spcPts val="300"/>
              </a:spcBef>
              <a:spcAft>
                <a:spcPts val="0"/>
              </a:spcAft>
              <a:buClr>
                <a:srgbClr val="000000"/>
              </a:buClr>
              <a:buSzPts val="2025"/>
              <a:buFont typeface="Verdana"/>
              <a:buChar char="•"/>
              <a:defRPr sz="2250" b="0" i="0" u="none" strike="noStrike" cap="none">
                <a:solidFill>
                  <a:srgbClr val="000000"/>
                </a:solidFill>
                <a:latin typeface="Trebuchet MS"/>
                <a:ea typeface="Trebuchet MS"/>
                <a:cs typeface="Trebuchet MS"/>
                <a:sym typeface="Trebuchet MS"/>
              </a:defRPr>
            </a:lvl1pPr>
            <a:lvl2pPr marR="0" lvl="1" algn="l" rtl="0">
              <a:lnSpc>
                <a:spcPct val="90000"/>
              </a:lnSpc>
              <a:spcBef>
                <a:spcPts val="300"/>
              </a:spcBef>
              <a:spcAft>
                <a:spcPts val="0"/>
              </a:spcAft>
              <a:buClr>
                <a:srgbClr val="000000"/>
              </a:buClr>
              <a:buSzPts val="2025"/>
              <a:buFont typeface="Arial"/>
              <a:buChar char="−"/>
              <a:defRPr sz="2025" b="0" i="0" u="none" strike="noStrike" cap="none">
                <a:solidFill>
                  <a:srgbClr val="000000"/>
                </a:solidFill>
                <a:latin typeface="Trebuchet MS"/>
                <a:ea typeface="Trebuchet MS"/>
                <a:cs typeface="Trebuchet MS"/>
                <a:sym typeface="Trebuchet MS"/>
              </a:defRPr>
            </a:lvl2pPr>
            <a:lvl3pPr marR="0" lvl="2" algn="l" rtl="0">
              <a:lnSpc>
                <a:spcPct val="90000"/>
              </a:lnSpc>
              <a:spcBef>
                <a:spcPts val="300"/>
              </a:spcBef>
              <a:spcAft>
                <a:spcPts val="0"/>
              </a:spcAft>
              <a:buClr>
                <a:srgbClr val="000000"/>
              </a:buClr>
              <a:buSzPts val="1800"/>
              <a:buFont typeface="Arial"/>
              <a:buChar char="•"/>
              <a:defRPr sz="1800" b="0" i="0" u="none" strike="noStrike" cap="none">
                <a:solidFill>
                  <a:srgbClr val="000000"/>
                </a:solidFill>
                <a:latin typeface="Trebuchet MS"/>
                <a:ea typeface="Trebuchet MS"/>
                <a:cs typeface="Trebuchet MS"/>
                <a:sym typeface="Trebuchet MS"/>
              </a:defRPr>
            </a:lvl3pPr>
            <a:lvl4pPr marR="0" lvl="3" algn="l" rtl="0">
              <a:lnSpc>
                <a:spcPct val="90000"/>
              </a:lnSpc>
              <a:spcBef>
                <a:spcPts val="300"/>
              </a:spcBef>
              <a:spcAft>
                <a:spcPts val="0"/>
              </a:spcAft>
              <a:buClr>
                <a:srgbClr val="000000"/>
              </a:buClr>
              <a:buSzPts val="1575"/>
              <a:buFont typeface="Arial"/>
              <a:buChar char="»"/>
              <a:defRPr sz="1575" b="0" i="0" u="none" strike="noStrike" cap="none">
                <a:solidFill>
                  <a:srgbClr val="000000"/>
                </a:solidFill>
                <a:latin typeface="Trebuchet MS"/>
                <a:ea typeface="Trebuchet MS"/>
                <a:cs typeface="Trebuchet MS"/>
                <a:sym typeface="Trebuchet MS"/>
              </a:defRPr>
            </a:lvl4pPr>
            <a:lvl5pPr marR="0" lvl="4" algn="l" rtl="0">
              <a:lnSpc>
                <a:spcPct val="90000"/>
              </a:lnSpc>
              <a:spcBef>
                <a:spcPts val="300"/>
              </a:spcBef>
              <a:spcAft>
                <a:spcPts val="0"/>
              </a:spcAft>
              <a:buClr>
                <a:schemeClr val="dk1"/>
              </a:buClr>
              <a:buSzPts val="1500"/>
              <a:buFont typeface="Arial"/>
              <a:buNone/>
              <a:defRPr sz="1500" b="0" i="0" u="none" strike="noStrike" cap="none">
                <a:solidFill>
                  <a:schemeClr val="accent4"/>
                </a:solidFill>
                <a:latin typeface="Verdana"/>
                <a:ea typeface="Verdana"/>
                <a:cs typeface="Verdana"/>
                <a:sym typeface="Verdana"/>
              </a:defRPr>
            </a:lvl5pPr>
            <a:lvl6pPr marR="0" lvl="5"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6pPr>
            <a:lvl7pPr marR="0" lvl="6"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7pPr>
            <a:lvl8pPr marR="0" lvl="7"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8pPr>
            <a:lvl9pPr marR="0" lvl="8"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9pPr>
          </a:lstStyle>
          <a:p>
            <a:endParaRPr/>
          </a:p>
        </p:txBody>
      </p:sp>
      <p:sp>
        <p:nvSpPr>
          <p:cNvPr id="74" name="Google Shape;74;p46"/>
          <p:cNvSpPr txBox="1">
            <a:spLocks noGrp="1"/>
          </p:cNvSpPr>
          <p:nvPr>
            <p:ph type="body" idx="1"/>
          </p:nvPr>
        </p:nvSpPr>
        <p:spPr>
          <a:xfrm>
            <a:off x="5105400" y="1905000"/>
            <a:ext cx="3429000" cy="4114800"/>
          </a:xfrm>
          <a:prstGeom prst="rect">
            <a:avLst/>
          </a:prstGeom>
          <a:noFill/>
          <a:ln>
            <a:noFill/>
          </a:ln>
        </p:spPr>
        <p:txBody>
          <a:bodyPr spcFirstLastPara="1" wrap="square" lIns="432000" tIns="252000" rIns="432000" bIns="0" anchor="t" anchorCtr="0">
            <a:normAutofit/>
          </a:bodyPr>
          <a:lstStyle>
            <a:lvl1pPr marL="457200" lvl="0" indent="-331470" algn="l">
              <a:lnSpc>
                <a:spcPct val="90000"/>
              </a:lnSpc>
              <a:spcBef>
                <a:spcPts val="300"/>
              </a:spcBef>
              <a:spcAft>
                <a:spcPts val="0"/>
              </a:spcAft>
              <a:buClr>
                <a:srgbClr val="000000"/>
              </a:buClr>
              <a:buSzPts val="1620"/>
              <a:buChar char="•"/>
              <a:defRPr/>
            </a:lvl1pPr>
            <a:lvl2pPr marL="914400" lvl="1" indent="-342900" algn="l">
              <a:lnSpc>
                <a:spcPct val="90000"/>
              </a:lnSpc>
              <a:spcBef>
                <a:spcPts val="300"/>
              </a:spcBef>
              <a:spcAft>
                <a:spcPts val="0"/>
              </a:spcAft>
              <a:buClr>
                <a:srgbClr val="000000"/>
              </a:buClr>
              <a:buSzPts val="1800"/>
              <a:buChar char="−"/>
              <a:defRPr/>
            </a:lvl2pPr>
            <a:lvl3pPr marL="1371600" lvl="2" indent="-342900" algn="l">
              <a:lnSpc>
                <a:spcPct val="90000"/>
              </a:lnSpc>
              <a:spcBef>
                <a:spcPts val="300"/>
              </a:spcBef>
              <a:spcAft>
                <a:spcPts val="0"/>
              </a:spcAft>
              <a:buClr>
                <a:srgbClr val="000000"/>
              </a:buClr>
              <a:buSzPts val="1800"/>
              <a:buChar char="•"/>
              <a:defRPr/>
            </a:lvl3pPr>
            <a:lvl4pPr marL="1828800" lvl="3" indent="-342900" algn="l">
              <a:lnSpc>
                <a:spcPct val="90000"/>
              </a:lnSpc>
              <a:spcBef>
                <a:spcPts val="300"/>
              </a:spcBef>
              <a:spcAft>
                <a:spcPts val="0"/>
              </a:spcAft>
              <a:buClr>
                <a:srgbClr val="000000"/>
              </a:buClr>
              <a:buSzPts val="1800"/>
              <a:buChar char="»"/>
              <a:defRPr/>
            </a:lvl4pPr>
            <a:lvl5pPr marL="2286000" lvl="4" indent="-228600" algn="l">
              <a:lnSpc>
                <a:spcPct val="90000"/>
              </a:lnSpc>
              <a:spcBef>
                <a:spcPts val="300"/>
              </a:spcBef>
              <a:spcAft>
                <a:spcPts val="0"/>
              </a:spcAft>
              <a:buSzPts val="18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46"/>
          <p:cNvSpPr txBox="1">
            <a:spLocks noGrp="1"/>
          </p:cNvSpPr>
          <p:nvPr>
            <p:ph type="dt" idx="10"/>
          </p:nvPr>
        </p:nvSpPr>
        <p:spPr>
          <a:xfrm>
            <a:off x="755577" y="6620016"/>
            <a:ext cx="109119" cy="150041"/>
          </a:xfrm>
          <a:prstGeom prst="rect">
            <a:avLst/>
          </a:prstGeom>
          <a:solidFill>
            <a:srgbClr val="EC4B2F"/>
          </a:solidFill>
          <a:ln>
            <a:noFill/>
          </a:ln>
        </p:spPr>
        <p:txBody>
          <a:bodyPr spcFirstLastPara="1" wrap="square" lIns="108000" tIns="0" rIns="0" bIns="0" anchor="b" anchorCtr="0">
            <a:sp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6"/>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lvl1pPr lvl="0" algn="l">
              <a:lnSpc>
                <a:spcPct val="9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6"/>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Bas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9144000" cy="4428000"/>
          </a:xfrm>
        </p:spPr>
        <p:txBody>
          <a:bodyPr bIns="144000"/>
          <a:lstStyle>
            <a:lvl1pPr marL="242888" indent="-242888">
              <a:spcBef>
                <a:spcPts val="300"/>
              </a:spcBef>
              <a:spcAft>
                <a:spcPts val="300"/>
              </a:spcAft>
              <a:buClrTx/>
              <a:defRPr/>
            </a:lvl1pPr>
            <a:lvl2pPr marL="542925" indent="-276225">
              <a:spcBef>
                <a:spcPts val="300"/>
              </a:spcBef>
              <a:spcAft>
                <a:spcPts val="300"/>
              </a:spcAft>
              <a:buClrTx/>
              <a:defRPr sz="1875"/>
            </a:lvl2pPr>
            <a:lvl3pPr marL="736997" indent="-194072">
              <a:spcBef>
                <a:spcPts val="300"/>
              </a:spcBef>
              <a:spcAft>
                <a:spcPts val="300"/>
              </a:spcAft>
              <a:buClrTx/>
              <a:defRPr sz="1725"/>
            </a:lvl3pPr>
            <a:lvl4pPr marL="941785" indent="-204788">
              <a:spcBef>
                <a:spcPts val="300"/>
              </a:spcBef>
              <a:spcAft>
                <a:spcPts val="300"/>
              </a:spcAft>
              <a:buClrTx/>
              <a:defRPr sz="1500"/>
            </a:lvl4pPr>
            <a:lvl5pPr marL="1207294" indent="-194072">
              <a:spcBef>
                <a:spcPts val="450"/>
              </a:spcBef>
              <a:spcAft>
                <a:spcPts val="450"/>
              </a:spcAft>
              <a:defRPr sz="1275"/>
            </a:lvl5pPr>
          </a:lstStyle>
          <a:p>
            <a:pPr lvl="0"/>
            <a:r>
              <a:rPr lang="nl-NL"/>
              <a:t>Tekststijl van het model bewerken</a:t>
            </a:r>
          </a:p>
          <a:p>
            <a:pPr lvl="1"/>
            <a:r>
              <a:rPr lang="nl-NL"/>
              <a:t>Tweede niveau</a:t>
            </a:r>
          </a:p>
          <a:p>
            <a:pPr lvl="2"/>
            <a:r>
              <a:rPr lang="nl-NL"/>
              <a:t>Derde niveau</a:t>
            </a:r>
          </a:p>
          <a:p>
            <a:pPr lvl="3"/>
            <a:r>
              <a:rPr lang="nl-NL"/>
              <a:t>Vierde niveau</a:t>
            </a:r>
          </a:p>
        </p:txBody>
      </p:sp>
      <p:sp>
        <p:nvSpPr>
          <p:cNvPr id="7" name="Title 6"/>
          <p:cNvSpPr>
            <a:spLocks noGrp="1"/>
          </p:cNvSpPr>
          <p:nvPr>
            <p:ph type="title"/>
          </p:nvPr>
        </p:nvSpPr>
        <p:spPr/>
        <p:txBody>
          <a:bodyPr lIns="360000" tIns="180000" rIns="360000" bIns="144000"/>
          <a:lstStyle>
            <a:lvl1pPr>
              <a:defRPr>
                <a:solidFill>
                  <a:srgbClr val="00A0AE"/>
                </a:solidFill>
              </a:defRPr>
            </a:lvl1pPr>
          </a:lstStyle>
          <a:p>
            <a:r>
              <a:rPr lang="nl-NL"/>
              <a:t>Klik om de stijl te bewerken</a:t>
            </a:r>
            <a:endParaRPr lang="nl-BE"/>
          </a:p>
        </p:txBody>
      </p:sp>
      <p:cxnSp>
        <p:nvCxnSpPr>
          <p:cNvPr id="14" name="Straight Connector 13"/>
          <p:cNvCxnSpPr/>
          <p:nvPr userDrawn="1"/>
        </p:nvCxnSpPr>
        <p:spPr>
          <a:xfrm>
            <a:off x="180000" y="1141200"/>
            <a:ext cx="8748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1"/>
          </p:nvPr>
        </p:nvSpPr>
        <p:spPr/>
        <p:txBody>
          <a:bodyPr/>
          <a:lstStyle/>
          <a:p>
            <a:fld id="{3B80295F-48CD-49FC-897A-CCEC919B8070}" type="slidenum">
              <a:rPr lang="nl-BE" smtClean="0"/>
              <a:pPr/>
              <a:t>‹#›</a:t>
            </a:fld>
            <a:endParaRPr lang="nl-BE"/>
          </a:p>
        </p:txBody>
      </p:sp>
      <p:sp>
        <p:nvSpPr>
          <p:cNvPr id="17" name="Footer Placeholder 16"/>
          <p:cNvSpPr>
            <a:spLocks noGrp="1"/>
          </p:cNvSpPr>
          <p:nvPr>
            <p:ph type="ftr" sz="quarter" idx="12"/>
          </p:nvPr>
        </p:nvSpPr>
        <p:spPr/>
        <p:txBody>
          <a:bodyPr/>
          <a:lstStyle/>
          <a:p>
            <a:endParaRPr lang="nl-BE"/>
          </a:p>
        </p:txBody>
      </p:sp>
      <p:sp>
        <p:nvSpPr>
          <p:cNvPr id="8" name="Date Placeholder 7"/>
          <p:cNvSpPr>
            <a:spLocks noGrp="1"/>
          </p:cNvSpPr>
          <p:nvPr>
            <p:ph type="dt" sz="half" idx="13"/>
          </p:nvPr>
        </p:nvSpPr>
        <p:spPr/>
        <p:txBody>
          <a:bodyPr/>
          <a:lstStyle/>
          <a:p>
            <a:pPr algn="l"/>
            <a:endParaRPr lang="nl-BE"/>
          </a:p>
        </p:txBody>
      </p:sp>
    </p:spTree>
    <p:extLst>
      <p:ext uri="{BB962C8B-B14F-4D97-AF65-F5344CB8AC3E}">
        <p14:creationId xmlns:p14="http://schemas.microsoft.com/office/powerpoint/2010/main" val="456143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6"/>
          <p:cNvSpPr/>
          <p:nvPr/>
        </p:nvSpPr>
        <p:spPr>
          <a:xfrm>
            <a:off x="0" y="5958024"/>
            <a:ext cx="9144000" cy="900000"/>
          </a:xfrm>
          <a:prstGeom prst="rect">
            <a:avLst/>
          </a:prstGeom>
          <a:solidFill>
            <a:srgbClr val="EC4B2F"/>
          </a:solidFill>
          <a:ln>
            <a:noFill/>
          </a:ln>
        </p:spPr>
        <p:txBody>
          <a:bodyPr spcFirstLastPara="1" wrap="square" lIns="0" tIns="13500" rIns="0" bIns="13500" anchor="ctr" anchorCtr="0">
            <a:noAutofit/>
          </a:bodyPr>
          <a:lstStyle/>
          <a:p>
            <a:pPr marL="0" marR="0" lvl="0" indent="0" algn="ctr" rtl="0">
              <a:lnSpc>
                <a:spcPct val="100000"/>
              </a:lnSpc>
              <a:spcBef>
                <a:spcPts val="0"/>
              </a:spcBef>
              <a:spcAft>
                <a:spcPts val="0"/>
              </a:spcAft>
              <a:buClr>
                <a:srgbClr val="000000"/>
              </a:buClr>
              <a:buSzPts val="825"/>
              <a:buFont typeface="Arial"/>
              <a:buNone/>
            </a:pPr>
            <a:endParaRPr sz="825" b="0" i="0" u="none" strike="noStrike" cap="none">
              <a:solidFill>
                <a:schemeClr val="lt1"/>
              </a:solidFill>
              <a:latin typeface="Calibri"/>
              <a:ea typeface="Calibri"/>
              <a:cs typeface="Calibri"/>
              <a:sym typeface="Calibri"/>
            </a:endParaRPr>
          </a:p>
        </p:txBody>
      </p:sp>
      <p:sp>
        <p:nvSpPr>
          <p:cNvPr id="11" name="Google Shape;11;p36"/>
          <p:cNvSpPr/>
          <p:nvPr/>
        </p:nvSpPr>
        <p:spPr>
          <a:xfrm>
            <a:off x="0" y="6084000"/>
            <a:ext cx="1980000" cy="432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12" name="Google Shape;12;p36"/>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lvl1pPr marR="0" lvl="0" algn="l" rtl="0">
              <a:lnSpc>
                <a:spcPct val="90000"/>
              </a:lnSpc>
              <a:spcBef>
                <a:spcPts val="0"/>
              </a:spcBef>
              <a:spcAft>
                <a:spcPts val="0"/>
              </a:spcAft>
              <a:buClr>
                <a:srgbClr val="000000"/>
              </a:buClr>
              <a:buSzPts val="1400"/>
              <a:buFont typeface="Arial"/>
              <a:buNone/>
              <a:defRPr sz="1125" b="0" i="0" u="none" strike="noStrike" cap="none">
                <a:solidFill>
                  <a:srgbClr val="00A0AE"/>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6"/>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sp>
        <p:nvSpPr>
          <p:cNvPr id="14" name="Google Shape;14;p36"/>
          <p:cNvSpPr txBox="1">
            <a:spLocks noGrp="1"/>
          </p:cNvSpPr>
          <p:nvPr>
            <p:ph type="title"/>
          </p:nvPr>
        </p:nvSpPr>
        <p:spPr>
          <a:xfrm>
            <a:off x="0" y="0"/>
            <a:ext cx="9144000" cy="1142984"/>
          </a:xfrm>
          <a:prstGeom prst="rect">
            <a:avLst/>
          </a:prstGeom>
          <a:noFill/>
          <a:ln>
            <a:noFill/>
          </a:ln>
        </p:spPr>
        <p:txBody>
          <a:bodyPr spcFirstLastPara="1" wrap="square" lIns="360000" tIns="180000" rIns="360000" bIns="144000" anchor="ctr" anchorCtr="0">
            <a:noAutofit/>
          </a:bodyPr>
          <a:lstStyle>
            <a:lvl1pPr marR="0" lvl="0" algn="l" rtl="0">
              <a:lnSpc>
                <a:spcPct val="80000"/>
              </a:lnSpc>
              <a:spcBef>
                <a:spcPts val="0"/>
              </a:spcBef>
              <a:spcAft>
                <a:spcPts val="0"/>
              </a:spcAft>
              <a:buClr>
                <a:srgbClr val="EC4B2F"/>
              </a:buClr>
              <a:buSzPts val="2700"/>
              <a:buFont typeface="Trebuchet MS"/>
              <a:buNone/>
              <a:defRPr sz="2700" b="1" i="0" u="none" strike="noStrike" cap="none">
                <a:solidFill>
                  <a:srgbClr val="EC4B2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36"/>
          <p:cNvSpPr txBox="1">
            <a:spLocks noGrp="1"/>
          </p:cNvSpPr>
          <p:nvPr>
            <p:ph type="body" idx="1"/>
          </p:nvPr>
        </p:nvSpPr>
        <p:spPr>
          <a:xfrm>
            <a:off x="0" y="1152000"/>
            <a:ext cx="9144000" cy="4428000"/>
          </a:xfrm>
          <a:prstGeom prst="rect">
            <a:avLst/>
          </a:prstGeom>
          <a:noFill/>
          <a:ln>
            <a:noFill/>
          </a:ln>
        </p:spPr>
        <p:txBody>
          <a:bodyPr spcFirstLastPara="1" wrap="square" lIns="432000" tIns="252000" rIns="432000" bIns="0" anchor="t" anchorCtr="0">
            <a:normAutofit/>
          </a:bodyPr>
          <a:lstStyle>
            <a:lvl1pPr marL="457200" marR="0" lvl="0" indent="-357187" algn="l" rtl="0">
              <a:lnSpc>
                <a:spcPct val="90000"/>
              </a:lnSpc>
              <a:spcBef>
                <a:spcPts val="300"/>
              </a:spcBef>
              <a:spcAft>
                <a:spcPts val="0"/>
              </a:spcAft>
              <a:buClr>
                <a:srgbClr val="000000"/>
              </a:buClr>
              <a:buSzPts val="2025"/>
              <a:buFont typeface="Verdana"/>
              <a:buChar char="•"/>
              <a:defRPr sz="2250" b="0" i="0" u="none" strike="noStrike" cap="none">
                <a:solidFill>
                  <a:srgbClr val="000000"/>
                </a:solidFill>
                <a:latin typeface="Trebuchet MS"/>
                <a:ea typeface="Trebuchet MS"/>
                <a:cs typeface="Trebuchet MS"/>
                <a:sym typeface="Trebuchet MS"/>
              </a:defRPr>
            </a:lvl1pPr>
            <a:lvl2pPr marL="914400" marR="0" lvl="1" indent="-357187" algn="l" rtl="0">
              <a:lnSpc>
                <a:spcPct val="90000"/>
              </a:lnSpc>
              <a:spcBef>
                <a:spcPts val="300"/>
              </a:spcBef>
              <a:spcAft>
                <a:spcPts val="0"/>
              </a:spcAft>
              <a:buClr>
                <a:srgbClr val="000000"/>
              </a:buClr>
              <a:buSzPts val="2025"/>
              <a:buFont typeface="Arial"/>
              <a:buChar char="−"/>
              <a:defRPr sz="2025" b="0" i="0" u="none" strike="noStrike" cap="none">
                <a:solidFill>
                  <a:srgbClr val="000000"/>
                </a:solidFill>
                <a:latin typeface="Trebuchet MS"/>
                <a:ea typeface="Trebuchet MS"/>
                <a:cs typeface="Trebuchet MS"/>
                <a:sym typeface="Trebuchet MS"/>
              </a:defRPr>
            </a:lvl2pPr>
            <a:lvl3pPr marL="1371600" marR="0" lvl="2" indent="-342900" algn="l" rtl="0">
              <a:lnSpc>
                <a:spcPct val="90000"/>
              </a:lnSpc>
              <a:spcBef>
                <a:spcPts val="300"/>
              </a:spcBef>
              <a:spcAft>
                <a:spcPts val="0"/>
              </a:spcAft>
              <a:buClr>
                <a:srgbClr val="000000"/>
              </a:buClr>
              <a:buSzPts val="1800"/>
              <a:buFont typeface="Arial"/>
              <a:buChar char="•"/>
              <a:defRPr sz="1800" b="0" i="0" u="none" strike="noStrike" cap="none">
                <a:solidFill>
                  <a:srgbClr val="000000"/>
                </a:solidFill>
                <a:latin typeface="Trebuchet MS"/>
                <a:ea typeface="Trebuchet MS"/>
                <a:cs typeface="Trebuchet MS"/>
                <a:sym typeface="Trebuchet MS"/>
              </a:defRPr>
            </a:lvl3pPr>
            <a:lvl4pPr marL="1828800" marR="0" lvl="3" indent="-328612" algn="l" rtl="0">
              <a:lnSpc>
                <a:spcPct val="90000"/>
              </a:lnSpc>
              <a:spcBef>
                <a:spcPts val="300"/>
              </a:spcBef>
              <a:spcAft>
                <a:spcPts val="0"/>
              </a:spcAft>
              <a:buClr>
                <a:srgbClr val="000000"/>
              </a:buClr>
              <a:buSzPts val="1575"/>
              <a:buFont typeface="Arial"/>
              <a:buChar char="»"/>
              <a:defRPr sz="1575" b="0" i="0" u="none" strike="noStrike" cap="none">
                <a:solidFill>
                  <a:srgbClr val="000000"/>
                </a:solidFill>
                <a:latin typeface="Trebuchet MS"/>
                <a:ea typeface="Trebuchet MS"/>
                <a:cs typeface="Trebuchet MS"/>
                <a:sym typeface="Trebuchet MS"/>
              </a:defRPr>
            </a:lvl4pPr>
            <a:lvl5pPr marL="2286000" marR="0" lvl="4" indent="-228600" algn="l" rtl="0">
              <a:lnSpc>
                <a:spcPct val="90000"/>
              </a:lnSpc>
              <a:spcBef>
                <a:spcPts val="300"/>
              </a:spcBef>
              <a:spcAft>
                <a:spcPts val="0"/>
              </a:spcAft>
              <a:buClr>
                <a:schemeClr val="dk1"/>
              </a:buClr>
              <a:buSzPts val="1500"/>
              <a:buFont typeface="Arial"/>
              <a:buNone/>
              <a:defRPr sz="1500" b="0" i="0" u="none" strike="noStrike" cap="none">
                <a:solidFill>
                  <a:schemeClr val="accent4"/>
                </a:solidFill>
                <a:latin typeface="Verdana"/>
                <a:ea typeface="Verdana"/>
                <a:cs typeface="Verdana"/>
                <a:sym typeface="Verdana"/>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9pPr>
          </a:lstStyle>
          <a:p>
            <a:endParaRPr/>
          </a:p>
        </p:txBody>
      </p:sp>
      <p:sp>
        <p:nvSpPr>
          <p:cNvPr id="16" name="Google Shape;16;p36"/>
          <p:cNvSpPr txBox="1">
            <a:spLocks noGrp="1"/>
          </p:cNvSpPr>
          <p:nvPr>
            <p:ph type="dt" idx="10"/>
          </p:nvPr>
        </p:nvSpPr>
        <p:spPr>
          <a:xfrm>
            <a:off x="755577" y="6620016"/>
            <a:ext cx="109119" cy="150041"/>
          </a:xfrm>
          <a:prstGeom prst="rect">
            <a:avLst/>
          </a:prstGeom>
          <a:solidFill>
            <a:srgbClr val="EC4B2F"/>
          </a:solidFill>
          <a:ln>
            <a:noFill/>
          </a:ln>
        </p:spPr>
        <p:txBody>
          <a:bodyPr spcFirstLastPara="1" wrap="square" lIns="108000" tIns="0" rIns="0" bIns="0" anchor="b" anchorCtr="0">
            <a:spAutoFit/>
          </a:bodyPr>
          <a:lstStyle>
            <a:lvl1pPr marR="0" lvl="0" algn="r" rtl="0">
              <a:lnSpc>
                <a:spcPct val="100000"/>
              </a:lnSpc>
              <a:spcBef>
                <a:spcPts val="0"/>
              </a:spcBef>
              <a:spcAft>
                <a:spcPts val="0"/>
              </a:spcAft>
              <a:buClr>
                <a:srgbClr val="000000"/>
              </a:buClr>
              <a:buSzPts val="1400"/>
              <a:buFont typeface="Arial"/>
              <a:buNone/>
              <a:defRPr sz="975"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17" name="Google Shape;17;p36" descr="tm_rgb.jpg"/>
          <p:cNvPicPr preferRelativeResize="0"/>
          <p:nvPr/>
        </p:nvPicPr>
        <p:blipFill rotWithShape="1">
          <a:blip r:embed="rId11">
            <a:alphaModFix/>
          </a:blip>
          <a:srcRect/>
          <a:stretch/>
        </p:blipFill>
        <p:spPr>
          <a:xfrm>
            <a:off x="7650342" y="5976000"/>
            <a:ext cx="1237557" cy="86452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subTitle" idx="1"/>
          </p:nvPr>
        </p:nvSpPr>
        <p:spPr>
          <a:xfrm>
            <a:off x="0" y="3357192"/>
            <a:ext cx="9144000" cy="1800000"/>
          </a:xfrm>
          <a:prstGeom prst="rect">
            <a:avLst/>
          </a:prstGeom>
          <a:noFill/>
          <a:ln>
            <a:noFill/>
          </a:ln>
        </p:spPr>
        <p:txBody>
          <a:bodyPr spcFirstLastPara="1" wrap="square" lIns="720000" tIns="180000" rIns="720000" bIns="540000" anchor="t" anchorCtr="0">
            <a:noAutofit/>
          </a:bodyPr>
          <a:lstStyle/>
          <a:p>
            <a:pPr marL="0" indent="0">
              <a:spcBef>
                <a:spcPts val="0"/>
              </a:spcBef>
              <a:buSzPts val="2800"/>
            </a:pPr>
            <a:r>
              <a:rPr lang="nl-BE" sz="3200"/>
              <a:t>ITERATIES – FOR LOOP</a:t>
            </a:r>
            <a:endParaRPr sz="3200"/>
          </a:p>
        </p:txBody>
      </p:sp>
      <p:sp>
        <p:nvSpPr>
          <p:cNvPr id="83" name="Google Shape;83;p1"/>
          <p:cNvSpPr txBox="1">
            <a:spLocks noGrp="1"/>
          </p:cNvSpPr>
          <p:nvPr>
            <p:ph type="title"/>
          </p:nvPr>
        </p:nvSpPr>
        <p:spPr>
          <a:xfrm>
            <a:off x="0" y="1556992"/>
            <a:ext cx="9144000" cy="1800000"/>
          </a:xfrm>
          <a:prstGeom prst="rect">
            <a:avLst/>
          </a:prstGeom>
          <a:noFill/>
          <a:ln>
            <a:noFill/>
          </a:ln>
        </p:spPr>
        <p:txBody>
          <a:bodyPr spcFirstLastPara="1" wrap="square" lIns="720000" tIns="540000" rIns="720000" bIns="180000" anchor="b" anchorCtr="0">
            <a:noAutofit/>
          </a:bodyPr>
          <a:lstStyle/>
          <a:p>
            <a:pPr marL="0" lvl="0" indent="0" algn="ctr" rtl="0">
              <a:lnSpc>
                <a:spcPct val="90000"/>
              </a:lnSpc>
              <a:spcBef>
                <a:spcPts val="0"/>
              </a:spcBef>
              <a:spcAft>
                <a:spcPts val="0"/>
              </a:spcAft>
              <a:buClr>
                <a:schemeClr val="lt1"/>
              </a:buClr>
              <a:buSzPts val="2800"/>
              <a:buFont typeface="Trebuchet MS"/>
              <a:buNone/>
            </a:pPr>
            <a:r>
              <a:rPr lang="nl-BE" sz="3800"/>
              <a:t>INLEIDING TOT PROGRAMMEREN</a:t>
            </a:r>
            <a:endParaRPr sz="3800"/>
          </a:p>
        </p:txBody>
      </p:sp>
      <p:sp>
        <p:nvSpPr>
          <p:cNvPr id="84" name="Google Shape;84;p1"/>
          <p:cNvSpPr txBox="1">
            <a:spLocks noGrp="1"/>
          </p:cNvSpPr>
          <p:nvPr>
            <p:ph type="ftr" idx="11"/>
          </p:nvPr>
        </p:nvSpPr>
        <p:spPr>
          <a:xfrm>
            <a:off x="755577" y="6084000"/>
            <a:ext cx="4032424" cy="432000"/>
          </a:xfrm>
          <a:prstGeom prst="rect">
            <a:avLst/>
          </a:prstGeom>
          <a:solidFill>
            <a:srgbClr val="EC4B2F"/>
          </a:solidFill>
          <a:ln>
            <a:noFill/>
          </a:ln>
        </p:spPr>
        <p:txBody>
          <a:bodyPr spcFirstLastPara="1" wrap="square" lIns="144000" tIns="0" rIns="144000" bIns="0" anchor="ctr" anchorCtr="0">
            <a:noAutofit/>
          </a:bodyPr>
          <a:lstStyle/>
          <a:p>
            <a:pPr marL="0" lvl="0" indent="0" algn="l" rtl="0">
              <a:lnSpc>
                <a:spcPct val="90000"/>
              </a:lnSpc>
              <a:spcBef>
                <a:spcPts val="0"/>
              </a:spcBef>
              <a:spcAft>
                <a:spcPts val="0"/>
              </a:spcAft>
              <a:buSzPts val="1400"/>
              <a:buNone/>
            </a:pPr>
            <a:endParaRPr>
              <a:solidFill>
                <a:srgbClr val="FFFFFF"/>
              </a:solidFill>
            </a:endParaRPr>
          </a:p>
        </p:txBody>
      </p:sp>
      <p:sp>
        <p:nvSpPr>
          <p:cNvPr id="85" name="Google Shape;85;p1"/>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a44338dd1b_0_65"/>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a:t>for (</a:t>
            </a:r>
            <a:r>
              <a:rPr lang="nl-BE" sz="2500">
                <a:solidFill>
                  <a:srgbClr val="EC4B2F"/>
                </a:solidFill>
              </a:rPr>
              <a:t>int i = 1</a:t>
            </a:r>
            <a:r>
              <a:rPr lang="nl-BE" sz="2500"/>
              <a:t>; i &lt;= 3; 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Console.WriteLine(i);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a:t>Lokale variabele i wordt aangemaakt en krijgt de beginwaarde 1</a:t>
            </a:r>
            <a:endParaRPr sz="2500"/>
          </a:p>
          <a:p>
            <a:pPr marL="0" lvl="0" indent="0" algn="l" rtl="0">
              <a:spcBef>
                <a:spcPts val="300"/>
              </a:spcBef>
              <a:spcAft>
                <a:spcPts val="0"/>
              </a:spcAft>
              <a:buNone/>
            </a:pPr>
            <a:endParaRPr/>
          </a:p>
        </p:txBody>
      </p:sp>
      <p:sp>
        <p:nvSpPr>
          <p:cNvPr id="156" name="Google Shape;156;ga44338dd1b_0_65"/>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 START</a:t>
            </a:r>
            <a:endParaRPr lang="nl-NL"/>
          </a:p>
        </p:txBody>
      </p:sp>
      <p:sp>
        <p:nvSpPr>
          <p:cNvPr id="157" name="Google Shape;157;ga44338dd1b_0_65"/>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10</a:t>
            </a:fld>
            <a:endParaRPr/>
          </a:p>
        </p:txBody>
      </p:sp>
      <p:graphicFrame>
        <p:nvGraphicFramePr>
          <p:cNvPr id="158" name="Google Shape;158;ga44338dd1b_0_65"/>
          <p:cNvGraphicFramePr/>
          <p:nvPr/>
        </p:nvGraphicFramePr>
        <p:xfrm>
          <a:off x="360000" y="4512825"/>
          <a:ext cx="5221000" cy="792420"/>
        </p:xfrm>
        <a:graphic>
          <a:graphicData uri="http://schemas.openxmlformats.org/drawingml/2006/table">
            <a:tbl>
              <a:tblPr>
                <a:noFill/>
                <a:tableStyleId>{6EB4D07E-0DFE-4CCC-ABFC-817F803B49A5}</a:tableStyleId>
              </a:tblPr>
              <a:tblGrid>
                <a:gridCol w="2610500">
                  <a:extLst>
                    <a:ext uri="{9D8B030D-6E8A-4147-A177-3AD203B41FA5}">
                      <a16:colId xmlns:a16="http://schemas.microsoft.com/office/drawing/2014/main" val="20000"/>
                    </a:ext>
                  </a:extLst>
                </a:gridCol>
                <a:gridCol w="26105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nl-BE" b="1">
                          <a:solidFill>
                            <a:srgbClr val="00A0AE"/>
                          </a:solidFill>
                        </a:rPr>
                        <a:t>Waarde i</a:t>
                      </a:r>
                      <a:endParaRPr b="1">
                        <a:solidFill>
                          <a:srgbClr val="00A0AE"/>
                        </a:solidFill>
                      </a:endParaRPr>
                    </a:p>
                  </a:txBody>
                  <a:tcPr marL="91425" marR="91425" marT="91425" marB="91425"/>
                </a:tc>
                <a:tc>
                  <a:txBody>
                    <a:bodyPr/>
                    <a:lstStyle/>
                    <a:p>
                      <a:pPr marL="0" lvl="0" indent="0" algn="ctr" rtl="0">
                        <a:spcBef>
                          <a:spcPts val="0"/>
                        </a:spcBef>
                        <a:spcAft>
                          <a:spcPts val="0"/>
                        </a:spcAft>
                        <a:buNone/>
                      </a:pPr>
                      <a:r>
                        <a:rPr lang="nl-BE" b="1">
                          <a:solidFill>
                            <a:srgbClr val="EC4B2F"/>
                          </a:solidFill>
                        </a:rPr>
                        <a:t>Scherm</a:t>
                      </a:r>
                      <a:endParaRPr b="1">
                        <a:solidFill>
                          <a:srgbClr val="EC4B2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nl-BE"/>
                        <a:t>1</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a44338dd1b_0_96"/>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err="1"/>
              <a:t>for</a:t>
            </a:r>
            <a:r>
              <a:rPr lang="nl-BE" sz="2500"/>
              <a:t> (int i = 1; </a:t>
            </a:r>
            <a:r>
              <a:rPr lang="nl-BE" sz="2500">
                <a:solidFill>
                  <a:srgbClr val="EC4B2F"/>
                </a:solidFill>
              </a:rPr>
              <a:t>i &lt;= 3</a:t>
            </a:r>
            <a:r>
              <a:rPr lang="nl-BE" sz="2500"/>
              <a:t>; 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a:t>
            </a:r>
            <a:r>
              <a:rPr lang="nl-BE" sz="2500" err="1"/>
              <a:t>Console.WriteLine</a:t>
            </a:r>
            <a:r>
              <a:rPr lang="nl-BE" sz="2500"/>
              <a:t>(i);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a:t>Lokale variabele i wordt gecontroleerd met de voorwaarde (1 &lt;= 3 ⇒ </a:t>
            </a:r>
            <a:r>
              <a:rPr lang="nl-BE" sz="2500" err="1">
                <a:solidFill>
                  <a:srgbClr val="00A0AE"/>
                </a:solidFill>
              </a:rPr>
              <a:t>true</a:t>
            </a:r>
            <a:r>
              <a:rPr lang="nl-BE" sz="2500"/>
              <a:t>)</a:t>
            </a:r>
            <a:endParaRPr sz="2500"/>
          </a:p>
          <a:p>
            <a:pPr marL="0" lvl="0" indent="0" algn="l" rtl="0">
              <a:spcBef>
                <a:spcPts val="300"/>
              </a:spcBef>
              <a:spcAft>
                <a:spcPts val="0"/>
              </a:spcAft>
              <a:buNone/>
            </a:pPr>
            <a:endParaRPr/>
          </a:p>
        </p:txBody>
      </p:sp>
      <p:sp>
        <p:nvSpPr>
          <p:cNvPr id="165" name="Google Shape;165;ga44338dd1b_0_96"/>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 VOORWAARDE CONTROLEREN</a:t>
            </a:r>
            <a:endParaRPr lang="nl-NL"/>
          </a:p>
        </p:txBody>
      </p:sp>
      <p:sp>
        <p:nvSpPr>
          <p:cNvPr id="166" name="Google Shape;166;ga44338dd1b_0_96"/>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None/>
            </a:pPr>
            <a:fld id="{00000000-1234-1234-1234-123412341234}" type="slidenum">
              <a:rPr lang="nl-BE"/>
              <a:t>11</a:t>
            </a:fld>
            <a:endParaRPr/>
          </a:p>
        </p:txBody>
      </p:sp>
      <p:graphicFrame>
        <p:nvGraphicFramePr>
          <p:cNvPr id="167" name="Google Shape;167;ga44338dd1b_0_96"/>
          <p:cNvGraphicFramePr/>
          <p:nvPr/>
        </p:nvGraphicFramePr>
        <p:xfrm>
          <a:off x="360000" y="4512825"/>
          <a:ext cx="5221000" cy="792420"/>
        </p:xfrm>
        <a:graphic>
          <a:graphicData uri="http://schemas.openxmlformats.org/drawingml/2006/table">
            <a:tbl>
              <a:tblPr>
                <a:noFill/>
                <a:tableStyleId>{6EB4D07E-0DFE-4CCC-ABFC-817F803B49A5}</a:tableStyleId>
              </a:tblPr>
              <a:tblGrid>
                <a:gridCol w="2610500">
                  <a:extLst>
                    <a:ext uri="{9D8B030D-6E8A-4147-A177-3AD203B41FA5}">
                      <a16:colId xmlns:a16="http://schemas.microsoft.com/office/drawing/2014/main" val="20000"/>
                    </a:ext>
                  </a:extLst>
                </a:gridCol>
                <a:gridCol w="26105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nl-BE" b="1">
                          <a:solidFill>
                            <a:srgbClr val="00A0AE"/>
                          </a:solidFill>
                        </a:rPr>
                        <a:t>Waarde i</a:t>
                      </a:r>
                      <a:endParaRPr b="1">
                        <a:solidFill>
                          <a:srgbClr val="00A0AE"/>
                        </a:solidFill>
                      </a:endParaRPr>
                    </a:p>
                  </a:txBody>
                  <a:tcPr marL="91425" marR="91425" marT="91425" marB="91425"/>
                </a:tc>
                <a:tc>
                  <a:txBody>
                    <a:bodyPr/>
                    <a:lstStyle/>
                    <a:p>
                      <a:pPr marL="0" lvl="0" indent="0" algn="ctr" rtl="0">
                        <a:spcBef>
                          <a:spcPts val="0"/>
                        </a:spcBef>
                        <a:spcAft>
                          <a:spcPts val="0"/>
                        </a:spcAft>
                        <a:buNone/>
                      </a:pPr>
                      <a:r>
                        <a:rPr lang="nl-BE" b="1">
                          <a:solidFill>
                            <a:srgbClr val="EC4B2F"/>
                          </a:solidFill>
                        </a:rPr>
                        <a:t>Scherm</a:t>
                      </a:r>
                      <a:endParaRPr b="1">
                        <a:solidFill>
                          <a:srgbClr val="EC4B2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nl-BE"/>
                        <a:t>1</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a44338dd1b_0_104"/>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err="1"/>
              <a:t>for</a:t>
            </a:r>
            <a:r>
              <a:rPr lang="nl-BE" sz="2500"/>
              <a:t> (int i = 1; i &lt;= 3; 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a:t>
            </a:r>
            <a:r>
              <a:rPr lang="nl-BE" sz="2500" err="1">
                <a:solidFill>
                  <a:srgbClr val="EC4B2F"/>
                </a:solidFill>
              </a:rPr>
              <a:t>Console.WriteLine</a:t>
            </a:r>
            <a:r>
              <a:rPr lang="nl-BE" sz="2500">
                <a:solidFill>
                  <a:srgbClr val="EC4B2F"/>
                </a:solidFill>
              </a:rPr>
              <a:t>(i);</a:t>
            </a:r>
            <a:endParaRPr sz="2500">
              <a:solidFill>
                <a:srgbClr val="EC4B2F"/>
              </a:solidFill>
            </a:endParaRPr>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a:t>Hierdoor worden de opdrachten uitgevoerd</a:t>
            </a:r>
            <a:endParaRPr sz="2500"/>
          </a:p>
          <a:p>
            <a:pPr marL="0" lvl="0" indent="0" algn="l" rtl="0">
              <a:spcBef>
                <a:spcPts val="300"/>
              </a:spcBef>
              <a:spcAft>
                <a:spcPts val="0"/>
              </a:spcAft>
              <a:buNone/>
            </a:pPr>
            <a:endParaRPr/>
          </a:p>
        </p:txBody>
      </p:sp>
      <p:sp>
        <p:nvSpPr>
          <p:cNvPr id="174" name="Google Shape;174;ga44338dd1b_0_104"/>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 UITVOEREN OPDRACHTEN</a:t>
            </a:r>
            <a:endParaRPr lang="nl-NL"/>
          </a:p>
        </p:txBody>
      </p:sp>
      <p:sp>
        <p:nvSpPr>
          <p:cNvPr id="175" name="Google Shape;175;ga44338dd1b_0_104"/>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None/>
            </a:pPr>
            <a:fld id="{00000000-1234-1234-1234-123412341234}" type="slidenum">
              <a:rPr lang="nl-BE"/>
              <a:t>12</a:t>
            </a:fld>
            <a:endParaRPr/>
          </a:p>
        </p:txBody>
      </p:sp>
      <p:graphicFrame>
        <p:nvGraphicFramePr>
          <p:cNvPr id="176" name="Google Shape;176;ga44338dd1b_0_104"/>
          <p:cNvGraphicFramePr/>
          <p:nvPr/>
        </p:nvGraphicFramePr>
        <p:xfrm>
          <a:off x="360000" y="4512825"/>
          <a:ext cx="5221000" cy="792420"/>
        </p:xfrm>
        <a:graphic>
          <a:graphicData uri="http://schemas.openxmlformats.org/drawingml/2006/table">
            <a:tbl>
              <a:tblPr>
                <a:noFill/>
                <a:tableStyleId>{6EB4D07E-0DFE-4CCC-ABFC-817F803B49A5}</a:tableStyleId>
              </a:tblPr>
              <a:tblGrid>
                <a:gridCol w="2610500">
                  <a:extLst>
                    <a:ext uri="{9D8B030D-6E8A-4147-A177-3AD203B41FA5}">
                      <a16:colId xmlns:a16="http://schemas.microsoft.com/office/drawing/2014/main" val="20000"/>
                    </a:ext>
                  </a:extLst>
                </a:gridCol>
                <a:gridCol w="26105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nl-BE" b="1">
                          <a:solidFill>
                            <a:srgbClr val="00A0AE"/>
                          </a:solidFill>
                        </a:rPr>
                        <a:t>Waarde i</a:t>
                      </a:r>
                      <a:endParaRPr b="1">
                        <a:solidFill>
                          <a:srgbClr val="00A0AE"/>
                        </a:solidFill>
                      </a:endParaRPr>
                    </a:p>
                  </a:txBody>
                  <a:tcPr marL="91425" marR="91425" marT="91425" marB="91425"/>
                </a:tc>
                <a:tc>
                  <a:txBody>
                    <a:bodyPr/>
                    <a:lstStyle/>
                    <a:p>
                      <a:pPr marL="0" lvl="0" indent="0" algn="ctr" rtl="0">
                        <a:spcBef>
                          <a:spcPts val="0"/>
                        </a:spcBef>
                        <a:spcAft>
                          <a:spcPts val="0"/>
                        </a:spcAft>
                        <a:buNone/>
                      </a:pPr>
                      <a:r>
                        <a:rPr lang="nl-BE" b="1">
                          <a:solidFill>
                            <a:srgbClr val="EC4B2F"/>
                          </a:solidFill>
                        </a:rPr>
                        <a:t>Scherm</a:t>
                      </a:r>
                      <a:endParaRPr b="1">
                        <a:solidFill>
                          <a:srgbClr val="EC4B2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nl-BE"/>
                        <a:t>1</a:t>
                      </a:r>
                      <a:endParaRPr/>
                    </a:p>
                  </a:txBody>
                  <a:tcPr marL="91425" marR="91425" marT="91425" marB="91425"/>
                </a:tc>
                <a:tc>
                  <a:txBody>
                    <a:bodyPr/>
                    <a:lstStyle/>
                    <a:p>
                      <a:pPr marL="0" lvl="0" indent="0" algn="ctr" rtl="0">
                        <a:spcBef>
                          <a:spcPts val="0"/>
                        </a:spcBef>
                        <a:spcAft>
                          <a:spcPts val="0"/>
                        </a:spcAft>
                        <a:buNone/>
                      </a:pPr>
                      <a:r>
                        <a:rPr lang="nl-BE"/>
                        <a:t>1</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a44338dd1b_0_112"/>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err="1"/>
              <a:t>for</a:t>
            </a:r>
            <a:r>
              <a:rPr lang="nl-BE" sz="2500"/>
              <a:t> (int i = 1; i &lt;= 3; </a:t>
            </a:r>
            <a:r>
              <a:rPr lang="nl-BE" sz="2500">
                <a:solidFill>
                  <a:srgbClr val="EC4B2F"/>
                </a:solidFill>
              </a:rPr>
              <a:t>i++</a:t>
            </a:r>
            <a:r>
              <a:rPr lang="nl-BE" sz="2500"/>
              <a:t>)</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a:t>
            </a:r>
            <a:r>
              <a:rPr lang="nl-BE" sz="2500" err="1"/>
              <a:t>Console.WriteLine</a:t>
            </a:r>
            <a:r>
              <a:rPr lang="nl-BE" sz="2500"/>
              <a:t>(i);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a:t>De waarde van i wordt verhoogt nadat de herhaling heeft plaatsgevonden</a:t>
            </a:r>
            <a:endParaRPr sz="2500"/>
          </a:p>
          <a:p>
            <a:pPr marL="0" lvl="0" indent="0" algn="l" rtl="0">
              <a:spcBef>
                <a:spcPts val="300"/>
              </a:spcBef>
              <a:spcAft>
                <a:spcPts val="0"/>
              </a:spcAft>
              <a:buNone/>
            </a:pPr>
            <a:endParaRPr/>
          </a:p>
        </p:txBody>
      </p:sp>
      <p:sp>
        <p:nvSpPr>
          <p:cNvPr id="183" name="Google Shape;183;ga44338dd1b_0_112"/>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 I VERHOGEN</a:t>
            </a:r>
            <a:endParaRPr lang="nl-NL"/>
          </a:p>
        </p:txBody>
      </p:sp>
      <p:sp>
        <p:nvSpPr>
          <p:cNvPr id="184" name="Google Shape;184;ga44338dd1b_0_112"/>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None/>
            </a:pPr>
            <a:fld id="{00000000-1234-1234-1234-123412341234}" type="slidenum">
              <a:rPr lang="nl-BE"/>
              <a:t>13</a:t>
            </a:fld>
            <a:endParaRPr/>
          </a:p>
        </p:txBody>
      </p:sp>
      <p:graphicFrame>
        <p:nvGraphicFramePr>
          <p:cNvPr id="185" name="Google Shape;185;ga44338dd1b_0_112"/>
          <p:cNvGraphicFramePr/>
          <p:nvPr/>
        </p:nvGraphicFramePr>
        <p:xfrm>
          <a:off x="360000" y="4512825"/>
          <a:ext cx="5221000" cy="792420"/>
        </p:xfrm>
        <a:graphic>
          <a:graphicData uri="http://schemas.openxmlformats.org/drawingml/2006/table">
            <a:tbl>
              <a:tblPr>
                <a:noFill/>
                <a:tableStyleId>{6EB4D07E-0DFE-4CCC-ABFC-817F803B49A5}</a:tableStyleId>
              </a:tblPr>
              <a:tblGrid>
                <a:gridCol w="2610500">
                  <a:extLst>
                    <a:ext uri="{9D8B030D-6E8A-4147-A177-3AD203B41FA5}">
                      <a16:colId xmlns:a16="http://schemas.microsoft.com/office/drawing/2014/main" val="20000"/>
                    </a:ext>
                  </a:extLst>
                </a:gridCol>
                <a:gridCol w="26105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nl-BE" b="1">
                          <a:solidFill>
                            <a:srgbClr val="00A0AE"/>
                          </a:solidFill>
                        </a:rPr>
                        <a:t>Waarde i</a:t>
                      </a:r>
                      <a:endParaRPr b="1">
                        <a:solidFill>
                          <a:srgbClr val="00A0AE"/>
                        </a:solidFill>
                      </a:endParaRPr>
                    </a:p>
                  </a:txBody>
                  <a:tcPr marL="91425" marR="91425" marT="91425" marB="91425"/>
                </a:tc>
                <a:tc>
                  <a:txBody>
                    <a:bodyPr/>
                    <a:lstStyle/>
                    <a:p>
                      <a:pPr marL="0" lvl="0" indent="0" algn="ctr" rtl="0">
                        <a:spcBef>
                          <a:spcPts val="0"/>
                        </a:spcBef>
                        <a:spcAft>
                          <a:spcPts val="0"/>
                        </a:spcAft>
                        <a:buNone/>
                      </a:pPr>
                      <a:r>
                        <a:rPr lang="nl-BE" b="1">
                          <a:solidFill>
                            <a:srgbClr val="EC4B2F"/>
                          </a:solidFill>
                        </a:rPr>
                        <a:t>Scherm</a:t>
                      </a:r>
                      <a:endParaRPr b="1">
                        <a:solidFill>
                          <a:srgbClr val="EC4B2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nl-BE"/>
                        <a:t>2</a:t>
                      </a:r>
                      <a:endParaRPr/>
                    </a:p>
                  </a:txBody>
                  <a:tcPr marL="91425" marR="91425" marT="91425" marB="91425"/>
                </a:tc>
                <a:tc>
                  <a:txBody>
                    <a:bodyPr/>
                    <a:lstStyle/>
                    <a:p>
                      <a:pPr marL="0" lvl="0" indent="0" algn="ctr" rtl="0">
                        <a:spcBef>
                          <a:spcPts val="0"/>
                        </a:spcBef>
                        <a:spcAft>
                          <a:spcPts val="0"/>
                        </a:spcAft>
                        <a:buNone/>
                      </a:pPr>
                      <a:r>
                        <a:rPr lang="nl-BE"/>
                        <a:t>1</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a44338dd1b_0_120"/>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err="1"/>
              <a:t>for</a:t>
            </a:r>
            <a:r>
              <a:rPr lang="nl-BE" sz="2500"/>
              <a:t> (int i = 1; </a:t>
            </a:r>
            <a:r>
              <a:rPr lang="nl-BE" sz="2500">
                <a:solidFill>
                  <a:srgbClr val="EC4B2F"/>
                </a:solidFill>
              </a:rPr>
              <a:t>i &lt;= 3</a:t>
            </a:r>
            <a:r>
              <a:rPr lang="nl-BE" sz="2500"/>
              <a:t>; 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a:t>
            </a:r>
            <a:r>
              <a:rPr lang="nl-BE" sz="2500" err="1"/>
              <a:t>Console.WriteLine</a:t>
            </a:r>
            <a:r>
              <a:rPr lang="nl-BE" sz="2500"/>
              <a:t>(i);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a:t>Lokale variabele i wordt gecontroleerd met de voorwaarde (2 &lt;= 3 ⇒ </a:t>
            </a:r>
            <a:r>
              <a:rPr lang="nl-BE" sz="2500" err="1">
                <a:solidFill>
                  <a:srgbClr val="00A0AE"/>
                </a:solidFill>
              </a:rPr>
              <a:t>true</a:t>
            </a:r>
            <a:r>
              <a:rPr lang="nl-BE" sz="2500"/>
              <a:t>)</a:t>
            </a:r>
            <a:endParaRPr sz="2500"/>
          </a:p>
          <a:p>
            <a:pPr marL="0" lvl="0" indent="0" algn="l" rtl="0">
              <a:spcBef>
                <a:spcPts val="300"/>
              </a:spcBef>
              <a:spcAft>
                <a:spcPts val="0"/>
              </a:spcAft>
              <a:buNone/>
            </a:pPr>
            <a:endParaRPr/>
          </a:p>
        </p:txBody>
      </p:sp>
      <p:sp>
        <p:nvSpPr>
          <p:cNvPr id="192" name="Google Shape;192;ga44338dd1b_0_120"/>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 VOORWAARDE CONTROLEREN</a:t>
            </a:r>
            <a:endParaRPr lang="nl-NL"/>
          </a:p>
        </p:txBody>
      </p:sp>
      <p:sp>
        <p:nvSpPr>
          <p:cNvPr id="193" name="Google Shape;193;ga44338dd1b_0_120"/>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None/>
            </a:pPr>
            <a:fld id="{00000000-1234-1234-1234-123412341234}" type="slidenum">
              <a:rPr lang="nl-BE"/>
              <a:t>14</a:t>
            </a:fld>
            <a:endParaRPr/>
          </a:p>
        </p:txBody>
      </p:sp>
      <p:graphicFrame>
        <p:nvGraphicFramePr>
          <p:cNvPr id="194" name="Google Shape;194;ga44338dd1b_0_120"/>
          <p:cNvGraphicFramePr/>
          <p:nvPr/>
        </p:nvGraphicFramePr>
        <p:xfrm>
          <a:off x="360000" y="4512825"/>
          <a:ext cx="5221000" cy="792420"/>
        </p:xfrm>
        <a:graphic>
          <a:graphicData uri="http://schemas.openxmlformats.org/drawingml/2006/table">
            <a:tbl>
              <a:tblPr>
                <a:noFill/>
                <a:tableStyleId>{6EB4D07E-0DFE-4CCC-ABFC-817F803B49A5}</a:tableStyleId>
              </a:tblPr>
              <a:tblGrid>
                <a:gridCol w="2610500">
                  <a:extLst>
                    <a:ext uri="{9D8B030D-6E8A-4147-A177-3AD203B41FA5}">
                      <a16:colId xmlns:a16="http://schemas.microsoft.com/office/drawing/2014/main" val="20000"/>
                    </a:ext>
                  </a:extLst>
                </a:gridCol>
                <a:gridCol w="26105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nl-BE" b="1">
                          <a:solidFill>
                            <a:srgbClr val="00A0AE"/>
                          </a:solidFill>
                        </a:rPr>
                        <a:t>Waarde i</a:t>
                      </a:r>
                      <a:endParaRPr b="1">
                        <a:solidFill>
                          <a:srgbClr val="00A0AE"/>
                        </a:solidFill>
                      </a:endParaRPr>
                    </a:p>
                  </a:txBody>
                  <a:tcPr marL="91425" marR="91425" marT="91425" marB="91425"/>
                </a:tc>
                <a:tc>
                  <a:txBody>
                    <a:bodyPr/>
                    <a:lstStyle/>
                    <a:p>
                      <a:pPr marL="0" lvl="0" indent="0" algn="ctr" rtl="0">
                        <a:spcBef>
                          <a:spcPts val="0"/>
                        </a:spcBef>
                        <a:spcAft>
                          <a:spcPts val="0"/>
                        </a:spcAft>
                        <a:buNone/>
                      </a:pPr>
                      <a:r>
                        <a:rPr lang="nl-BE" b="1">
                          <a:solidFill>
                            <a:srgbClr val="EC4B2F"/>
                          </a:solidFill>
                        </a:rPr>
                        <a:t>Scherm</a:t>
                      </a:r>
                      <a:endParaRPr b="1">
                        <a:solidFill>
                          <a:srgbClr val="EC4B2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nl-BE"/>
                        <a:t>2</a:t>
                      </a:r>
                      <a:endParaRPr/>
                    </a:p>
                  </a:txBody>
                  <a:tcPr marL="91425" marR="91425" marT="91425" marB="91425"/>
                </a:tc>
                <a:tc>
                  <a:txBody>
                    <a:bodyPr/>
                    <a:lstStyle/>
                    <a:p>
                      <a:pPr marL="0" lvl="0" indent="0" algn="ctr" rtl="0">
                        <a:spcBef>
                          <a:spcPts val="0"/>
                        </a:spcBef>
                        <a:spcAft>
                          <a:spcPts val="0"/>
                        </a:spcAft>
                        <a:buNone/>
                      </a:pPr>
                      <a:r>
                        <a:rPr lang="nl-BE"/>
                        <a:t>1</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a44338dd1b_0_128"/>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err="1"/>
              <a:t>for</a:t>
            </a:r>
            <a:r>
              <a:rPr lang="nl-BE" sz="2500"/>
              <a:t> (int i = 1; i &lt;= 3; 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a:t>
            </a:r>
            <a:r>
              <a:rPr lang="nl-BE" sz="2500" err="1">
                <a:solidFill>
                  <a:srgbClr val="EC4B2F"/>
                </a:solidFill>
              </a:rPr>
              <a:t>Console.WriteLine</a:t>
            </a:r>
            <a:r>
              <a:rPr lang="nl-BE" sz="2500">
                <a:solidFill>
                  <a:srgbClr val="EC4B2F"/>
                </a:solidFill>
              </a:rPr>
              <a:t>(i);</a:t>
            </a:r>
            <a:endParaRPr sz="2500">
              <a:solidFill>
                <a:srgbClr val="EC4B2F"/>
              </a:solidFill>
            </a:endParaRPr>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a:t>Hierdoor worden de opdrachten uitgevoerd</a:t>
            </a:r>
            <a:endParaRPr sz="2500"/>
          </a:p>
          <a:p>
            <a:pPr marL="0" lvl="0" indent="0" algn="l" rtl="0">
              <a:spcBef>
                <a:spcPts val="300"/>
              </a:spcBef>
              <a:spcAft>
                <a:spcPts val="0"/>
              </a:spcAft>
              <a:buNone/>
            </a:pPr>
            <a:endParaRPr/>
          </a:p>
        </p:txBody>
      </p:sp>
      <p:sp>
        <p:nvSpPr>
          <p:cNvPr id="201" name="Google Shape;201;ga44338dd1b_0_128"/>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 UITVOEREN OPDRACHTEN</a:t>
            </a:r>
            <a:endParaRPr lang="nl-NL"/>
          </a:p>
        </p:txBody>
      </p:sp>
      <p:sp>
        <p:nvSpPr>
          <p:cNvPr id="202" name="Google Shape;202;ga44338dd1b_0_128"/>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None/>
            </a:pPr>
            <a:fld id="{00000000-1234-1234-1234-123412341234}" type="slidenum">
              <a:rPr lang="nl-BE"/>
              <a:t>15</a:t>
            </a:fld>
            <a:endParaRPr/>
          </a:p>
        </p:txBody>
      </p:sp>
      <p:graphicFrame>
        <p:nvGraphicFramePr>
          <p:cNvPr id="203" name="Google Shape;203;ga44338dd1b_0_128"/>
          <p:cNvGraphicFramePr/>
          <p:nvPr/>
        </p:nvGraphicFramePr>
        <p:xfrm>
          <a:off x="360000" y="4512825"/>
          <a:ext cx="5221000" cy="1005780"/>
        </p:xfrm>
        <a:graphic>
          <a:graphicData uri="http://schemas.openxmlformats.org/drawingml/2006/table">
            <a:tbl>
              <a:tblPr>
                <a:noFill/>
                <a:tableStyleId>{6EB4D07E-0DFE-4CCC-ABFC-817F803B49A5}</a:tableStyleId>
              </a:tblPr>
              <a:tblGrid>
                <a:gridCol w="2610500">
                  <a:extLst>
                    <a:ext uri="{9D8B030D-6E8A-4147-A177-3AD203B41FA5}">
                      <a16:colId xmlns:a16="http://schemas.microsoft.com/office/drawing/2014/main" val="20000"/>
                    </a:ext>
                  </a:extLst>
                </a:gridCol>
                <a:gridCol w="26105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nl-BE" b="1">
                          <a:solidFill>
                            <a:srgbClr val="00A0AE"/>
                          </a:solidFill>
                        </a:rPr>
                        <a:t>Waarde i</a:t>
                      </a:r>
                      <a:endParaRPr b="1">
                        <a:solidFill>
                          <a:srgbClr val="00A0AE"/>
                        </a:solidFill>
                      </a:endParaRPr>
                    </a:p>
                  </a:txBody>
                  <a:tcPr marL="91425" marR="91425" marT="91425" marB="91425"/>
                </a:tc>
                <a:tc>
                  <a:txBody>
                    <a:bodyPr/>
                    <a:lstStyle/>
                    <a:p>
                      <a:pPr marL="0" lvl="0" indent="0" algn="ctr" rtl="0">
                        <a:spcBef>
                          <a:spcPts val="0"/>
                        </a:spcBef>
                        <a:spcAft>
                          <a:spcPts val="0"/>
                        </a:spcAft>
                        <a:buNone/>
                      </a:pPr>
                      <a:r>
                        <a:rPr lang="nl-BE" b="1">
                          <a:solidFill>
                            <a:srgbClr val="EC4B2F"/>
                          </a:solidFill>
                        </a:rPr>
                        <a:t>Scherm</a:t>
                      </a:r>
                      <a:endParaRPr b="1">
                        <a:solidFill>
                          <a:srgbClr val="EC4B2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nl-BE"/>
                        <a:t>2</a:t>
                      </a:r>
                      <a:endParaRPr/>
                    </a:p>
                  </a:txBody>
                  <a:tcPr marL="91425" marR="91425" marT="91425" marB="91425"/>
                </a:tc>
                <a:tc>
                  <a:txBody>
                    <a:bodyPr/>
                    <a:lstStyle/>
                    <a:p>
                      <a:pPr marL="0" lvl="0" indent="0" algn="ctr" rtl="0">
                        <a:spcBef>
                          <a:spcPts val="0"/>
                        </a:spcBef>
                        <a:spcAft>
                          <a:spcPts val="0"/>
                        </a:spcAft>
                        <a:buNone/>
                      </a:pPr>
                      <a:r>
                        <a:rPr lang="nl-BE"/>
                        <a:t>1</a:t>
                      </a:r>
                      <a:endParaRPr/>
                    </a:p>
                    <a:p>
                      <a:pPr marL="0" lvl="0" indent="0" algn="ctr" rtl="0">
                        <a:spcBef>
                          <a:spcPts val="0"/>
                        </a:spcBef>
                        <a:spcAft>
                          <a:spcPts val="0"/>
                        </a:spcAft>
                        <a:buNone/>
                      </a:pPr>
                      <a:r>
                        <a:rPr lang="nl-BE"/>
                        <a:t>2</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a44338dd1b_0_136"/>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err="1"/>
              <a:t>for</a:t>
            </a:r>
            <a:r>
              <a:rPr lang="nl-BE" sz="2500"/>
              <a:t> (int i = 1; i &lt;= 3; </a:t>
            </a:r>
            <a:r>
              <a:rPr lang="nl-BE" sz="2500">
                <a:solidFill>
                  <a:srgbClr val="EC4B2F"/>
                </a:solidFill>
              </a:rPr>
              <a:t>i++</a:t>
            </a:r>
            <a:r>
              <a:rPr lang="nl-BE" sz="2500"/>
              <a:t>)</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a:t>
            </a:r>
            <a:r>
              <a:rPr lang="nl-BE" sz="2500" err="1"/>
              <a:t>Console.WriteLine</a:t>
            </a:r>
            <a:r>
              <a:rPr lang="nl-BE" sz="2500"/>
              <a:t>(i);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a:t>De waarde van i wordt verhoogt nadat de herhaling heeft plaatsgevonden</a:t>
            </a:r>
            <a:endParaRPr sz="2500"/>
          </a:p>
          <a:p>
            <a:pPr marL="0" lvl="0" indent="0" algn="l" rtl="0">
              <a:spcBef>
                <a:spcPts val="300"/>
              </a:spcBef>
              <a:spcAft>
                <a:spcPts val="0"/>
              </a:spcAft>
              <a:buNone/>
            </a:pPr>
            <a:endParaRPr/>
          </a:p>
        </p:txBody>
      </p:sp>
      <p:sp>
        <p:nvSpPr>
          <p:cNvPr id="210" name="Google Shape;210;ga44338dd1b_0_136"/>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 I VERHOGEN</a:t>
            </a:r>
            <a:endParaRPr lang="nl-NL"/>
          </a:p>
        </p:txBody>
      </p:sp>
      <p:sp>
        <p:nvSpPr>
          <p:cNvPr id="211" name="Google Shape;211;ga44338dd1b_0_136"/>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None/>
            </a:pPr>
            <a:fld id="{00000000-1234-1234-1234-123412341234}" type="slidenum">
              <a:rPr lang="nl-BE"/>
              <a:t>16</a:t>
            </a:fld>
            <a:endParaRPr/>
          </a:p>
        </p:txBody>
      </p:sp>
      <p:graphicFrame>
        <p:nvGraphicFramePr>
          <p:cNvPr id="212" name="Google Shape;212;ga44338dd1b_0_136"/>
          <p:cNvGraphicFramePr/>
          <p:nvPr/>
        </p:nvGraphicFramePr>
        <p:xfrm>
          <a:off x="360000" y="4512825"/>
          <a:ext cx="5221000" cy="1005780"/>
        </p:xfrm>
        <a:graphic>
          <a:graphicData uri="http://schemas.openxmlformats.org/drawingml/2006/table">
            <a:tbl>
              <a:tblPr>
                <a:noFill/>
                <a:tableStyleId>{6EB4D07E-0DFE-4CCC-ABFC-817F803B49A5}</a:tableStyleId>
              </a:tblPr>
              <a:tblGrid>
                <a:gridCol w="2610500">
                  <a:extLst>
                    <a:ext uri="{9D8B030D-6E8A-4147-A177-3AD203B41FA5}">
                      <a16:colId xmlns:a16="http://schemas.microsoft.com/office/drawing/2014/main" val="20000"/>
                    </a:ext>
                  </a:extLst>
                </a:gridCol>
                <a:gridCol w="26105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nl-BE" b="1">
                          <a:solidFill>
                            <a:srgbClr val="00A0AE"/>
                          </a:solidFill>
                        </a:rPr>
                        <a:t>Waarde i</a:t>
                      </a:r>
                      <a:endParaRPr b="1">
                        <a:solidFill>
                          <a:srgbClr val="00A0AE"/>
                        </a:solidFill>
                      </a:endParaRPr>
                    </a:p>
                  </a:txBody>
                  <a:tcPr marL="91425" marR="91425" marT="91425" marB="91425"/>
                </a:tc>
                <a:tc>
                  <a:txBody>
                    <a:bodyPr/>
                    <a:lstStyle/>
                    <a:p>
                      <a:pPr marL="0" lvl="0" indent="0" algn="ctr" rtl="0">
                        <a:spcBef>
                          <a:spcPts val="0"/>
                        </a:spcBef>
                        <a:spcAft>
                          <a:spcPts val="0"/>
                        </a:spcAft>
                        <a:buNone/>
                      </a:pPr>
                      <a:r>
                        <a:rPr lang="nl-BE" b="1">
                          <a:solidFill>
                            <a:srgbClr val="EC4B2F"/>
                          </a:solidFill>
                        </a:rPr>
                        <a:t>Scherm</a:t>
                      </a:r>
                      <a:endParaRPr b="1">
                        <a:solidFill>
                          <a:srgbClr val="EC4B2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nl-BE"/>
                        <a:t>3</a:t>
                      </a:r>
                      <a:endParaRPr/>
                    </a:p>
                  </a:txBody>
                  <a:tcPr marL="91425" marR="91425" marT="91425" marB="91425"/>
                </a:tc>
                <a:tc>
                  <a:txBody>
                    <a:bodyPr/>
                    <a:lstStyle/>
                    <a:p>
                      <a:pPr marL="0" lvl="0" indent="0" algn="ctr" rtl="0">
                        <a:spcBef>
                          <a:spcPts val="0"/>
                        </a:spcBef>
                        <a:spcAft>
                          <a:spcPts val="0"/>
                        </a:spcAft>
                        <a:buNone/>
                      </a:pPr>
                      <a:r>
                        <a:rPr lang="nl-BE"/>
                        <a:t>1</a:t>
                      </a:r>
                      <a:endParaRPr/>
                    </a:p>
                    <a:p>
                      <a:pPr marL="0" lvl="0" indent="0" algn="ctr" rtl="0">
                        <a:spcBef>
                          <a:spcPts val="0"/>
                        </a:spcBef>
                        <a:spcAft>
                          <a:spcPts val="0"/>
                        </a:spcAft>
                        <a:buNone/>
                      </a:pPr>
                      <a:r>
                        <a:rPr lang="nl-BE"/>
                        <a:t>2</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a44338dd1b_0_144"/>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err="1"/>
              <a:t>for</a:t>
            </a:r>
            <a:r>
              <a:rPr lang="nl-BE" sz="2500"/>
              <a:t> (int i = 1; </a:t>
            </a:r>
            <a:r>
              <a:rPr lang="nl-BE" sz="2500">
                <a:solidFill>
                  <a:srgbClr val="EC4B2F"/>
                </a:solidFill>
              </a:rPr>
              <a:t>i &lt;= 3</a:t>
            </a:r>
            <a:r>
              <a:rPr lang="nl-BE" sz="2500"/>
              <a:t>; 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a:t>
            </a:r>
            <a:r>
              <a:rPr lang="nl-BE" sz="2500" err="1"/>
              <a:t>Console.WriteLine</a:t>
            </a:r>
            <a:r>
              <a:rPr lang="nl-BE" sz="2500"/>
              <a:t>(i);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a:t>Lokale variabele i wordt gecontroleerd met de voorwaarde (3 &lt;= 3 ⇒ </a:t>
            </a:r>
            <a:r>
              <a:rPr lang="nl-BE" sz="2500" err="1">
                <a:solidFill>
                  <a:srgbClr val="00A0AE"/>
                </a:solidFill>
              </a:rPr>
              <a:t>true</a:t>
            </a:r>
            <a:r>
              <a:rPr lang="nl-BE" sz="2500"/>
              <a:t>)</a:t>
            </a:r>
            <a:endParaRPr sz="2500"/>
          </a:p>
          <a:p>
            <a:pPr marL="0" lvl="0" indent="0" algn="l" rtl="0">
              <a:spcBef>
                <a:spcPts val="300"/>
              </a:spcBef>
              <a:spcAft>
                <a:spcPts val="0"/>
              </a:spcAft>
              <a:buNone/>
            </a:pPr>
            <a:endParaRPr/>
          </a:p>
        </p:txBody>
      </p:sp>
      <p:sp>
        <p:nvSpPr>
          <p:cNvPr id="219" name="Google Shape;219;ga44338dd1b_0_144"/>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 VOORWAARDE CONTROLEREN</a:t>
            </a:r>
            <a:endParaRPr lang="nl-NL"/>
          </a:p>
        </p:txBody>
      </p:sp>
      <p:sp>
        <p:nvSpPr>
          <p:cNvPr id="220" name="Google Shape;220;ga44338dd1b_0_144"/>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None/>
            </a:pPr>
            <a:fld id="{00000000-1234-1234-1234-123412341234}" type="slidenum">
              <a:rPr lang="nl-BE"/>
              <a:t>17</a:t>
            </a:fld>
            <a:endParaRPr/>
          </a:p>
        </p:txBody>
      </p:sp>
      <p:graphicFrame>
        <p:nvGraphicFramePr>
          <p:cNvPr id="221" name="Google Shape;221;ga44338dd1b_0_144"/>
          <p:cNvGraphicFramePr/>
          <p:nvPr/>
        </p:nvGraphicFramePr>
        <p:xfrm>
          <a:off x="360000" y="4512825"/>
          <a:ext cx="5221000" cy="1005780"/>
        </p:xfrm>
        <a:graphic>
          <a:graphicData uri="http://schemas.openxmlformats.org/drawingml/2006/table">
            <a:tbl>
              <a:tblPr>
                <a:noFill/>
                <a:tableStyleId>{6EB4D07E-0DFE-4CCC-ABFC-817F803B49A5}</a:tableStyleId>
              </a:tblPr>
              <a:tblGrid>
                <a:gridCol w="2610500">
                  <a:extLst>
                    <a:ext uri="{9D8B030D-6E8A-4147-A177-3AD203B41FA5}">
                      <a16:colId xmlns:a16="http://schemas.microsoft.com/office/drawing/2014/main" val="20000"/>
                    </a:ext>
                  </a:extLst>
                </a:gridCol>
                <a:gridCol w="26105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nl-BE" b="1">
                          <a:solidFill>
                            <a:srgbClr val="00A0AE"/>
                          </a:solidFill>
                        </a:rPr>
                        <a:t>Waarde i</a:t>
                      </a:r>
                      <a:endParaRPr b="1">
                        <a:solidFill>
                          <a:srgbClr val="00A0AE"/>
                        </a:solidFill>
                      </a:endParaRPr>
                    </a:p>
                  </a:txBody>
                  <a:tcPr marL="91425" marR="91425" marT="91425" marB="91425"/>
                </a:tc>
                <a:tc>
                  <a:txBody>
                    <a:bodyPr/>
                    <a:lstStyle/>
                    <a:p>
                      <a:pPr marL="0" lvl="0" indent="0" algn="ctr" rtl="0">
                        <a:spcBef>
                          <a:spcPts val="0"/>
                        </a:spcBef>
                        <a:spcAft>
                          <a:spcPts val="0"/>
                        </a:spcAft>
                        <a:buNone/>
                      </a:pPr>
                      <a:r>
                        <a:rPr lang="nl-BE" b="1">
                          <a:solidFill>
                            <a:srgbClr val="EC4B2F"/>
                          </a:solidFill>
                        </a:rPr>
                        <a:t>Scherm</a:t>
                      </a:r>
                      <a:endParaRPr b="1">
                        <a:solidFill>
                          <a:srgbClr val="EC4B2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nl-BE"/>
                        <a:t>3</a:t>
                      </a:r>
                      <a:endParaRPr/>
                    </a:p>
                  </a:txBody>
                  <a:tcPr marL="91425" marR="91425" marT="91425" marB="91425"/>
                </a:tc>
                <a:tc>
                  <a:txBody>
                    <a:bodyPr/>
                    <a:lstStyle/>
                    <a:p>
                      <a:pPr marL="0" lvl="0" indent="0" algn="ctr" rtl="0">
                        <a:spcBef>
                          <a:spcPts val="0"/>
                        </a:spcBef>
                        <a:spcAft>
                          <a:spcPts val="0"/>
                        </a:spcAft>
                        <a:buNone/>
                      </a:pPr>
                      <a:r>
                        <a:rPr lang="nl-BE"/>
                        <a:t>1</a:t>
                      </a:r>
                      <a:endParaRPr/>
                    </a:p>
                    <a:p>
                      <a:pPr marL="0" lvl="0" indent="0" algn="ctr" rtl="0">
                        <a:spcBef>
                          <a:spcPts val="0"/>
                        </a:spcBef>
                        <a:spcAft>
                          <a:spcPts val="0"/>
                        </a:spcAft>
                        <a:buNone/>
                      </a:pPr>
                      <a:r>
                        <a:rPr lang="nl-BE"/>
                        <a:t>2</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a44338dd1b_0_152"/>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err="1"/>
              <a:t>for</a:t>
            </a:r>
            <a:r>
              <a:rPr lang="nl-BE" sz="2500"/>
              <a:t> (int i = 1; i &lt;= 3; 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a:t>
            </a:r>
            <a:r>
              <a:rPr lang="nl-BE" sz="2500" err="1">
                <a:solidFill>
                  <a:srgbClr val="EC4B2F"/>
                </a:solidFill>
              </a:rPr>
              <a:t>Console.WriteLine</a:t>
            </a:r>
            <a:r>
              <a:rPr lang="nl-BE" sz="2500">
                <a:solidFill>
                  <a:srgbClr val="EC4B2F"/>
                </a:solidFill>
              </a:rPr>
              <a:t>(i);</a:t>
            </a:r>
            <a:endParaRPr sz="2500">
              <a:solidFill>
                <a:srgbClr val="EC4B2F"/>
              </a:solidFill>
            </a:endParaRPr>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a:t>Hierdoor worden de opdrachten uitgevoerd</a:t>
            </a:r>
            <a:endParaRPr sz="2500"/>
          </a:p>
          <a:p>
            <a:pPr marL="0" lvl="0" indent="0" algn="l" rtl="0">
              <a:spcBef>
                <a:spcPts val="300"/>
              </a:spcBef>
              <a:spcAft>
                <a:spcPts val="0"/>
              </a:spcAft>
              <a:buNone/>
            </a:pPr>
            <a:endParaRPr/>
          </a:p>
        </p:txBody>
      </p:sp>
      <p:sp>
        <p:nvSpPr>
          <p:cNvPr id="228" name="Google Shape;228;ga44338dd1b_0_152"/>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 UITVOEREN OPDRACHTEN</a:t>
            </a:r>
            <a:endParaRPr lang="nl-NL"/>
          </a:p>
        </p:txBody>
      </p:sp>
      <p:sp>
        <p:nvSpPr>
          <p:cNvPr id="229" name="Google Shape;229;ga44338dd1b_0_152"/>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None/>
            </a:pPr>
            <a:fld id="{00000000-1234-1234-1234-123412341234}" type="slidenum">
              <a:rPr lang="nl-BE"/>
              <a:t>18</a:t>
            </a:fld>
            <a:endParaRPr/>
          </a:p>
        </p:txBody>
      </p:sp>
      <p:graphicFrame>
        <p:nvGraphicFramePr>
          <p:cNvPr id="230" name="Google Shape;230;ga44338dd1b_0_152"/>
          <p:cNvGraphicFramePr/>
          <p:nvPr/>
        </p:nvGraphicFramePr>
        <p:xfrm>
          <a:off x="360000" y="4512825"/>
          <a:ext cx="5221000" cy="1219140"/>
        </p:xfrm>
        <a:graphic>
          <a:graphicData uri="http://schemas.openxmlformats.org/drawingml/2006/table">
            <a:tbl>
              <a:tblPr>
                <a:noFill/>
                <a:tableStyleId>{6EB4D07E-0DFE-4CCC-ABFC-817F803B49A5}</a:tableStyleId>
              </a:tblPr>
              <a:tblGrid>
                <a:gridCol w="2610500">
                  <a:extLst>
                    <a:ext uri="{9D8B030D-6E8A-4147-A177-3AD203B41FA5}">
                      <a16:colId xmlns:a16="http://schemas.microsoft.com/office/drawing/2014/main" val="20000"/>
                    </a:ext>
                  </a:extLst>
                </a:gridCol>
                <a:gridCol w="26105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nl-BE" b="1">
                          <a:solidFill>
                            <a:srgbClr val="00A0AE"/>
                          </a:solidFill>
                        </a:rPr>
                        <a:t>Waarde i</a:t>
                      </a:r>
                      <a:endParaRPr b="1">
                        <a:solidFill>
                          <a:srgbClr val="00A0AE"/>
                        </a:solidFill>
                      </a:endParaRPr>
                    </a:p>
                  </a:txBody>
                  <a:tcPr marL="91425" marR="91425" marT="91425" marB="91425"/>
                </a:tc>
                <a:tc>
                  <a:txBody>
                    <a:bodyPr/>
                    <a:lstStyle/>
                    <a:p>
                      <a:pPr marL="0" lvl="0" indent="0" algn="ctr" rtl="0">
                        <a:spcBef>
                          <a:spcPts val="0"/>
                        </a:spcBef>
                        <a:spcAft>
                          <a:spcPts val="0"/>
                        </a:spcAft>
                        <a:buNone/>
                      </a:pPr>
                      <a:r>
                        <a:rPr lang="nl-BE" b="1">
                          <a:solidFill>
                            <a:srgbClr val="EC4B2F"/>
                          </a:solidFill>
                        </a:rPr>
                        <a:t>Scherm</a:t>
                      </a:r>
                      <a:endParaRPr b="1">
                        <a:solidFill>
                          <a:srgbClr val="EC4B2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nl-BE"/>
                        <a:t>3</a:t>
                      </a:r>
                      <a:endParaRPr/>
                    </a:p>
                  </a:txBody>
                  <a:tcPr marL="91425" marR="91425" marT="91425" marB="91425"/>
                </a:tc>
                <a:tc>
                  <a:txBody>
                    <a:bodyPr/>
                    <a:lstStyle/>
                    <a:p>
                      <a:pPr marL="0" lvl="0" indent="0" algn="ctr" rtl="0">
                        <a:spcBef>
                          <a:spcPts val="0"/>
                        </a:spcBef>
                        <a:spcAft>
                          <a:spcPts val="0"/>
                        </a:spcAft>
                        <a:buNone/>
                      </a:pPr>
                      <a:r>
                        <a:rPr lang="nl-BE"/>
                        <a:t>1</a:t>
                      </a:r>
                      <a:endParaRPr/>
                    </a:p>
                    <a:p>
                      <a:pPr marL="0" lvl="0" indent="0" algn="ctr" rtl="0">
                        <a:spcBef>
                          <a:spcPts val="0"/>
                        </a:spcBef>
                        <a:spcAft>
                          <a:spcPts val="0"/>
                        </a:spcAft>
                        <a:buNone/>
                      </a:pPr>
                      <a:r>
                        <a:rPr lang="nl-BE"/>
                        <a:t>2</a:t>
                      </a:r>
                      <a:endParaRPr/>
                    </a:p>
                    <a:p>
                      <a:pPr marL="0" lvl="0" indent="0" algn="ctr" rtl="0">
                        <a:spcBef>
                          <a:spcPts val="0"/>
                        </a:spcBef>
                        <a:spcAft>
                          <a:spcPts val="0"/>
                        </a:spcAft>
                        <a:buNone/>
                      </a:pPr>
                      <a:r>
                        <a:rPr lang="nl-BE"/>
                        <a:t>3</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a44338dd1b_0_160"/>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err="1"/>
              <a:t>for</a:t>
            </a:r>
            <a:r>
              <a:rPr lang="nl-BE" sz="2500"/>
              <a:t> (int i = 1; i &lt;= 3; </a:t>
            </a:r>
            <a:r>
              <a:rPr lang="nl-BE" sz="2500">
                <a:solidFill>
                  <a:srgbClr val="EC4B2F"/>
                </a:solidFill>
              </a:rPr>
              <a:t>i++</a:t>
            </a:r>
            <a:r>
              <a:rPr lang="nl-BE" sz="2500"/>
              <a:t>)</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a:t>
            </a:r>
            <a:r>
              <a:rPr lang="nl-BE" sz="2500" err="1"/>
              <a:t>Console.WriteLine</a:t>
            </a:r>
            <a:r>
              <a:rPr lang="nl-BE" sz="2500"/>
              <a:t>(i);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a:t>De waarde van i wordt verhoogt nadat de herhaling heeft plaatsgevonden</a:t>
            </a:r>
            <a:endParaRPr sz="2500"/>
          </a:p>
          <a:p>
            <a:pPr marL="0" lvl="0" indent="0" algn="l" rtl="0">
              <a:spcBef>
                <a:spcPts val="300"/>
              </a:spcBef>
              <a:spcAft>
                <a:spcPts val="0"/>
              </a:spcAft>
              <a:buNone/>
            </a:pPr>
            <a:endParaRPr/>
          </a:p>
        </p:txBody>
      </p:sp>
      <p:sp>
        <p:nvSpPr>
          <p:cNvPr id="237" name="Google Shape;237;ga44338dd1b_0_160"/>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 I VERHOGEN</a:t>
            </a:r>
            <a:endParaRPr lang="nl-NL"/>
          </a:p>
        </p:txBody>
      </p:sp>
      <p:sp>
        <p:nvSpPr>
          <p:cNvPr id="238" name="Google Shape;238;ga44338dd1b_0_160"/>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None/>
            </a:pPr>
            <a:fld id="{00000000-1234-1234-1234-123412341234}" type="slidenum">
              <a:rPr lang="nl-BE"/>
              <a:t>19</a:t>
            </a:fld>
            <a:endParaRPr/>
          </a:p>
        </p:txBody>
      </p:sp>
      <p:graphicFrame>
        <p:nvGraphicFramePr>
          <p:cNvPr id="239" name="Google Shape;239;ga44338dd1b_0_160"/>
          <p:cNvGraphicFramePr/>
          <p:nvPr/>
        </p:nvGraphicFramePr>
        <p:xfrm>
          <a:off x="360000" y="4512825"/>
          <a:ext cx="5221000" cy="1219140"/>
        </p:xfrm>
        <a:graphic>
          <a:graphicData uri="http://schemas.openxmlformats.org/drawingml/2006/table">
            <a:tbl>
              <a:tblPr>
                <a:noFill/>
                <a:tableStyleId>{6EB4D07E-0DFE-4CCC-ABFC-817F803B49A5}</a:tableStyleId>
              </a:tblPr>
              <a:tblGrid>
                <a:gridCol w="2610500">
                  <a:extLst>
                    <a:ext uri="{9D8B030D-6E8A-4147-A177-3AD203B41FA5}">
                      <a16:colId xmlns:a16="http://schemas.microsoft.com/office/drawing/2014/main" val="20000"/>
                    </a:ext>
                  </a:extLst>
                </a:gridCol>
                <a:gridCol w="26105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nl-BE" b="1">
                          <a:solidFill>
                            <a:srgbClr val="00A0AE"/>
                          </a:solidFill>
                        </a:rPr>
                        <a:t>Waarde i</a:t>
                      </a:r>
                      <a:endParaRPr b="1">
                        <a:solidFill>
                          <a:srgbClr val="00A0AE"/>
                        </a:solidFill>
                      </a:endParaRPr>
                    </a:p>
                  </a:txBody>
                  <a:tcPr marL="91425" marR="91425" marT="91425" marB="91425"/>
                </a:tc>
                <a:tc>
                  <a:txBody>
                    <a:bodyPr/>
                    <a:lstStyle/>
                    <a:p>
                      <a:pPr marL="0" lvl="0" indent="0" algn="ctr" rtl="0">
                        <a:spcBef>
                          <a:spcPts val="0"/>
                        </a:spcBef>
                        <a:spcAft>
                          <a:spcPts val="0"/>
                        </a:spcAft>
                        <a:buNone/>
                      </a:pPr>
                      <a:r>
                        <a:rPr lang="nl-BE" b="1">
                          <a:solidFill>
                            <a:srgbClr val="EC4B2F"/>
                          </a:solidFill>
                        </a:rPr>
                        <a:t>Scherm</a:t>
                      </a:r>
                      <a:endParaRPr b="1">
                        <a:solidFill>
                          <a:srgbClr val="EC4B2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nl-BE"/>
                        <a:t>4</a:t>
                      </a:r>
                      <a:endParaRPr/>
                    </a:p>
                  </a:txBody>
                  <a:tcPr marL="91425" marR="91425" marT="91425" marB="91425"/>
                </a:tc>
                <a:tc>
                  <a:txBody>
                    <a:bodyPr/>
                    <a:lstStyle/>
                    <a:p>
                      <a:pPr marL="0" lvl="0" indent="0" algn="ctr" rtl="0">
                        <a:spcBef>
                          <a:spcPts val="0"/>
                        </a:spcBef>
                        <a:spcAft>
                          <a:spcPts val="0"/>
                        </a:spcAft>
                        <a:buNone/>
                      </a:pPr>
                      <a:r>
                        <a:rPr lang="nl-BE"/>
                        <a:t>1</a:t>
                      </a:r>
                      <a:endParaRPr/>
                    </a:p>
                    <a:p>
                      <a:pPr marL="0" lvl="0" indent="0" algn="ctr" rtl="0">
                        <a:spcBef>
                          <a:spcPts val="0"/>
                        </a:spcBef>
                        <a:spcAft>
                          <a:spcPts val="0"/>
                        </a:spcAft>
                        <a:buNone/>
                      </a:pPr>
                      <a:r>
                        <a:rPr lang="nl-BE"/>
                        <a:t>2</a:t>
                      </a:r>
                      <a:endParaRPr/>
                    </a:p>
                    <a:p>
                      <a:pPr marL="0" lvl="0" indent="0" algn="ctr" rtl="0">
                        <a:spcBef>
                          <a:spcPts val="0"/>
                        </a:spcBef>
                        <a:spcAft>
                          <a:spcPts val="0"/>
                        </a:spcAft>
                        <a:buNone/>
                      </a:pPr>
                      <a:r>
                        <a:rPr lang="nl-BE"/>
                        <a:t>3</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body" idx="1"/>
          </p:nvPr>
        </p:nvSpPr>
        <p:spPr>
          <a:xfrm>
            <a:off x="0" y="1142975"/>
            <a:ext cx="9144000" cy="4343400"/>
          </a:xfrm>
          <a:prstGeom prst="rect">
            <a:avLst/>
          </a:prstGeom>
          <a:noFill/>
          <a:ln>
            <a:noFill/>
          </a:ln>
        </p:spPr>
        <p:txBody>
          <a:bodyPr spcFirstLastPara="1" wrap="square" lIns="432000" tIns="252000" rIns="432000" bIns="144000" anchor="t" anchorCtr="0">
            <a:normAutofit/>
          </a:bodyPr>
          <a:lstStyle/>
          <a:p>
            <a:pPr marL="0" lvl="0" indent="0" algn="l" rtl="0">
              <a:lnSpc>
                <a:spcPct val="90000"/>
              </a:lnSpc>
              <a:spcBef>
                <a:spcPts val="0"/>
              </a:spcBef>
              <a:spcAft>
                <a:spcPts val="0"/>
              </a:spcAft>
              <a:buClr>
                <a:srgbClr val="000000"/>
              </a:buClr>
              <a:buSzPts val="1980"/>
              <a:buNone/>
            </a:pPr>
            <a:r>
              <a:rPr lang="nl-BE" sz="2500"/>
              <a:t>Elk programma is een combinatie van volgende bouwstenen:</a:t>
            </a:r>
            <a:endParaRPr sz="2500"/>
          </a:p>
          <a:p>
            <a:pPr marL="542925" lvl="1" indent="-156845" algn="l" rtl="0">
              <a:lnSpc>
                <a:spcPct val="90000"/>
              </a:lnSpc>
              <a:spcBef>
                <a:spcPts val="600"/>
              </a:spcBef>
              <a:spcAft>
                <a:spcPts val="0"/>
              </a:spcAft>
              <a:buClr>
                <a:srgbClr val="000000"/>
              </a:buClr>
              <a:buSzPts val="1875"/>
              <a:buNone/>
            </a:pPr>
            <a:endParaRPr sz="2500"/>
          </a:p>
          <a:p>
            <a:pPr marL="342900" lvl="0" indent="-342900" algn="l" rtl="0">
              <a:lnSpc>
                <a:spcPct val="90000"/>
              </a:lnSpc>
              <a:spcBef>
                <a:spcPts val="600"/>
              </a:spcBef>
              <a:spcAft>
                <a:spcPts val="0"/>
              </a:spcAft>
              <a:buClr>
                <a:srgbClr val="0E141A"/>
              </a:buClr>
              <a:buSzPts val="2500"/>
            </a:pPr>
            <a:r>
              <a:rPr lang="nl-BE" sz="2500">
                <a:solidFill>
                  <a:srgbClr val="0E141A"/>
                </a:solidFill>
              </a:rPr>
              <a:t>Sequenties</a:t>
            </a:r>
            <a:endParaRPr sz="2500"/>
          </a:p>
          <a:p>
            <a:pPr marL="342900" lvl="0" indent="-342900" algn="l" rtl="0">
              <a:lnSpc>
                <a:spcPct val="90000"/>
              </a:lnSpc>
              <a:spcBef>
                <a:spcPts val="600"/>
              </a:spcBef>
              <a:spcAft>
                <a:spcPts val="0"/>
              </a:spcAft>
              <a:buSzPts val="2500"/>
            </a:pPr>
            <a:r>
              <a:rPr lang="nl-BE" sz="2500"/>
              <a:t>Selecties</a:t>
            </a:r>
            <a:endParaRPr sz="2500"/>
          </a:p>
          <a:p>
            <a:pPr marL="342900" lvl="0" indent="-342900" algn="l" rtl="0">
              <a:lnSpc>
                <a:spcPct val="90000"/>
              </a:lnSpc>
              <a:spcBef>
                <a:spcPts val="600"/>
              </a:spcBef>
              <a:spcAft>
                <a:spcPts val="0"/>
              </a:spcAft>
              <a:buClr>
                <a:srgbClr val="FF0000"/>
              </a:buClr>
              <a:buSzPts val="2500"/>
            </a:pPr>
            <a:r>
              <a:rPr lang="nl-BE" sz="2500">
                <a:solidFill>
                  <a:srgbClr val="EC4B2F"/>
                </a:solidFill>
              </a:rPr>
              <a:t>Iteraties</a:t>
            </a:r>
            <a:endParaRPr sz="2500">
              <a:solidFill>
                <a:srgbClr val="EC4B2F"/>
              </a:solidFill>
            </a:endParaRPr>
          </a:p>
          <a:p>
            <a:pPr marL="342900" lvl="0" indent="-342900" algn="l" rtl="0">
              <a:lnSpc>
                <a:spcPct val="90000"/>
              </a:lnSpc>
              <a:spcBef>
                <a:spcPts val="600"/>
              </a:spcBef>
              <a:spcAft>
                <a:spcPts val="0"/>
              </a:spcAft>
              <a:buClr>
                <a:srgbClr val="000000"/>
              </a:buClr>
              <a:buSzPts val="2500"/>
            </a:pPr>
            <a:r>
              <a:rPr lang="nl-BE" sz="2500"/>
              <a:t>Methodes</a:t>
            </a:r>
            <a:endParaRPr sz="2500"/>
          </a:p>
          <a:p>
            <a:pPr marL="0" lvl="0" indent="0" algn="l" rtl="0">
              <a:lnSpc>
                <a:spcPct val="90000"/>
              </a:lnSpc>
              <a:spcBef>
                <a:spcPts val="600"/>
              </a:spcBef>
              <a:spcAft>
                <a:spcPts val="0"/>
              </a:spcAft>
              <a:buClr>
                <a:srgbClr val="000000"/>
              </a:buClr>
              <a:buSzPts val="2025"/>
              <a:buNone/>
            </a:pPr>
            <a:endParaRPr/>
          </a:p>
        </p:txBody>
      </p:sp>
      <p:sp>
        <p:nvSpPr>
          <p:cNvPr id="91" name="Google Shape;91;p2"/>
          <p:cNvSpPr txBox="1">
            <a:spLocks noGrp="1"/>
          </p:cNvSpPr>
          <p:nvPr>
            <p:ph type="title"/>
          </p:nvPr>
        </p:nvSpPr>
        <p:spPr>
          <a:xfrm>
            <a:off x="0" y="0"/>
            <a:ext cx="9144000" cy="1142984"/>
          </a:xfrm>
          <a:prstGeom prst="rect">
            <a:avLst/>
          </a:prstGeom>
          <a:noFill/>
          <a:ln>
            <a:noFill/>
          </a:ln>
        </p:spPr>
        <p:txBody>
          <a:bodyPr spcFirstLastPara="1" wrap="square" lIns="360000" tIns="180000" rIns="360000" bIns="144000" anchor="ctr" anchorCtr="0">
            <a:noAutofit/>
          </a:bodyPr>
          <a:lstStyle/>
          <a:p>
            <a:pPr marL="0" lvl="0" indent="0" algn="ctr" rtl="0">
              <a:lnSpc>
                <a:spcPct val="80000"/>
              </a:lnSpc>
              <a:spcBef>
                <a:spcPts val="0"/>
              </a:spcBef>
              <a:spcAft>
                <a:spcPts val="0"/>
              </a:spcAft>
              <a:buClr>
                <a:srgbClr val="00A0AE"/>
              </a:buClr>
              <a:buSzPts val="2700"/>
              <a:buFont typeface="Trebuchet MS"/>
              <a:buNone/>
            </a:pPr>
            <a:r>
              <a:rPr lang="nl-BE"/>
              <a:t>BOUWSTENEN</a:t>
            </a:r>
            <a:endParaRPr/>
          </a:p>
        </p:txBody>
      </p:sp>
      <p:sp>
        <p:nvSpPr>
          <p:cNvPr id="92" name="Google Shape;92;p2"/>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2</a:t>
            </a:fld>
            <a:endParaRPr/>
          </a:p>
        </p:txBody>
      </p:sp>
      <p:sp>
        <p:nvSpPr>
          <p:cNvPr id="93" name="Google Shape;93;p2"/>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a44338dd1b_0_168"/>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err="1"/>
              <a:t>for</a:t>
            </a:r>
            <a:r>
              <a:rPr lang="nl-BE" sz="2500"/>
              <a:t> (int i = 1; </a:t>
            </a:r>
            <a:r>
              <a:rPr lang="nl-BE" sz="2500">
                <a:solidFill>
                  <a:srgbClr val="EC4B2F"/>
                </a:solidFill>
              </a:rPr>
              <a:t>i &lt;= 3</a:t>
            </a:r>
            <a:r>
              <a:rPr lang="nl-BE" sz="2500"/>
              <a:t>; 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a:t>
            </a:r>
            <a:r>
              <a:rPr lang="nl-BE" sz="2500" err="1"/>
              <a:t>Console.WriteLine</a:t>
            </a:r>
            <a:r>
              <a:rPr lang="nl-BE" sz="2500"/>
              <a:t>(i);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a:t>Lokale variabele i wordt gecontroleerd met de voorwaarde (4 &lt;= 3 ⇒ </a:t>
            </a:r>
            <a:r>
              <a:rPr lang="nl-BE" sz="2500" err="1">
                <a:solidFill>
                  <a:srgbClr val="EC4B2F"/>
                </a:solidFill>
              </a:rPr>
              <a:t>false</a:t>
            </a:r>
            <a:r>
              <a:rPr lang="nl-BE" sz="2500"/>
              <a:t>)</a:t>
            </a:r>
            <a:endParaRPr sz="2500"/>
          </a:p>
          <a:p>
            <a:pPr marL="0" lvl="0" indent="0" algn="l" rtl="0">
              <a:spcBef>
                <a:spcPts val="300"/>
              </a:spcBef>
              <a:spcAft>
                <a:spcPts val="0"/>
              </a:spcAft>
              <a:buNone/>
            </a:pPr>
            <a:endParaRPr/>
          </a:p>
        </p:txBody>
      </p:sp>
      <p:sp>
        <p:nvSpPr>
          <p:cNvPr id="246" name="Google Shape;246;ga44338dd1b_0_168"/>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 VOORWAARDE CONTROLEREN</a:t>
            </a:r>
            <a:endParaRPr lang="nl-NL"/>
          </a:p>
        </p:txBody>
      </p:sp>
      <p:sp>
        <p:nvSpPr>
          <p:cNvPr id="247" name="Google Shape;247;ga44338dd1b_0_168"/>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None/>
            </a:pPr>
            <a:fld id="{00000000-1234-1234-1234-123412341234}" type="slidenum">
              <a:rPr lang="nl-BE"/>
              <a:t>20</a:t>
            </a:fld>
            <a:endParaRPr/>
          </a:p>
        </p:txBody>
      </p:sp>
      <p:graphicFrame>
        <p:nvGraphicFramePr>
          <p:cNvPr id="248" name="Google Shape;248;ga44338dd1b_0_168"/>
          <p:cNvGraphicFramePr/>
          <p:nvPr/>
        </p:nvGraphicFramePr>
        <p:xfrm>
          <a:off x="360000" y="4512825"/>
          <a:ext cx="5221000" cy="1219140"/>
        </p:xfrm>
        <a:graphic>
          <a:graphicData uri="http://schemas.openxmlformats.org/drawingml/2006/table">
            <a:tbl>
              <a:tblPr>
                <a:noFill/>
                <a:tableStyleId>{6EB4D07E-0DFE-4CCC-ABFC-817F803B49A5}</a:tableStyleId>
              </a:tblPr>
              <a:tblGrid>
                <a:gridCol w="2610500">
                  <a:extLst>
                    <a:ext uri="{9D8B030D-6E8A-4147-A177-3AD203B41FA5}">
                      <a16:colId xmlns:a16="http://schemas.microsoft.com/office/drawing/2014/main" val="20000"/>
                    </a:ext>
                  </a:extLst>
                </a:gridCol>
                <a:gridCol w="26105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nl-BE" b="1">
                          <a:solidFill>
                            <a:srgbClr val="00A0AE"/>
                          </a:solidFill>
                        </a:rPr>
                        <a:t>Waarde i</a:t>
                      </a:r>
                      <a:endParaRPr b="1">
                        <a:solidFill>
                          <a:srgbClr val="00A0AE"/>
                        </a:solidFill>
                      </a:endParaRPr>
                    </a:p>
                  </a:txBody>
                  <a:tcPr marL="91425" marR="91425" marT="91425" marB="91425"/>
                </a:tc>
                <a:tc>
                  <a:txBody>
                    <a:bodyPr/>
                    <a:lstStyle/>
                    <a:p>
                      <a:pPr marL="0" lvl="0" indent="0" algn="ctr" rtl="0">
                        <a:spcBef>
                          <a:spcPts val="0"/>
                        </a:spcBef>
                        <a:spcAft>
                          <a:spcPts val="0"/>
                        </a:spcAft>
                        <a:buNone/>
                      </a:pPr>
                      <a:r>
                        <a:rPr lang="nl-BE" b="1">
                          <a:solidFill>
                            <a:srgbClr val="EC4B2F"/>
                          </a:solidFill>
                        </a:rPr>
                        <a:t>Scherm</a:t>
                      </a:r>
                      <a:endParaRPr b="1">
                        <a:solidFill>
                          <a:srgbClr val="EC4B2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nl-BE"/>
                        <a:t>4</a:t>
                      </a:r>
                      <a:endParaRPr/>
                    </a:p>
                  </a:txBody>
                  <a:tcPr marL="91425" marR="91425" marT="91425" marB="91425"/>
                </a:tc>
                <a:tc>
                  <a:txBody>
                    <a:bodyPr/>
                    <a:lstStyle/>
                    <a:p>
                      <a:pPr marL="0" lvl="0" indent="0" algn="ctr" rtl="0">
                        <a:spcBef>
                          <a:spcPts val="0"/>
                        </a:spcBef>
                        <a:spcAft>
                          <a:spcPts val="0"/>
                        </a:spcAft>
                        <a:buNone/>
                      </a:pPr>
                      <a:r>
                        <a:rPr lang="nl-BE"/>
                        <a:t>1</a:t>
                      </a:r>
                      <a:endParaRPr/>
                    </a:p>
                    <a:p>
                      <a:pPr marL="0" lvl="0" indent="0" algn="ctr" rtl="0">
                        <a:spcBef>
                          <a:spcPts val="0"/>
                        </a:spcBef>
                        <a:spcAft>
                          <a:spcPts val="0"/>
                        </a:spcAft>
                        <a:buNone/>
                      </a:pPr>
                      <a:r>
                        <a:rPr lang="nl-BE"/>
                        <a:t>2</a:t>
                      </a:r>
                      <a:endParaRPr/>
                    </a:p>
                    <a:p>
                      <a:pPr marL="0" lvl="0" indent="0" algn="ctr" rtl="0">
                        <a:spcBef>
                          <a:spcPts val="0"/>
                        </a:spcBef>
                        <a:spcAft>
                          <a:spcPts val="0"/>
                        </a:spcAft>
                        <a:buNone/>
                      </a:pPr>
                      <a:r>
                        <a:rPr lang="nl-BE"/>
                        <a:t>3</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a44338dd1b_0_176"/>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err="1"/>
              <a:t>for</a:t>
            </a:r>
            <a:r>
              <a:rPr lang="nl-BE" sz="2500"/>
              <a:t> (int i = 1; i &lt;= 3; 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a:t>
            </a:r>
            <a:r>
              <a:rPr lang="nl-BE" sz="2500" err="1"/>
              <a:t>Console.WriteLine</a:t>
            </a:r>
            <a:r>
              <a:rPr lang="nl-BE" sz="2500"/>
              <a:t>(i);</a:t>
            </a:r>
            <a:endParaRPr sz="2500"/>
          </a:p>
          <a:p>
            <a:pPr marL="0" lvl="0" indent="0" algn="l" rtl="0">
              <a:spcBef>
                <a:spcPts val="300"/>
              </a:spcBef>
              <a:spcAft>
                <a:spcPts val="0"/>
              </a:spcAft>
              <a:buNone/>
            </a:pPr>
            <a:r>
              <a:rPr lang="nl-BE" sz="2500">
                <a:solidFill>
                  <a:srgbClr val="EC4B2F"/>
                </a:solidFill>
              </a:rPr>
              <a:t>}</a:t>
            </a:r>
            <a:endParaRPr sz="2500">
              <a:solidFill>
                <a:srgbClr val="EC4B2F"/>
              </a:solidFill>
            </a:endParaRPr>
          </a:p>
          <a:p>
            <a:pPr marL="0" lvl="0" indent="0" algn="l" rtl="0">
              <a:spcBef>
                <a:spcPts val="300"/>
              </a:spcBef>
              <a:spcAft>
                <a:spcPts val="0"/>
              </a:spcAft>
              <a:buNone/>
            </a:pPr>
            <a:endParaRPr sz="2500"/>
          </a:p>
          <a:p>
            <a:pPr marL="0" lvl="0" indent="0" algn="l" rtl="0">
              <a:spcBef>
                <a:spcPts val="300"/>
              </a:spcBef>
              <a:spcAft>
                <a:spcPts val="0"/>
              </a:spcAft>
              <a:buNone/>
            </a:pPr>
            <a:r>
              <a:rPr lang="nl-BE" sz="2500"/>
              <a:t>Hierdoor wordt de </a:t>
            </a:r>
            <a:r>
              <a:rPr lang="nl-BE" sz="2500" err="1"/>
              <a:t>for</a:t>
            </a:r>
            <a:r>
              <a:rPr lang="nl-BE" sz="2500"/>
              <a:t> iteratie afgesloten</a:t>
            </a:r>
            <a:endParaRPr sz="2500"/>
          </a:p>
          <a:p>
            <a:pPr marL="0" lvl="0" indent="0" algn="l" rtl="0">
              <a:spcBef>
                <a:spcPts val="300"/>
              </a:spcBef>
              <a:spcAft>
                <a:spcPts val="0"/>
              </a:spcAft>
              <a:buNone/>
            </a:pPr>
            <a:endParaRPr/>
          </a:p>
        </p:txBody>
      </p:sp>
      <p:sp>
        <p:nvSpPr>
          <p:cNvPr id="255" name="Google Shape;255;ga44338dd1b_0_176"/>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 UITVOEREN OPDRACHTEN</a:t>
            </a:r>
            <a:endParaRPr lang="nl-NL"/>
          </a:p>
        </p:txBody>
      </p:sp>
      <p:sp>
        <p:nvSpPr>
          <p:cNvPr id="256" name="Google Shape;256;ga44338dd1b_0_176"/>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None/>
            </a:pPr>
            <a:fld id="{00000000-1234-1234-1234-123412341234}" type="slidenum">
              <a:rPr lang="nl-BE"/>
              <a:t>21</a:t>
            </a:fld>
            <a:endParaRPr/>
          </a:p>
        </p:txBody>
      </p:sp>
      <p:graphicFrame>
        <p:nvGraphicFramePr>
          <p:cNvPr id="257" name="Google Shape;257;ga44338dd1b_0_176"/>
          <p:cNvGraphicFramePr/>
          <p:nvPr/>
        </p:nvGraphicFramePr>
        <p:xfrm>
          <a:off x="360000" y="4512825"/>
          <a:ext cx="5221000" cy="1219140"/>
        </p:xfrm>
        <a:graphic>
          <a:graphicData uri="http://schemas.openxmlformats.org/drawingml/2006/table">
            <a:tbl>
              <a:tblPr>
                <a:noFill/>
                <a:tableStyleId>{6EB4D07E-0DFE-4CCC-ABFC-817F803B49A5}</a:tableStyleId>
              </a:tblPr>
              <a:tblGrid>
                <a:gridCol w="2610500">
                  <a:extLst>
                    <a:ext uri="{9D8B030D-6E8A-4147-A177-3AD203B41FA5}">
                      <a16:colId xmlns:a16="http://schemas.microsoft.com/office/drawing/2014/main" val="20000"/>
                    </a:ext>
                  </a:extLst>
                </a:gridCol>
                <a:gridCol w="26105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nl-BE" b="1">
                          <a:solidFill>
                            <a:srgbClr val="00A0AE"/>
                          </a:solidFill>
                        </a:rPr>
                        <a:t>Waarde i</a:t>
                      </a:r>
                      <a:endParaRPr b="1">
                        <a:solidFill>
                          <a:srgbClr val="00A0AE"/>
                        </a:solidFill>
                      </a:endParaRPr>
                    </a:p>
                  </a:txBody>
                  <a:tcPr marL="91425" marR="91425" marT="91425" marB="91425"/>
                </a:tc>
                <a:tc>
                  <a:txBody>
                    <a:bodyPr/>
                    <a:lstStyle/>
                    <a:p>
                      <a:pPr marL="0" lvl="0" indent="0" algn="ctr" rtl="0">
                        <a:spcBef>
                          <a:spcPts val="0"/>
                        </a:spcBef>
                        <a:spcAft>
                          <a:spcPts val="0"/>
                        </a:spcAft>
                        <a:buNone/>
                      </a:pPr>
                      <a:r>
                        <a:rPr lang="nl-BE" b="1">
                          <a:solidFill>
                            <a:srgbClr val="EC4B2F"/>
                          </a:solidFill>
                        </a:rPr>
                        <a:t>Scherm</a:t>
                      </a:r>
                      <a:endParaRPr b="1">
                        <a:solidFill>
                          <a:srgbClr val="EC4B2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nl-BE"/>
                        <a:t>3</a:t>
                      </a:r>
                      <a:endParaRPr/>
                    </a:p>
                  </a:txBody>
                  <a:tcPr marL="91425" marR="91425" marT="91425" marB="91425"/>
                </a:tc>
                <a:tc>
                  <a:txBody>
                    <a:bodyPr/>
                    <a:lstStyle/>
                    <a:p>
                      <a:pPr marL="0" lvl="0" indent="0" algn="ctr" rtl="0">
                        <a:spcBef>
                          <a:spcPts val="0"/>
                        </a:spcBef>
                        <a:spcAft>
                          <a:spcPts val="0"/>
                        </a:spcAft>
                        <a:buNone/>
                      </a:pPr>
                      <a:r>
                        <a:rPr lang="nl-BE"/>
                        <a:t>1</a:t>
                      </a:r>
                      <a:endParaRPr/>
                    </a:p>
                    <a:p>
                      <a:pPr marL="0" lvl="0" indent="0" algn="ctr" rtl="0">
                        <a:spcBef>
                          <a:spcPts val="0"/>
                        </a:spcBef>
                        <a:spcAft>
                          <a:spcPts val="0"/>
                        </a:spcAft>
                        <a:buNone/>
                      </a:pPr>
                      <a:r>
                        <a:rPr lang="nl-BE"/>
                        <a:t>2</a:t>
                      </a:r>
                      <a:endParaRPr/>
                    </a:p>
                    <a:p>
                      <a:pPr marL="0" lvl="0" indent="0" algn="ctr" rtl="0">
                        <a:spcBef>
                          <a:spcPts val="0"/>
                        </a:spcBef>
                        <a:spcAft>
                          <a:spcPts val="0"/>
                        </a:spcAft>
                        <a:buNone/>
                      </a:pPr>
                      <a:r>
                        <a:rPr lang="nl-BE"/>
                        <a:t>3</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a44338dd1b_0_184"/>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a:t>Wanneer we een </a:t>
            </a:r>
            <a:r>
              <a:rPr lang="nl-BE" sz="2500">
                <a:solidFill>
                  <a:srgbClr val="00A0AE"/>
                </a:solidFill>
              </a:rPr>
              <a:t>vast aantal</a:t>
            </a:r>
            <a:r>
              <a:rPr lang="nl-BE" sz="2500"/>
              <a:t> hebben</a:t>
            </a:r>
            <a:endParaRPr sz="2500">
              <a:solidFill>
                <a:srgbClr val="EC4B2F"/>
              </a:solidFill>
            </a:endParaRPr>
          </a:p>
          <a:p>
            <a:pPr marL="0" lvl="0" indent="0" algn="l" rtl="0">
              <a:spcBef>
                <a:spcPts val="300"/>
              </a:spcBef>
              <a:spcAft>
                <a:spcPts val="0"/>
              </a:spcAft>
              <a:buNone/>
            </a:pPr>
            <a:endParaRPr sz="2500">
              <a:solidFill>
                <a:srgbClr val="EC4B2F"/>
              </a:solidFill>
            </a:endParaRPr>
          </a:p>
          <a:p>
            <a:pPr marL="0" lvl="0" indent="0" algn="l" rtl="0">
              <a:spcBef>
                <a:spcPts val="300"/>
              </a:spcBef>
              <a:spcAft>
                <a:spcPts val="0"/>
              </a:spcAft>
              <a:buNone/>
            </a:pPr>
            <a:r>
              <a:rPr lang="nl-BE" sz="2500">
                <a:solidFill>
                  <a:srgbClr val="EC4B2F"/>
                </a:solidFill>
              </a:rPr>
              <a:t>int aantalAfdrukken = 3;</a:t>
            </a:r>
            <a:endParaRPr sz="2500">
              <a:solidFill>
                <a:srgbClr val="EC4B2F"/>
              </a:solidFill>
            </a:endParaRPr>
          </a:p>
          <a:p>
            <a:pPr marL="0" lvl="0" indent="0" algn="l" rtl="0">
              <a:spcBef>
                <a:spcPts val="300"/>
              </a:spcBef>
              <a:spcAft>
                <a:spcPts val="0"/>
              </a:spcAft>
              <a:buNone/>
            </a:pPr>
            <a:endParaRPr sz="2500"/>
          </a:p>
          <a:p>
            <a:pPr marL="0" lvl="0" indent="0" algn="l" rtl="0">
              <a:spcBef>
                <a:spcPts val="300"/>
              </a:spcBef>
              <a:spcAft>
                <a:spcPts val="0"/>
              </a:spcAft>
              <a:buNone/>
            </a:pPr>
            <a:r>
              <a:rPr lang="nl-BE" sz="2500"/>
              <a:t>for (int i = 0; i &lt;= </a:t>
            </a:r>
            <a:r>
              <a:rPr lang="nl-BE" sz="2500">
                <a:solidFill>
                  <a:srgbClr val="EC4B2F"/>
                </a:solidFill>
              </a:rPr>
              <a:t>aantalAfdrukken</a:t>
            </a:r>
            <a:r>
              <a:rPr lang="nl-BE" sz="2500"/>
              <a:t>; 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Console.WriteLine(i);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endParaRPr sz="2500"/>
          </a:p>
          <a:p>
            <a:pPr marL="0" lvl="0" indent="0" algn="l" rtl="0">
              <a:spcBef>
                <a:spcPts val="300"/>
              </a:spcBef>
              <a:spcAft>
                <a:spcPts val="0"/>
              </a:spcAft>
              <a:buNone/>
            </a:pPr>
            <a:endParaRPr sz="2500"/>
          </a:p>
          <a:p>
            <a:pPr marL="0" lvl="0" indent="0" algn="l" rtl="0">
              <a:spcBef>
                <a:spcPts val="300"/>
              </a:spcBef>
              <a:spcAft>
                <a:spcPts val="0"/>
              </a:spcAft>
              <a:buNone/>
            </a:pPr>
            <a:endParaRPr/>
          </a:p>
        </p:txBody>
      </p:sp>
      <p:sp>
        <p:nvSpPr>
          <p:cNvPr id="264" name="Google Shape;264;ga44338dd1b_0_184"/>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 TOEKOMSTGERICHT</a:t>
            </a:r>
            <a:endParaRPr lang="nl-NL"/>
          </a:p>
        </p:txBody>
      </p:sp>
      <p:sp>
        <p:nvSpPr>
          <p:cNvPr id="265" name="Google Shape;265;ga44338dd1b_0_184"/>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None/>
            </a:pPr>
            <a:fld id="{00000000-1234-1234-1234-123412341234}" type="slidenum">
              <a:rPr lang="nl-BE"/>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a44338dd1b_0_192"/>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a:t>Wanneer we een </a:t>
            </a:r>
            <a:r>
              <a:rPr lang="nl-BE" sz="2500">
                <a:solidFill>
                  <a:srgbClr val="00A0AE"/>
                </a:solidFill>
              </a:rPr>
              <a:t>variabel aantal</a:t>
            </a:r>
            <a:r>
              <a:rPr lang="nl-BE" sz="2500"/>
              <a:t> hebben afhankelijk van invoer</a:t>
            </a:r>
            <a:endParaRPr sz="2500">
              <a:solidFill>
                <a:srgbClr val="EC4B2F"/>
              </a:solidFill>
            </a:endParaRPr>
          </a:p>
          <a:p>
            <a:pPr marL="0" lvl="0" indent="0" algn="l" rtl="0">
              <a:spcBef>
                <a:spcPts val="300"/>
              </a:spcBef>
              <a:spcAft>
                <a:spcPts val="0"/>
              </a:spcAft>
              <a:buNone/>
            </a:pPr>
            <a:endParaRPr sz="2500">
              <a:solidFill>
                <a:srgbClr val="EC4B2F"/>
              </a:solidFill>
            </a:endParaRPr>
          </a:p>
          <a:p>
            <a:pPr marL="0" lvl="0" indent="0" algn="l" rtl="0">
              <a:spcBef>
                <a:spcPts val="300"/>
              </a:spcBef>
              <a:spcAft>
                <a:spcPts val="0"/>
              </a:spcAft>
              <a:buNone/>
            </a:pPr>
            <a:r>
              <a:rPr lang="nl-BE" sz="2500">
                <a:solidFill>
                  <a:srgbClr val="EC4B2F"/>
                </a:solidFill>
              </a:rPr>
              <a:t>int aantalAfdrukken;</a:t>
            </a:r>
            <a:endParaRPr sz="2500">
              <a:solidFill>
                <a:srgbClr val="EC4B2F"/>
              </a:solidFill>
            </a:endParaRPr>
          </a:p>
          <a:p>
            <a:pPr marL="0" lvl="0" indent="0" algn="l" rtl="0">
              <a:spcBef>
                <a:spcPts val="300"/>
              </a:spcBef>
              <a:spcAft>
                <a:spcPts val="0"/>
              </a:spcAft>
              <a:buNone/>
            </a:pPr>
            <a:endParaRPr sz="2500">
              <a:solidFill>
                <a:srgbClr val="EC4B2F"/>
              </a:solidFill>
            </a:endParaRPr>
          </a:p>
          <a:p>
            <a:pPr marL="0" lvl="0" indent="0" algn="l" rtl="0">
              <a:spcBef>
                <a:spcPts val="300"/>
              </a:spcBef>
              <a:spcAft>
                <a:spcPts val="0"/>
              </a:spcAft>
              <a:buNone/>
            </a:pPr>
            <a:r>
              <a:rPr lang="nl-BE" sz="2500">
                <a:solidFill>
                  <a:srgbClr val="EC4B2F"/>
                </a:solidFill>
              </a:rPr>
              <a:t>aantalAfdrukken = Convert.ToInt32(Console.ReadLine());</a:t>
            </a:r>
            <a:endParaRPr sz="2500">
              <a:solidFill>
                <a:srgbClr val="EC4B2F"/>
              </a:solidFill>
            </a:endParaRPr>
          </a:p>
          <a:p>
            <a:pPr marL="0" lvl="0" indent="0" algn="l" rtl="0">
              <a:spcBef>
                <a:spcPts val="300"/>
              </a:spcBef>
              <a:spcAft>
                <a:spcPts val="0"/>
              </a:spcAft>
              <a:buNone/>
            </a:pPr>
            <a:endParaRPr sz="2500"/>
          </a:p>
          <a:p>
            <a:pPr marL="0" lvl="0" indent="0" algn="l" rtl="0">
              <a:spcBef>
                <a:spcPts val="300"/>
              </a:spcBef>
              <a:spcAft>
                <a:spcPts val="0"/>
              </a:spcAft>
              <a:buNone/>
            </a:pPr>
            <a:r>
              <a:rPr lang="nl-BE" sz="2500"/>
              <a:t>for (int i = 0; i &lt;= </a:t>
            </a:r>
            <a:r>
              <a:rPr lang="nl-BE" sz="2500">
                <a:solidFill>
                  <a:srgbClr val="EC4B2F"/>
                </a:solidFill>
              </a:rPr>
              <a:t>aantalAfdrukken</a:t>
            </a:r>
            <a:r>
              <a:rPr lang="nl-BE" sz="2500"/>
              <a:t>; 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Console.WriteLine(i);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endParaRPr sz="2500"/>
          </a:p>
          <a:p>
            <a:pPr marL="0" lvl="0" indent="0" algn="l" rtl="0">
              <a:spcBef>
                <a:spcPts val="300"/>
              </a:spcBef>
              <a:spcAft>
                <a:spcPts val="0"/>
              </a:spcAft>
              <a:buNone/>
            </a:pPr>
            <a:endParaRPr sz="2500"/>
          </a:p>
          <a:p>
            <a:pPr marL="0" lvl="0" indent="0" algn="l" rtl="0">
              <a:spcBef>
                <a:spcPts val="300"/>
              </a:spcBef>
              <a:spcAft>
                <a:spcPts val="0"/>
              </a:spcAft>
              <a:buNone/>
            </a:pPr>
            <a:endParaRPr/>
          </a:p>
        </p:txBody>
      </p:sp>
      <p:sp>
        <p:nvSpPr>
          <p:cNvPr id="272" name="Google Shape;272;ga44338dd1b_0_192"/>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 TOEKOMSTGERICHT</a:t>
            </a:r>
            <a:endParaRPr lang="nl-NL"/>
          </a:p>
        </p:txBody>
      </p:sp>
      <p:sp>
        <p:nvSpPr>
          <p:cNvPr id="273" name="Google Shape;273;ga44338dd1b_0_192"/>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None/>
            </a:pPr>
            <a:fld id="{00000000-1234-1234-1234-123412341234}" type="slidenum">
              <a:rPr lang="nl-BE"/>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a44338dd1b_0_199"/>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indent="0">
              <a:buNone/>
            </a:pPr>
            <a:r>
              <a:rPr lang="nl-BE" sz="2400"/>
              <a:t>De gebruiker geeft een getal in</a:t>
            </a:r>
          </a:p>
          <a:p>
            <a:pPr marL="0" lvl="0" indent="0" algn="l" rtl="0">
              <a:spcBef>
                <a:spcPts val="300"/>
              </a:spcBef>
              <a:spcAft>
                <a:spcPts val="0"/>
              </a:spcAft>
              <a:buNone/>
            </a:pPr>
            <a:endParaRPr lang="nl-BE" sz="2400"/>
          </a:p>
          <a:p>
            <a:pPr marL="0" indent="0">
              <a:buNone/>
            </a:pPr>
            <a:r>
              <a:rPr lang="nl-BE" sz="2400"/>
              <a:t>Daarna geeft deze in hoeveel keer het getal afgedrukt word</a:t>
            </a:r>
          </a:p>
          <a:p>
            <a:pPr marL="0" indent="0">
              <a:buNone/>
            </a:pPr>
            <a:endParaRPr lang="nl-BE" sz="2400"/>
          </a:p>
          <a:p>
            <a:pPr marL="0" indent="0">
              <a:buNone/>
            </a:pPr>
            <a:r>
              <a:rPr lang="nl-BE" sz="2400"/>
              <a:t>Druk vervolgens het getal zoveel keer onder elkaar af     </a:t>
            </a:r>
          </a:p>
        </p:txBody>
      </p:sp>
      <p:sp>
        <p:nvSpPr>
          <p:cNvPr id="280" name="Google Shape;280;ga44338dd1b_0_199"/>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1</a:t>
            </a:r>
            <a:endParaRPr lang="nl-NL"/>
          </a:p>
        </p:txBody>
      </p:sp>
      <p:sp>
        <p:nvSpPr>
          <p:cNvPr id="281" name="Google Shape;281;ga44338dd1b_0_199"/>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a44338dd1b_0_206"/>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a:p>
        </p:txBody>
      </p:sp>
      <p:sp>
        <p:nvSpPr>
          <p:cNvPr id="288" name="Google Shape;288;ga44338dd1b_0_206"/>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1</a:t>
            </a:r>
            <a:endParaRPr lang="nl-NL"/>
          </a:p>
        </p:txBody>
      </p:sp>
      <p:sp>
        <p:nvSpPr>
          <p:cNvPr id="289" name="Google Shape;289;ga44338dd1b_0_206"/>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25</a:t>
            </a:fld>
            <a:endParaRPr/>
          </a:p>
        </p:txBody>
      </p:sp>
      <p:pic>
        <p:nvPicPr>
          <p:cNvPr id="290" name="Google Shape;290;ga44338dd1b_0_206"/>
          <p:cNvPicPr preferRelativeResize="0"/>
          <p:nvPr/>
        </p:nvPicPr>
        <p:blipFill>
          <a:blip r:embed="rId3">
            <a:alphaModFix/>
          </a:blip>
          <a:stretch>
            <a:fillRect/>
          </a:stretch>
        </p:blipFill>
        <p:spPr>
          <a:xfrm>
            <a:off x="193377" y="1383025"/>
            <a:ext cx="3758950" cy="2721625"/>
          </a:xfrm>
          <a:prstGeom prst="rect">
            <a:avLst/>
          </a:prstGeom>
          <a:noFill/>
          <a:ln>
            <a:noFill/>
          </a:ln>
        </p:spPr>
      </p:pic>
      <p:pic>
        <p:nvPicPr>
          <p:cNvPr id="291" name="Google Shape;291;ga44338dd1b_0_206"/>
          <p:cNvPicPr preferRelativeResize="0"/>
          <p:nvPr/>
        </p:nvPicPr>
        <p:blipFill>
          <a:blip r:embed="rId4">
            <a:alphaModFix/>
          </a:blip>
          <a:stretch>
            <a:fillRect/>
          </a:stretch>
        </p:blipFill>
        <p:spPr>
          <a:xfrm>
            <a:off x="4427850" y="1383028"/>
            <a:ext cx="4076547" cy="2721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a44338dd1b_0_35"/>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a:p>
        </p:txBody>
      </p:sp>
      <p:sp>
        <p:nvSpPr>
          <p:cNvPr id="298" name="Google Shape;298;ga44338dd1b_0_35"/>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1</a:t>
            </a:r>
            <a:endParaRPr lang="nl-NL"/>
          </a:p>
        </p:txBody>
      </p:sp>
      <p:sp>
        <p:nvSpPr>
          <p:cNvPr id="299" name="Google Shape;299;ga44338dd1b_0_35"/>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26</a:t>
            </a:fld>
            <a:endParaRPr/>
          </a:p>
        </p:txBody>
      </p:sp>
      <p:pic>
        <p:nvPicPr>
          <p:cNvPr id="300" name="Google Shape;300;ga44338dd1b_0_35"/>
          <p:cNvPicPr preferRelativeResize="0"/>
          <p:nvPr/>
        </p:nvPicPr>
        <p:blipFill>
          <a:blip r:embed="rId3">
            <a:alphaModFix/>
          </a:blip>
          <a:stretch>
            <a:fillRect/>
          </a:stretch>
        </p:blipFill>
        <p:spPr>
          <a:xfrm>
            <a:off x="196682" y="1325075"/>
            <a:ext cx="6329425" cy="4141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a44338dd1b_0_43"/>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a:p>
        </p:txBody>
      </p:sp>
      <p:sp>
        <p:nvSpPr>
          <p:cNvPr id="307" name="Google Shape;307;ga44338dd1b_0_43"/>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1</a:t>
            </a:r>
            <a:endParaRPr lang="nl-NL"/>
          </a:p>
        </p:txBody>
      </p:sp>
      <p:sp>
        <p:nvSpPr>
          <p:cNvPr id="308" name="Google Shape;308;ga44338dd1b_0_43"/>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27</a:t>
            </a:fld>
            <a:endParaRPr/>
          </a:p>
        </p:txBody>
      </p:sp>
      <p:pic>
        <p:nvPicPr>
          <p:cNvPr id="309" name="Google Shape;309;ga44338dd1b_0_43"/>
          <p:cNvPicPr preferRelativeResize="0"/>
          <p:nvPr/>
        </p:nvPicPr>
        <p:blipFill>
          <a:blip r:embed="rId3">
            <a:alphaModFix/>
          </a:blip>
          <a:stretch>
            <a:fillRect/>
          </a:stretch>
        </p:blipFill>
        <p:spPr>
          <a:xfrm>
            <a:off x="186930" y="1405050"/>
            <a:ext cx="5107075" cy="2481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a44338dd1b_0_247"/>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457200" lvl="0" indent="-387350" algn="l" rtl="0">
              <a:spcBef>
                <a:spcPts val="300"/>
              </a:spcBef>
              <a:spcAft>
                <a:spcPts val="0"/>
              </a:spcAft>
              <a:buSzPts val="2500"/>
              <a:buChar char="•"/>
            </a:pPr>
            <a:r>
              <a:rPr lang="nl-BE" sz="2500"/>
              <a:t>Indien mogelijk proberen we het aantal keer dat we drukken op het scherm te beperken</a:t>
            </a:r>
            <a:endParaRPr sz="2500"/>
          </a:p>
          <a:p>
            <a:pPr marL="0" lvl="0" indent="0" algn="l" rtl="0">
              <a:spcBef>
                <a:spcPts val="300"/>
              </a:spcBef>
              <a:spcAft>
                <a:spcPts val="0"/>
              </a:spcAft>
              <a:buNone/>
            </a:pPr>
            <a:endParaRPr sz="2500"/>
          </a:p>
          <a:p>
            <a:pPr marL="457200" lvl="0" indent="-387350" algn="l" rtl="0">
              <a:spcBef>
                <a:spcPts val="300"/>
              </a:spcBef>
              <a:spcAft>
                <a:spcPts val="0"/>
              </a:spcAft>
              <a:buSzPts val="2500"/>
              <a:buChar char="•"/>
            </a:pPr>
            <a:r>
              <a:rPr lang="nl-BE" sz="2500"/>
              <a:t>Daarom stoppen we alles eerst in één string variabele waar we alle tekst concateneren in de for iteratie en de inhoud printen op het scherm na het doorlopen van de for iteratie</a:t>
            </a:r>
            <a:endParaRPr sz="2500"/>
          </a:p>
        </p:txBody>
      </p:sp>
      <p:sp>
        <p:nvSpPr>
          <p:cNvPr id="316" name="Google Shape;316;ga44338dd1b_0_247"/>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EFFICIËNTIE VERHOGEN</a:t>
            </a:r>
            <a:endParaRPr lang="nl-NL"/>
          </a:p>
        </p:txBody>
      </p:sp>
      <p:sp>
        <p:nvSpPr>
          <p:cNvPr id="317" name="Google Shape;317;ga44338dd1b_0_247"/>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28</a:t>
            </a:fld>
            <a:endParaRPr/>
          </a:p>
        </p:txBody>
      </p:sp>
      <p:pic>
        <p:nvPicPr>
          <p:cNvPr id="318" name="Google Shape;318;ga44338dd1b_0_247"/>
          <p:cNvPicPr preferRelativeResize="0"/>
          <p:nvPr/>
        </p:nvPicPr>
        <p:blipFill>
          <a:blip r:embed="rId3">
            <a:alphaModFix/>
          </a:blip>
          <a:stretch>
            <a:fillRect/>
          </a:stretch>
        </p:blipFill>
        <p:spPr>
          <a:xfrm>
            <a:off x="4266525" y="3904875"/>
            <a:ext cx="3867775" cy="1982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a44338dd1b_0_215"/>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a:p>
        </p:txBody>
      </p:sp>
      <p:sp>
        <p:nvSpPr>
          <p:cNvPr id="325" name="Google Shape;325;ga44338dd1b_0_215"/>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BEGINWAARDE &lt; EINDWAARDE</a:t>
            </a:r>
            <a:endParaRPr lang="nl-NL"/>
          </a:p>
        </p:txBody>
      </p:sp>
      <p:sp>
        <p:nvSpPr>
          <p:cNvPr id="326" name="Google Shape;326;ga44338dd1b_0_215"/>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29</a:t>
            </a:fld>
            <a:endParaRPr/>
          </a:p>
        </p:txBody>
      </p:sp>
      <p:sp>
        <p:nvSpPr>
          <p:cNvPr id="327" name="Google Shape;327;ga44338dd1b_0_215"/>
          <p:cNvSpPr/>
          <p:nvPr/>
        </p:nvSpPr>
        <p:spPr>
          <a:xfrm>
            <a:off x="193025" y="1491153"/>
            <a:ext cx="7335600" cy="142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BE" sz="2400" b="0" i="0" u="none" strike="noStrike" cap="none">
                <a:solidFill>
                  <a:srgbClr val="0000FF"/>
                </a:solidFill>
                <a:latin typeface="Consolas"/>
                <a:ea typeface="Consolas"/>
                <a:cs typeface="Consolas"/>
                <a:sym typeface="Consolas"/>
              </a:rPr>
              <a:t>for</a:t>
            </a:r>
            <a:r>
              <a:rPr lang="nl-BE" sz="2400" b="0" i="0" u="none" strike="noStrike" cap="none">
                <a:solidFill>
                  <a:srgbClr val="000000"/>
                </a:solidFill>
                <a:latin typeface="Consolas"/>
                <a:ea typeface="Consolas"/>
                <a:cs typeface="Consolas"/>
                <a:sym typeface="Consolas"/>
              </a:rPr>
              <a:t>(</a:t>
            </a:r>
            <a:r>
              <a:rPr lang="nl-BE" sz="2400" b="0" i="0" u="none" strike="noStrike" cap="none">
                <a:solidFill>
                  <a:srgbClr val="0000FF"/>
                </a:solidFill>
                <a:latin typeface="Consolas"/>
                <a:ea typeface="Consolas"/>
                <a:cs typeface="Consolas"/>
                <a:sym typeface="Consolas"/>
              </a:rPr>
              <a:t>int</a:t>
            </a:r>
            <a:r>
              <a:rPr lang="nl-BE" sz="2400" b="0" i="0" u="none" strike="noStrike" cap="none">
                <a:solidFill>
                  <a:srgbClr val="000000"/>
                </a:solidFill>
                <a:latin typeface="Consolas"/>
                <a:ea typeface="Consolas"/>
                <a:cs typeface="Consolas"/>
                <a:sym typeface="Consolas"/>
              </a:rPr>
              <a:t> i = begin; i </a:t>
            </a:r>
            <a:r>
              <a:rPr lang="nl-BE" sz="2400" b="0" i="0" u="none" strike="noStrike" cap="none">
                <a:solidFill>
                  <a:srgbClr val="FF0000"/>
                </a:solidFill>
                <a:latin typeface="Consolas"/>
                <a:ea typeface="Consolas"/>
                <a:cs typeface="Consolas"/>
                <a:sym typeface="Consolas"/>
              </a:rPr>
              <a:t>&lt;=</a:t>
            </a:r>
            <a:r>
              <a:rPr lang="nl-BE" sz="2400" b="0" i="0" u="none" strike="noStrike" cap="none">
                <a:solidFill>
                  <a:srgbClr val="000000"/>
                </a:solidFill>
                <a:latin typeface="Consolas"/>
                <a:ea typeface="Consolas"/>
                <a:cs typeface="Consolas"/>
                <a:sym typeface="Consolas"/>
              </a:rPr>
              <a:t> eind; i</a:t>
            </a:r>
            <a:r>
              <a:rPr lang="nl-BE" sz="2400" b="0" i="0" u="none" strike="noStrike" cap="none">
                <a:solidFill>
                  <a:srgbClr val="FF0000"/>
                </a:solidFill>
                <a:latin typeface="Consolas"/>
                <a:ea typeface="Consolas"/>
                <a:cs typeface="Consolas"/>
                <a:sym typeface="Consolas"/>
              </a:rPr>
              <a:t>+=</a:t>
            </a:r>
            <a:r>
              <a:rPr lang="nl-BE" sz="2400" b="0" i="0" u="none" strike="noStrike" cap="none">
                <a:solidFill>
                  <a:srgbClr val="000000"/>
                </a:solidFill>
                <a:latin typeface="Consolas"/>
                <a:ea typeface="Consolas"/>
                <a:cs typeface="Consolas"/>
                <a:sym typeface="Consolas"/>
              </a:rPr>
              <a:t> grootte)</a:t>
            </a:r>
            <a:endParaRPr/>
          </a:p>
          <a:p>
            <a:pPr marL="0" marR="0" lvl="0" indent="0" algn="l" rtl="0">
              <a:spcBef>
                <a:spcPts val="0"/>
              </a:spcBef>
              <a:spcAft>
                <a:spcPts val="0"/>
              </a:spcAft>
              <a:buNone/>
            </a:pPr>
            <a:r>
              <a:rPr lang="nl-BE" sz="24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nl-BE" sz="2400">
                <a:solidFill>
                  <a:srgbClr val="008000"/>
                </a:solidFill>
                <a:latin typeface="Consolas"/>
                <a:ea typeface="Consolas"/>
                <a:cs typeface="Consolas"/>
                <a:sym typeface="Consolas"/>
              </a:rPr>
              <a:t>   // opdrachten</a:t>
            </a:r>
            <a:endParaRPr sz="2400">
              <a:solidFill>
                <a:srgbClr val="000000"/>
              </a:solidFill>
              <a:latin typeface="Consolas"/>
              <a:ea typeface="Consolas"/>
              <a:cs typeface="Consolas"/>
              <a:sym typeface="Consolas"/>
            </a:endParaRPr>
          </a:p>
          <a:p>
            <a:pPr marL="0" marR="0" lvl="0" indent="0" algn="l" rtl="0">
              <a:spcBef>
                <a:spcPts val="0"/>
              </a:spcBef>
              <a:spcAft>
                <a:spcPts val="0"/>
              </a:spcAft>
              <a:buNone/>
            </a:pPr>
            <a:r>
              <a:rPr lang="nl-BE" sz="2400">
                <a:solidFill>
                  <a:srgbClr val="000000"/>
                </a:solidFill>
                <a:latin typeface="Consolas"/>
                <a:ea typeface="Consolas"/>
                <a:cs typeface="Consolas"/>
                <a:sym typeface="Consolas"/>
              </a:rPr>
              <a:t>}</a:t>
            </a:r>
            <a:endParaRPr sz="2400">
              <a:solidFill>
                <a:srgbClr val="000000"/>
              </a:solidFill>
              <a:latin typeface="Calibri"/>
              <a:ea typeface="Calibri"/>
              <a:cs typeface="Calibri"/>
              <a:sym typeface="Calibri"/>
            </a:endParaRPr>
          </a:p>
        </p:txBody>
      </p:sp>
      <p:sp>
        <p:nvSpPr>
          <p:cNvPr id="328" name="Google Shape;328;ga44338dd1b_0_215"/>
          <p:cNvSpPr/>
          <p:nvPr/>
        </p:nvSpPr>
        <p:spPr>
          <a:xfrm>
            <a:off x="294218" y="3445715"/>
            <a:ext cx="6382200" cy="2345400"/>
          </a:xfrm>
          <a:prstGeom prst="roundRect">
            <a:avLst>
              <a:gd name="adj" fmla="val 16667"/>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rgbClr val="000000"/>
              </a:buClr>
              <a:buSzPts val="1800"/>
              <a:buFont typeface="Arial"/>
              <a:buAutoNum type="arabicPeriod"/>
            </a:pPr>
            <a:r>
              <a:rPr lang="nl-BE" sz="1800">
                <a:solidFill>
                  <a:srgbClr val="000000"/>
                </a:solidFill>
                <a:latin typeface="Verdana"/>
                <a:ea typeface="Verdana"/>
                <a:cs typeface="Verdana"/>
                <a:sym typeface="Verdana"/>
              </a:rPr>
              <a:t>i = </a:t>
            </a:r>
            <a:r>
              <a:rPr lang="nl-BE" sz="1800">
                <a:solidFill>
                  <a:srgbClr val="FF0000"/>
                </a:solidFill>
                <a:latin typeface="Verdana"/>
                <a:ea typeface="Verdana"/>
                <a:cs typeface="Verdana"/>
                <a:sym typeface="Verdana"/>
              </a:rPr>
              <a:t>begin</a:t>
            </a:r>
            <a:endParaRPr/>
          </a:p>
          <a:p>
            <a:pPr marL="342900" marR="0" lvl="0" indent="-342900" algn="l" rtl="0">
              <a:spcBef>
                <a:spcPts val="0"/>
              </a:spcBef>
              <a:spcAft>
                <a:spcPts val="0"/>
              </a:spcAft>
              <a:buClr>
                <a:srgbClr val="000000"/>
              </a:buClr>
              <a:buSzPts val="1800"/>
              <a:buFont typeface="Arial"/>
              <a:buAutoNum type="arabicPeriod"/>
            </a:pPr>
            <a:r>
              <a:rPr lang="nl-BE" sz="1800">
                <a:solidFill>
                  <a:srgbClr val="000000"/>
                </a:solidFill>
                <a:latin typeface="Verdana"/>
                <a:ea typeface="Verdana"/>
                <a:cs typeface="Verdana"/>
                <a:sym typeface="Verdana"/>
              </a:rPr>
              <a:t>i &lt;= </a:t>
            </a:r>
            <a:r>
              <a:rPr lang="nl-BE" sz="1800">
                <a:solidFill>
                  <a:srgbClr val="FF0000"/>
                </a:solidFill>
                <a:latin typeface="Verdana"/>
                <a:ea typeface="Verdana"/>
                <a:cs typeface="Verdana"/>
                <a:sym typeface="Verdana"/>
              </a:rPr>
              <a:t>eind</a:t>
            </a:r>
            <a:r>
              <a:rPr lang="nl-BE" sz="1800">
                <a:solidFill>
                  <a:srgbClr val="000000"/>
                </a:solidFill>
                <a:latin typeface="Verdana"/>
                <a:ea typeface="Verdana"/>
                <a:cs typeface="Verdana"/>
                <a:sym typeface="Verdana"/>
              </a:rPr>
              <a:t> ?</a:t>
            </a:r>
            <a:endParaRPr/>
          </a:p>
          <a:p>
            <a:pPr marL="342900" marR="0" lvl="0" indent="-342900" algn="l" rtl="0">
              <a:spcBef>
                <a:spcPts val="0"/>
              </a:spcBef>
              <a:spcAft>
                <a:spcPts val="0"/>
              </a:spcAft>
              <a:buClr>
                <a:srgbClr val="000000"/>
              </a:buClr>
              <a:buSzPts val="1800"/>
              <a:buFont typeface="Arial"/>
              <a:buAutoNum type="arabicPeriod"/>
            </a:pPr>
            <a:r>
              <a:rPr lang="nl-BE" sz="1800">
                <a:solidFill>
                  <a:srgbClr val="000000"/>
                </a:solidFill>
                <a:latin typeface="Verdana"/>
                <a:ea typeface="Verdana"/>
                <a:cs typeface="Verdana"/>
                <a:sym typeface="Verdana"/>
              </a:rPr>
              <a:t>Voorwaarde voldoet 🡺 opdrachten worden uitgevoerd</a:t>
            </a:r>
            <a:endParaRPr/>
          </a:p>
          <a:p>
            <a:pPr marL="342900" marR="0" lvl="0" indent="-342900" algn="l" rtl="0">
              <a:spcBef>
                <a:spcPts val="0"/>
              </a:spcBef>
              <a:spcAft>
                <a:spcPts val="0"/>
              </a:spcAft>
              <a:buClr>
                <a:srgbClr val="000000"/>
              </a:buClr>
              <a:buSzPts val="1800"/>
              <a:buFont typeface="Arial"/>
              <a:buAutoNum type="arabicPeriod"/>
            </a:pPr>
            <a:r>
              <a:rPr lang="nl-BE" sz="1800">
                <a:solidFill>
                  <a:srgbClr val="000000"/>
                </a:solidFill>
                <a:latin typeface="Verdana"/>
                <a:ea typeface="Verdana"/>
                <a:cs typeface="Verdana"/>
                <a:sym typeface="Verdana"/>
              </a:rPr>
              <a:t>i wordt verhoogd met </a:t>
            </a:r>
            <a:r>
              <a:rPr lang="nl-BE" sz="1800">
                <a:solidFill>
                  <a:srgbClr val="FF0000"/>
                </a:solidFill>
                <a:latin typeface="Verdana"/>
                <a:ea typeface="Verdana"/>
                <a:cs typeface="Verdana"/>
                <a:sym typeface="Verdana"/>
              </a:rPr>
              <a:t>grootte</a:t>
            </a:r>
            <a:endParaRPr/>
          </a:p>
          <a:p>
            <a:pPr marL="342900" marR="0" lvl="0" indent="-342900" algn="l" rtl="0">
              <a:spcBef>
                <a:spcPts val="0"/>
              </a:spcBef>
              <a:spcAft>
                <a:spcPts val="0"/>
              </a:spcAft>
              <a:buClr>
                <a:srgbClr val="000000"/>
              </a:buClr>
              <a:buSzPts val="1800"/>
              <a:buFont typeface="Arial"/>
              <a:buAutoNum type="arabicPeriod"/>
            </a:pPr>
            <a:r>
              <a:rPr lang="nl-BE" sz="1800">
                <a:solidFill>
                  <a:srgbClr val="000000"/>
                </a:solidFill>
                <a:latin typeface="Verdana"/>
                <a:ea typeface="Verdana"/>
                <a:cs typeface="Verdana"/>
                <a:sym typeface="Verdana"/>
              </a:rPr>
              <a:t>i &lt;= eind ? </a:t>
            </a:r>
            <a:endParaRPr/>
          </a:p>
          <a:p>
            <a:pPr marL="342900" marR="0" lvl="0" indent="-342900" algn="l" rtl="0">
              <a:spcBef>
                <a:spcPts val="0"/>
              </a:spcBef>
              <a:spcAft>
                <a:spcPts val="0"/>
              </a:spcAft>
              <a:buClr>
                <a:srgbClr val="000000"/>
              </a:buClr>
              <a:buSzPts val="1800"/>
              <a:buFont typeface="Arial"/>
              <a:buAutoNum type="arabicPeriod"/>
            </a:pPr>
            <a:r>
              <a:rPr lang="nl-BE" sz="1800">
                <a:solidFill>
                  <a:srgbClr val="000000"/>
                </a:solidFill>
                <a:latin typeface="Verdana"/>
                <a:ea typeface="Verdana"/>
                <a:cs typeface="Verdana"/>
                <a:sym typeface="Verdana"/>
              </a:rPr>
              <a:t>Indien i &lt;= eind ga terug naar 3</a:t>
            </a:r>
            <a:endParaRPr/>
          </a:p>
          <a:p>
            <a:pPr marL="342900" marR="0" lvl="0" indent="-342900" algn="l" rtl="0">
              <a:spcBef>
                <a:spcPts val="0"/>
              </a:spcBef>
              <a:spcAft>
                <a:spcPts val="0"/>
              </a:spcAft>
              <a:buClr>
                <a:srgbClr val="000000"/>
              </a:buClr>
              <a:buSzPts val="1800"/>
              <a:buFont typeface="Arial"/>
              <a:buAutoNum type="arabicPeriod"/>
            </a:pPr>
            <a:r>
              <a:rPr lang="nl-BE" sz="1800">
                <a:solidFill>
                  <a:srgbClr val="000000"/>
                </a:solidFill>
                <a:latin typeface="Verdana"/>
                <a:ea typeface="Verdana"/>
                <a:cs typeface="Verdana"/>
                <a:sym typeface="Verdana"/>
              </a:rPr>
              <a:t>Indien i &gt; eind ga naar de opdracht onder } </a:t>
            </a:r>
            <a:endParaRPr/>
          </a:p>
        </p:txBody>
      </p:sp>
      <p:sp>
        <p:nvSpPr>
          <p:cNvPr id="329" name="Google Shape;329;ga44338dd1b_0_215"/>
          <p:cNvSpPr/>
          <p:nvPr/>
        </p:nvSpPr>
        <p:spPr>
          <a:xfrm>
            <a:off x="1781540" y="1165393"/>
            <a:ext cx="328800" cy="325800"/>
          </a:xfrm>
          <a:prstGeom prst="rect">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BE" sz="1800">
                <a:solidFill>
                  <a:srgbClr val="000000"/>
                </a:solidFill>
                <a:latin typeface="Calibri"/>
                <a:ea typeface="Calibri"/>
                <a:cs typeface="Calibri"/>
                <a:sym typeface="Calibri"/>
              </a:rPr>
              <a:t>1</a:t>
            </a:r>
            <a:endParaRPr/>
          </a:p>
        </p:txBody>
      </p:sp>
      <p:sp>
        <p:nvSpPr>
          <p:cNvPr id="330" name="Google Shape;330;ga44338dd1b_0_215"/>
          <p:cNvSpPr/>
          <p:nvPr/>
        </p:nvSpPr>
        <p:spPr>
          <a:xfrm>
            <a:off x="3730533" y="1152001"/>
            <a:ext cx="328800" cy="325800"/>
          </a:xfrm>
          <a:prstGeom prst="rect">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BE" sz="1800">
                <a:solidFill>
                  <a:srgbClr val="000000"/>
                </a:solidFill>
                <a:latin typeface="Calibri"/>
                <a:ea typeface="Calibri"/>
                <a:cs typeface="Calibri"/>
                <a:sym typeface="Calibri"/>
              </a:rPr>
              <a:t>2</a:t>
            </a:r>
            <a:endParaRPr/>
          </a:p>
        </p:txBody>
      </p:sp>
      <p:sp>
        <p:nvSpPr>
          <p:cNvPr id="331" name="Google Shape;331;ga44338dd1b_0_215"/>
          <p:cNvSpPr/>
          <p:nvPr/>
        </p:nvSpPr>
        <p:spPr>
          <a:xfrm>
            <a:off x="3072763" y="2131471"/>
            <a:ext cx="328800" cy="325800"/>
          </a:xfrm>
          <a:prstGeom prst="rect">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BE" sz="1800">
                <a:solidFill>
                  <a:srgbClr val="000000"/>
                </a:solidFill>
                <a:latin typeface="Calibri"/>
                <a:ea typeface="Calibri"/>
                <a:cs typeface="Calibri"/>
                <a:sym typeface="Calibri"/>
              </a:rPr>
              <a:t>3</a:t>
            </a:r>
            <a:endParaRPr/>
          </a:p>
        </p:txBody>
      </p:sp>
      <p:sp>
        <p:nvSpPr>
          <p:cNvPr id="332" name="Google Shape;332;ga44338dd1b_0_215"/>
          <p:cNvSpPr/>
          <p:nvPr/>
        </p:nvSpPr>
        <p:spPr>
          <a:xfrm>
            <a:off x="5794993" y="1171733"/>
            <a:ext cx="328800" cy="325800"/>
          </a:xfrm>
          <a:prstGeom prst="rect">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BE" sz="1800">
                <a:solidFill>
                  <a:srgbClr val="000000"/>
                </a:solidFill>
                <a:latin typeface="Calibri"/>
                <a:ea typeface="Calibri"/>
                <a:cs typeface="Calibri"/>
                <a:sym typeface="Calibri"/>
              </a:rPr>
              <a:t>4</a:t>
            </a:r>
            <a:endParaRPr/>
          </a:p>
        </p:txBody>
      </p:sp>
      <p:sp>
        <p:nvSpPr>
          <p:cNvPr id="333" name="Google Shape;333;ga44338dd1b_0_215"/>
          <p:cNvSpPr/>
          <p:nvPr/>
        </p:nvSpPr>
        <p:spPr>
          <a:xfrm>
            <a:off x="4061359" y="1152001"/>
            <a:ext cx="328800" cy="325800"/>
          </a:xfrm>
          <a:prstGeom prst="rect">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BE" sz="1800">
                <a:solidFill>
                  <a:srgbClr val="000000"/>
                </a:solidFill>
                <a:latin typeface="Calibri"/>
                <a:ea typeface="Calibri"/>
                <a:cs typeface="Calibri"/>
                <a:sym typeface="Calibri"/>
              </a:rPr>
              <a:t>5</a:t>
            </a:r>
            <a:endParaRPr/>
          </a:p>
        </p:txBody>
      </p:sp>
      <p:sp>
        <p:nvSpPr>
          <p:cNvPr id="334" name="Google Shape;334;ga44338dd1b_0_215"/>
          <p:cNvSpPr/>
          <p:nvPr/>
        </p:nvSpPr>
        <p:spPr>
          <a:xfrm>
            <a:off x="294218" y="2972118"/>
            <a:ext cx="328800" cy="325800"/>
          </a:xfrm>
          <a:prstGeom prst="rect">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BE" sz="1800">
                <a:solidFill>
                  <a:srgbClr val="000000"/>
                </a:solidFill>
                <a:latin typeface="Calibri"/>
                <a:ea typeface="Calibri"/>
                <a:cs typeface="Calibri"/>
                <a:sym typeface="Calibri"/>
              </a:rPr>
              <a:t>7</a:t>
            </a:r>
            <a:endParaRPr/>
          </a:p>
        </p:txBody>
      </p:sp>
      <p:sp>
        <p:nvSpPr>
          <p:cNvPr id="335" name="Google Shape;335;ga44338dd1b_0_215"/>
          <p:cNvSpPr/>
          <p:nvPr/>
        </p:nvSpPr>
        <p:spPr>
          <a:xfrm>
            <a:off x="3401734" y="2131471"/>
            <a:ext cx="328800" cy="325800"/>
          </a:xfrm>
          <a:prstGeom prst="rect">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BE" sz="1800">
                <a:solidFill>
                  <a:srgbClr val="000000"/>
                </a:solidFill>
                <a:latin typeface="Calibri"/>
                <a:ea typeface="Calibri"/>
                <a:cs typeface="Calibri"/>
                <a:sym typeface="Calibri"/>
              </a:rPr>
              <a:t>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a44338dd1b_0_0"/>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69850" lvl="0" indent="0" algn="l" rtl="0">
              <a:spcBef>
                <a:spcPts val="300"/>
              </a:spcBef>
              <a:spcAft>
                <a:spcPts val="0"/>
              </a:spcAft>
              <a:buSzPts val="2500"/>
              <a:buNone/>
            </a:pPr>
            <a:r>
              <a:rPr lang="nl-BE" sz="2500"/>
              <a:t>Een programma kan het voorkomen dat bepaalde opdrachten </a:t>
            </a:r>
            <a:r>
              <a:rPr lang="nl-BE" sz="2500">
                <a:solidFill>
                  <a:srgbClr val="EC4B2F"/>
                </a:solidFill>
              </a:rPr>
              <a:t>meerdere keren</a:t>
            </a:r>
            <a:r>
              <a:rPr lang="nl-BE" sz="2500"/>
              <a:t> uitgevoerd moeten worden</a:t>
            </a:r>
            <a:endParaRPr lang="nl-NL" sz="2500"/>
          </a:p>
          <a:p>
            <a:pPr marL="0" lvl="0" indent="0" algn="l" rtl="0">
              <a:spcBef>
                <a:spcPts val="300"/>
              </a:spcBef>
              <a:spcAft>
                <a:spcPts val="0"/>
              </a:spcAft>
              <a:buNone/>
            </a:pPr>
            <a:endParaRPr sz="2500"/>
          </a:p>
          <a:p>
            <a:pPr marL="69850" lvl="0" indent="0" algn="l" rtl="0">
              <a:spcBef>
                <a:spcPts val="300"/>
              </a:spcBef>
              <a:spcAft>
                <a:spcPts val="0"/>
              </a:spcAft>
              <a:buSzPts val="2500"/>
              <a:buNone/>
            </a:pPr>
            <a:r>
              <a:rPr lang="nl-BE" sz="2500"/>
              <a:t>We gebruiken een iteratie of herhaling om deze opdrachten meerdere keren uit te voeren </a:t>
            </a:r>
            <a:r>
              <a:rPr lang="nl-BE" sz="2500">
                <a:solidFill>
                  <a:srgbClr val="EC4B2F"/>
                </a:solidFill>
              </a:rPr>
              <a:t>zonder dubbele code</a:t>
            </a:r>
            <a:r>
              <a:rPr lang="nl-BE" sz="2500"/>
              <a:t> te schrijven</a:t>
            </a:r>
            <a:endParaRPr sz="2500"/>
          </a:p>
          <a:p>
            <a:pPr marL="0" lvl="0" indent="0" algn="l" rtl="0">
              <a:spcBef>
                <a:spcPts val="300"/>
              </a:spcBef>
              <a:spcAft>
                <a:spcPts val="0"/>
              </a:spcAft>
              <a:buNone/>
            </a:pPr>
            <a:endParaRPr/>
          </a:p>
        </p:txBody>
      </p:sp>
      <p:sp>
        <p:nvSpPr>
          <p:cNvPr id="100" name="Google Shape;100;ga44338dd1b_0_0"/>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WAT IS EEN ITERATIE?</a:t>
            </a:r>
            <a:endParaRPr lang="nl-NL"/>
          </a:p>
        </p:txBody>
      </p:sp>
      <p:sp>
        <p:nvSpPr>
          <p:cNvPr id="101" name="Google Shape;101;ga44338dd1b_0_0"/>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a44338dd1b_0_255"/>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a:p>
        </p:txBody>
      </p:sp>
      <p:sp>
        <p:nvSpPr>
          <p:cNvPr id="342" name="Google Shape;342;ga44338dd1b_0_255"/>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BEGINWAARDE &lt; EINDWAARDE</a:t>
            </a:r>
            <a:endParaRPr lang="nl-NL"/>
          </a:p>
        </p:txBody>
      </p:sp>
      <p:sp>
        <p:nvSpPr>
          <p:cNvPr id="343" name="Google Shape;343;ga44338dd1b_0_255"/>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30</a:t>
            </a:fld>
            <a:endParaRPr/>
          </a:p>
        </p:txBody>
      </p:sp>
      <p:sp>
        <p:nvSpPr>
          <p:cNvPr id="344" name="Google Shape;344;ga44338dd1b_0_255"/>
          <p:cNvSpPr/>
          <p:nvPr/>
        </p:nvSpPr>
        <p:spPr>
          <a:xfrm>
            <a:off x="172725" y="1447800"/>
            <a:ext cx="8432700" cy="175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BE" sz="2400">
                <a:solidFill>
                  <a:srgbClr val="0000FF"/>
                </a:solidFill>
                <a:latin typeface="Consolas"/>
                <a:ea typeface="Consolas"/>
                <a:cs typeface="Consolas"/>
                <a:sym typeface="Consolas"/>
              </a:rPr>
              <a:t>for</a:t>
            </a:r>
            <a:r>
              <a:rPr lang="nl-BE" sz="2400">
                <a:solidFill>
                  <a:srgbClr val="000000"/>
                </a:solidFill>
                <a:latin typeface="Consolas"/>
                <a:ea typeface="Consolas"/>
                <a:cs typeface="Consolas"/>
                <a:sym typeface="Consolas"/>
              </a:rPr>
              <a:t>(</a:t>
            </a:r>
            <a:r>
              <a:rPr lang="nl-BE" sz="2400">
                <a:solidFill>
                  <a:srgbClr val="0000FF"/>
                </a:solidFill>
                <a:latin typeface="Consolas"/>
                <a:ea typeface="Consolas"/>
                <a:cs typeface="Consolas"/>
                <a:sym typeface="Consolas"/>
              </a:rPr>
              <a:t>int</a:t>
            </a:r>
            <a:r>
              <a:rPr lang="nl-BE" sz="2400">
                <a:solidFill>
                  <a:srgbClr val="000000"/>
                </a:solidFill>
                <a:latin typeface="Consolas"/>
                <a:ea typeface="Consolas"/>
                <a:cs typeface="Consolas"/>
                <a:sym typeface="Consolas"/>
              </a:rPr>
              <a:t> i = begin; i </a:t>
            </a:r>
            <a:r>
              <a:rPr lang="nl-BE" sz="2400">
                <a:solidFill>
                  <a:srgbClr val="FF0000"/>
                </a:solidFill>
                <a:latin typeface="Consolas"/>
                <a:ea typeface="Consolas"/>
                <a:cs typeface="Consolas"/>
                <a:sym typeface="Consolas"/>
              </a:rPr>
              <a:t>&lt;=</a:t>
            </a:r>
            <a:r>
              <a:rPr lang="nl-BE" sz="2400">
                <a:solidFill>
                  <a:srgbClr val="000000"/>
                </a:solidFill>
                <a:latin typeface="Consolas"/>
                <a:ea typeface="Consolas"/>
                <a:cs typeface="Consolas"/>
                <a:sym typeface="Consolas"/>
              </a:rPr>
              <a:t> eind; i</a:t>
            </a:r>
            <a:r>
              <a:rPr lang="nl-BE" sz="2400">
                <a:solidFill>
                  <a:srgbClr val="FF0000"/>
                </a:solidFill>
                <a:latin typeface="Consolas"/>
                <a:ea typeface="Consolas"/>
                <a:cs typeface="Consolas"/>
                <a:sym typeface="Consolas"/>
              </a:rPr>
              <a:t>++</a:t>
            </a:r>
            <a:r>
              <a:rPr lang="nl-BE" sz="24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nl-BE" sz="24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nl-BE" sz="2400">
                <a:solidFill>
                  <a:srgbClr val="008000"/>
                </a:solidFill>
                <a:latin typeface="Consolas"/>
                <a:ea typeface="Consolas"/>
                <a:cs typeface="Consolas"/>
                <a:sym typeface="Consolas"/>
              </a:rPr>
              <a:t>   // opdrachten</a:t>
            </a:r>
            <a:endParaRPr sz="2400">
              <a:solidFill>
                <a:srgbClr val="000000"/>
              </a:solidFill>
              <a:latin typeface="Consolas"/>
              <a:ea typeface="Consolas"/>
              <a:cs typeface="Consolas"/>
              <a:sym typeface="Consolas"/>
            </a:endParaRPr>
          </a:p>
          <a:p>
            <a:pPr marL="0" marR="0" lvl="0" indent="0" algn="l" rtl="0">
              <a:spcBef>
                <a:spcPts val="0"/>
              </a:spcBef>
              <a:spcAft>
                <a:spcPts val="0"/>
              </a:spcAft>
              <a:buNone/>
            </a:pPr>
            <a:r>
              <a:rPr lang="nl-BE" sz="2400">
                <a:solidFill>
                  <a:srgbClr val="000000"/>
                </a:solidFill>
                <a:latin typeface="Consolas"/>
                <a:ea typeface="Consolas"/>
                <a:cs typeface="Consolas"/>
                <a:sym typeface="Consolas"/>
              </a:rPr>
              <a:t>}</a:t>
            </a:r>
            <a:endParaRPr sz="2400">
              <a:solidFill>
                <a:srgbClr val="000000"/>
              </a:solidFill>
              <a:latin typeface="Calibri"/>
              <a:ea typeface="Calibri"/>
              <a:cs typeface="Calibri"/>
              <a:sym typeface="Calibri"/>
            </a:endParaRPr>
          </a:p>
        </p:txBody>
      </p:sp>
      <p:sp>
        <p:nvSpPr>
          <p:cNvPr id="345" name="Google Shape;345;ga44338dd1b_0_255"/>
          <p:cNvSpPr/>
          <p:nvPr/>
        </p:nvSpPr>
        <p:spPr>
          <a:xfrm>
            <a:off x="289055" y="3555450"/>
            <a:ext cx="5567100" cy="1849800"/>
          </a:xfrm>
          <a:prstGeom prst="roundRect">
            <a:avLst>
              <a:gd name="adj" fmla="val 16667"/>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271462" marR="0" lvl="0" indent="0" algn="l" rtl="0">
              <a:spcBef>
                <a:spcPts val="0"/>
              </a:spcBef>
              <a:spcAft>
                <a:spcPts val="0"/>
              </a:spcAft>
              <a:buNone/>
            </a:pPr>
            <a:r>
              <a:rPr lang="nl-BE" sz="1800">
                <a:solidFill>
                  <a:srgbClr val="000000"/>
                </a:solidFill>
                <a:latin typeface="Verdana"/>
                <a:ea typeface="Verdana"/>
                <a:cs typeface="Verdana"/>
                <a:sym typeface="Verdana"/>
              </a:rPr>
              <a:t>Zelfde werking als vorige for iteratie </a:t>
            </a:r>
            <a:br>
              <a:rPr lang="nl-BE" sz="1800">
                <a:solidFill>
                  <a:srgbClr val="000000"/>
                </a:solidFill>
                <a:latin typeface="Verdana"/>
                <a:ea typeface="Verdana"/>
                <a:cs typeface="Verdana"/>
                <a:sym typeface="Verdana"/>
              </a:rPr>
            </a:br>
            <a:r>
              <a:rPr lang="nl-BE" sz="1800">
                <a:solidFill>
                  <a:srgbClr val="000000"/>
                </a:solidFill>
                <a:latin typeface="Verdana"/>
                <a:ea typeface="Verdana"/>
                <a:cs typeface="Verdana"/>
                <a:sym typeface="Verdana"/>
              </a:rPr>
              <a:t>maar nu wordt i telkens </a:t>
            </a:r>
            <a:r>
              <a:rPr lang="nl-BE" sz="1800">
                <a:solidFill>
                  <a:srgbClr val="FF0000"/>
                </a:solidFill>
                <a:latin typeface="Verdana"/>
                <a:ea typeface="Verdana"/>
                <a:cs typeface="Verdana"/>
                <a:sym typeface="Verdana"/>
              </a:rPr>
              <a:t>met 1 verhoogd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a44338dd1b_0_231"/>
          <p:cNvSpPr txBox="1">
            <a:spLocks noGrp="1"/>
          </p:cNvSpPr>
          <p:nvPr>
            <p:ph type="body" idx="1"/>
          </p:nvPr>
        </p:nvSpPr>
        <p:spPr>
          <a:xfrm>
            <a:off x="0" y="1152324"/>
            <a:ext cx="9296400" cy="45882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a:p>
        </p:txBody>
      </p:sp>
      <p:sp>
        <p:nvSpPr>
          <p:cNvPr id="352" name="Google Shape;352;ga44338dd1b_0_231"/>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BEGINWAARDE &gt; EINDWAARDE</a:t>
            </a:r>
            <a:endParaRPr lang="nl-NL"/>
          </a:p>
        </p:txBody>
      </p:sp>
      <p:sp>
        <p:nvSpPr>
          <p:cNvPr id="353" name="Google Shape;353;ga44338dd1b_0_231"/>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31</a:t>
            </a:fld>
            <a:endParaRPr/>
          </a:p>
        </p:txBody>
      </p:sp>
      <p:sp>
        <p:nvSpPr>
          <p:cNvPr id="354" name="Google Shape;354;ga44338dd1b_0_231"/>
          <p:cNvSpPr/>
          <p:nvPr/>
        </p:nvSpPr>
        <p:spPr>
          <a:xfrm>
            <a:off x="175604" y="1478427"/>
            <a:ext cx="8790300" cy="1404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BE" sz="2400">
                <a:solidFill>
                  <a:srgbClr val="0000FF"/>
                </a:solidFill>
                <a:latin typeface="Consolas"/>
                <a:ea typeface="Consolas"/>
                <a:cs typeface="Consolas"/>
                <a:sym typeface="Consolas"/>
              </a:rPr>
              <a:t>for</a:t>
            </a:r>
            <a:r>
              <a:rPr lang="nl-BE" sz="2400">
                <a:solidFill>
                  <a:srgbClr val="000000"/>
                </a:solidFill>
                <a:latin typeface="Consolas"/>
                <a:ea typeface="Consolas"/>
                <a:cs typeface="Consolas"/>
                <a:sym typeface="Consolas"/>
              </a:rPr>
              <a:t>(</a:t>
            </a:r>
            <a:r>
              <a:rPr lang="nl-BE" sz="2400">
                <a:solidFill>
                  <a:srgbClr val="0000FF"/>
                </a:solidFill>
                <a:latin typeface="Consolas"/>
                <a:ea typeface="Consolas"/>
                <a:cs typeface="Consolas"/>
                <a:sym typeface="Consolas"/>
              </a:rPr>
              <a:t>int</a:t>
            </a:r>
            <a:r>
              <a:rPr lang="nl-BE" sz="2400">
                <a:solidFill>
                  <a:srgbClr val="000000"/>
                </a:solidFill>
                <a:latin typeface="Consolas"/>
                <a:ea typeface="Consolas"/>
                <a:cs typeface="Consolas"/>
                <a:sym typeface="Consolas"/>
              </a:rPr>
              <a:t> i = begin; i </a:t>
            </a:r>
            <a:r>
              <a:rPr lang="nl-BE" sz="2400">
                <a:solidFill>
                  <a:srgbClr val="FF0000"/>
                </a:solidFill>
                <a:latin typeface="Consolas"/>
                <a:ea typeface="Consolas"/>
                <a:cs typeface="Consolas"/>
                <a:sym typeface="Consolas"/>
              </a:rPr>
              <a:t>&gt;=</a:t>
            </a:r>
            <a:r>
              <a:rPr lang="nl-BE" sz="2400">
                <a:solidFill>
                  <a:srgbClr val="000000"/>
                </a:solidFill>
                <a:latin typeface="Consolas"/>
                <a:ea typeface="Consolas"/>
                <a:cs typeface="Consolas"/>
                <a:sym typeface="Consolas"/>
              </a:rPr>
              <a:t> eind; i</a:t>
            </a:r>
            <a:r>
              <a:rPr lang="nl-BE" sz="2400">
                <a:solidFill>
                  <a:srgbClr val="FF0000"/>
                </a:solidFill>
                <a:latin typeface="Consolas"/>
                <a:ea typeface="Consolas"/>
                <a:cs typeface="Consolas"/>
                <a:sym typeface="Consolas"/>
              </a:rPr>
              <a:t>-=</a:t>
            </a:r>
            <a:r>
              <a:rPr lang="nl-BE" sz="2400">
                <a:solidFill>
                  <a:srgbClr val="000000"/>
                </a:solidFill>
                <a:latin typeface="Consolas"/>
                <a:ea typeface="Consolas"/>
                <a:cs typeface="Consolas"/>
                <a:sym typeface="Consolas"/>
              </a:rPr>
              <a:t> grootte)</a:t>
            </a:r>
            <a:endParaRPr/>
          </a:p>
          <a:p>
            <a:pPr marL="0" marR="0" lvl="0" indent="0" algn="l" rtl="0">
              <a:spcBef>
                <a:spcPts val="0"/>
              </a:spcBef>
              <a:spcAft>
                <a:spcPts val="0"/>
              </a:spcAft>
              <a:buNone/>
            </a:pPr>
            <a:r>
              <a:rPr lang="nl-BE" sz="24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nl-BE" sz="2400">
                <a:solidFill>
                  <a:srgbClr val="008000"/>
                </a:solidFill>
                <a:latin typeface="Consolas"/>
                <a:ea typeface="Consolas"/>
                <a:cs typeface="Consolas"/>
                <a:sym typeface="Consolas"/>
              </a:rPr>
              <a:t>   // opdrachten</a:t>
            </a:r>
            <a:endParaRPr sz="2400">
              <a:solidFill>
                <a:srgbClr val="000000"/>
              </a:solidFill>
              <a:latin typeface="Consolas"/>
              <a:ea typeface="Consolas"/>
              <a:cs typeface="Consolas"/>
              <a:sym typeface="Consolas"/>
            </a:endParaRPr>
          </a:p>
          <a:p>
            <a:pPr marL="0" marR="0" lvl="0" indent="0" algn="l" rtl="0">
              <a:spcBef>
                <a:spcPts val="0"/>
              </a:spcBef>
              <a:spcAft>
                <a:spcPts val="0"/>
              </a:spcAft>
              <a:buNone/>
            </a:pPr>
            <a:r>
              <a:rPr lang="nl-BE" sz="2400">
                <a:solidFill>
                  <a:srgbClr val="000000"/>
                </a:solidFill>
                <a:latin typeface="Consolas"/>
                <a:ea typeface="Consolas"/>
                <a:cs typeface="Consolas"/>
                <a:sym typeface="Consolas"/>
              </a:rPr>
              <a:t>}</a:t>
            </a:r>
            <a:endParaRPr sz="2400">
              <a:solidFill>
                <a:srgbClr val="000000"/>
              </a:solidFill>
              <a:latin typeface="Calibri"/>
              <a:ea typeface="Calibri"/>
              <a:cs typeface="Calibri"/>
              <a:sym typeface="Calibri"/>
            </a:endParaRPr>
          </a:p>
        </p:txBody>
      </p:sp>
      <p:sp>
        <p:nvSpPr>
          <p:cNvPr id="355" name="Google Shape;355;ga44338dd1b_0_231"/>
          <p:cNvSpPr/>
          <p:nvPr/>
        </p:nvSpPr>
        <p:spPr>
          <a:xfrm>
            <a:off x="274066" y="3411438"/>
            <a:ext cx="6209700" cy="2319600"/>
          </a:xfrm>
          <a:prstGeom prst="roundRect">
            <a:avLst>
              <a:gd name="adj" fmla="val 16667"/>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rgbClr val="000000"/>
              </a:buClr>
              <a:buSzPts val="1800"/>
              <a:buFont typeface="Arial"/>
              <a:buAutoNum type="arabicPeriod"/>
            </a:pPr>
            <a:r>
              <a:rPr lang="nl-BE" sz="1800">
                <a:solidFill>
                  <a:srgbClr val="000000"/>
                </a:solidFill>
                <a:latin typeface="Verdana"/>
                <a:ea typeface="Verdana"/>
                <a:cs typeface="Verdana"/>
                <a:sym typeface="Verdana"/>
              </a:rPr>
              <a:t>i = </a:t>
            </a:r>
            <a:r>
              <a:rPr lang="nl-BE" sz="1800">
                <a:solidFill>
                  <a:srgbClr val="FF0000"/>
                </a:solidFill>
                <a:latin typeface="Verdana"/>
                <a:ea typeface="Verdana"/>
                <a:cs typeface="Verdana"/>
                <a:sym typeface="Verdana"/>
              </a:rPr>
              <a:t>begin</a:t>
            </a:r>
            <a:endParaRPr/>
          </a:p>
          <a:p>
            <a:pPr marL="342900" marR="0" lvl="0" indent="-342900" algn="l" rtl="0">
              <a:spcBef>
                <a:spcPts val="0"/>
              </a:spcBef>
              <a:spcAft>
                <a:spcPts val="0"/>
              </a:spcAft>
              <a:buClr>
                <a:srgbClr val="000000"/>
              </a:buClr>
              <a:buSzPts val="1800"/>
              <a:buFont typeface="Arial"/>
              <a:buAutoNum type="arabicPeriod"/>
            </a:pPr>
            <a:r>
              <a:rPr lang="nl-BE" sz="1800">
                <a:solidFill>
                  <a:srgbClr val="000000"/>
                </a:solidFill>
                <a:latin typeface="Verdana"/>
                <a:ea typeface="Verdana"/>
                <a:cs typeface="Verdana"/>
                <a:sym typeface="Verdana"/>
              </a:rPr>
              <a:t>i &gt;= </a:t>
            </a:r>
            <a:r>
              <a:rPr lang="nl-BE" sz="1800">
                <a:solidFill>
                  <a:srgbClr val="FF0000"/>
                </a:solidFill>
                <a:latin typeface="Verdana"/>
                <a:ea typeface="Verdana"/>
                <a:cs typeface="Verdana"/>
                <a:sym typeface="Verdana"/>
              </a:rPr>
              <a:t>eind</a:t>
            </a:r>
            <a:r>
              <a:rPr lang="nl-BE" sz="1800">
                <a:solidFill>
                  <a:srgbClr val="000000"/>
                </a:solidFill>
                <a:latin typeface="Verdana"/>
                <a:ea typeface="Verdana"/>
                <a:cs typeface="Verdana"/>
                <a:sym typeface="Verdana"/>
              </a:rPr>
              <a:t> ?</a:t>
            </a:r>
            <a:endParaRPr/>
          </a:p>
          <a:p>
            <a:pPr marL="342900" marR="0" lvl="0" indent="-342900" algn="l" rtl="0">
              <a:spcBef>
                <a:spcPts val="0"/>
              </a:spcBef>
              <a:spcAft>
                <a:spcPts val="0"/>
              </a:spcAft>
              <a:buClr>
                <a:srgbClr val="000000"/>
              </a:buClr>
              <a:buSzPts val="1800"/>
              <a:buFont typeface="Arial"/>
              <a:buAutoNum type="arabicPeriod"/>
            </a:pPr>
            <a:r>
              <a:rPr lang="nl-BE" sz="1800">
                <a:solidFill>
                  <a:srgbClr val="000000"/>
                </a:solidFill>
                <a:latin typeface="Verdana"/>
                <a:ea typeface="Verdana"/>
                <a:cs typeface="Verdana"/>
                <a:sym typeface="Verdana"/>
              </a:rPr>
              <a:t>Voorwaarde voldoet 🡺 opdrachten worden uitgevoerd</a:t>
            </a:r>
            <a:endParaRPr/>
          </a:p>
          <a:p>
            <a:pPr marL="342900" marR="0" lvl="0" indent="-342900" algn="l" rtl="0">
              <a:spcBef>
                <a:spcPts val="0"/>
              </a:spcBef>
              <a:spcAft>
                <a:spcPts val="0"/>
              </a:spcAft>
              <a:buClr>
                <a:srgbClr val="000000"/>
              </a:buClr>
              <a:buSzPts val="1800"/>
              <a:buFont typeface="Arial"/>
              <a:buAutoNum type="arabicPeriod"/>
            </a:pPr>
            <a:r>
              <a:rPr lang="nl-BE" sz="1800">
                <a:solidFill>
                  <a:srgbClr val="000000"/>
                </a:solidFill>
                <a:latin typeface="Verdana"/>
                <a:ea typeface="Verdana"/>
                <a:cs typeface="Verdana"/>
                <a:sym typeface="Verdana"/>
              </a:rPr>
              <a:t>i wordt verlaagd met </a:t>
            </a:r>
            <a:r>
              <a:rPr lang="nl-BE" sz="1800">
                <a:solidFill>
                  <a:srgbClr val="FF0000"/>
                </a:solidFill>
                <a:latin typeface="Verdana"/>
                <a:ea typeface="Verdana"/>
                <a:cs typeface="Verdana"/>
                <a:sym typeface="Verdana"/>
              </a:rPr>
              <a:t>grootte</a:t>
            </a:r>
            <a:endParaRPr/>
          </a:p>
          <a:p>
            <a:pPr marL="342900" marR="0" lvl="0" indent="-342900" algn="l" rtl="0">
              <a:spcBef>
                <a:spcPts val="0"/>
              </a:spcBef>
              <a:spcAft>
                <a:spcPts val="0"/>
              </a:spcAft>
              <a:buClr>
                <a:srgbClr val="000000"/>
              </a:buClr>
              <a:buSzPts val="1800"/>
              <a:buFont typeface="Arial"/>
              <a:buAutoNum type="arabicPeriod"/>
            </a:pPr>
            <a:r>
              <a:rPr lang="nl-BE" sz="1800">
                <a:solidFill>
                  <a:srgbClr val="000000"/>
                </a:solidFill>
                <a:latin typeface="Verdana"/>
                <a:ea typeface="Verdana"/>
                <a:cs typeface="Verdana"/>
                <a:sym typeface="Verdana"/>
              </a:rPr>
              <a:t>i &gt;= eind ? </a:t>
            </a:r>
            <a:endParaRPr/>
          </a:p>
          <a:p>
            <a:pPr marL="342900" marR="0" lvl="0" indent="-342900" algn="l" rtl="0">
              <a:spcBef>
                <a:spcPts val="0"/>
              </a:spcBef>
              <a:spcAft>
                <a:spcPts val="0"/>
              </a:spcAft>
              <a:buClr>
                <a:srgbClr val="000000"/>
              </a:buClr>
              <a:buSzPts val="1800"/>
              <a:buFont typeface="Arial"/>
              <a:buAutoNum type="arabicPeriod"/>
            </a:pPr>
            <a:r>
              <a:rPr lang="nl-BE" sz="1800">
                <a:solidFill>
                  <a:srgbClr val="000000"/>
                </a:solidFill>
                <a:latin typeface="Verdana"/>
                <a:ea typeface="Verdana"/>
                <a:cs typeface="Verdana"/>
                <a:sym typeface="Verdana"/>
              </a:rPr>
              <a:t>Indien i &gt;= eind ga terug naar 3</a:t>
            </a:r>
            <a:endParaRPr/>
          </a:p>
          <a:p>
            <a:pPr marL="342900" marR="0" lvl="0" indent="-342900" algn="l" rtl="0">
              <a:spcBef>
                <a:spcPts val="0"/>
              </a:spcBef>
              <a:spcAft>
                <a:spcPts val="0"/>
              </a:spcAft>
              <a:buClr>
                <a:srgbClr val="000000"/>
              </a:buClr>
              <a:buSzPts val="1800"/>
              <a:buFont typeface="Arial"/>
              <a:buAutoNum type="arabicPeriod"/>
            </a:pPr>
            <a:r>
              <a:rPr lang="nl-BE" sz="1800">
                <a:solidFill>
                  <a:srgbClr val="000000"/>
                </a:solidFill>
                <a:latin typeface="Verdana"/>
                <a:ea typeface="Verdana"/>
                <a:cs typeface="Verdana"/>
                <a:sym typeface="Verdana"/>
              </a:rPr>
              <a:t>Indien i &lt; eind ga naar de opdracht onder } </a:t>
            </a:r>
            <a:endParaRPr/>
          </a:p>
        </p:txBody>
      </p:sp>
      <p:sp>
        <p:nvSpPr>
          <p:cNvPr id="356" name="Google Shape;356;ga44338dd1b_0_231"/>
          <p:cNvSpPr/>
          <p:nvPr/>
        </p:nvSpPr>
        <p:spPr>
          <a:xfrm>
            <a:off x="1721249" y="1156244"/>
            <a:ext cx="319800" cy="321900"/>
          </a:xfrm>
          <a:prstGeom prst="rect">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BE" sz="1800">
                <a:solidFill>
                  <a:srgbClr val="000000"/>
                </a:solidFill>
                <a:latin typeface="Calibri"/>
                <a:ea typeface="Calibri"/>
                <a:cs typeface="Calibri"/>
                <a:sym typeface="Calibri"/>
              </a:rPr>
              <a:t>1</a:t>
            </a:r>
            <a:endParaRPr/>
          </a:p>
        </p:txBody>
      </p:sp>
      <p:sp>
        <p:nvSpPr>
          <p:cNvPr id="357" name="Google Shape;357;ga44338dd1b_0_231"/>
          <p:cNvSpPr/>
          <p:nvPr/>
        </p:nvSpPr>
        <p:spPr>
          <a:xfrm>
            <a:off x="3617644" y="1143000"/>
            <a:ext cx="319800" cy="321900"/>
          </a:xfrm>
          <a:prstGeom prst="rect">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BE" sz="1800">
                <a:solidFill>
                  <a:srgbClr val="000000"/>
                </a:solidFill>
                <a:latin typeface="Calibri"/>
                <a:ea typeface="Calibri"/>
                <a:cs typeface="Calibri"/>
                <a:sym typeface="Calibri"/>
              </a:rPr>
              <a:t>2</a:t>
            </a:r>
            <a:endParaRPr/>
          </a:p>
        </p:txBody>
      </p:sp>
      <p:sp>
        <p:nvSpPr>
          <p:cNvPr id="358" name="Google Shape;358;ga44338dd1b_0_231"/>
          <p:cNvSpPr/>
          <p:nvPr/>
        </p:nvSpPr>
        <p:spPr>
          <a:xfrm>
            <a:off x="3111155" y="2180695"/>
            <a:ext cx="319800" cy="321900"/>
          </a:xfrm>
          <a:prstGeom prst="rect">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BE" sz="1800">
                <a:solidFill>
                  <a:srgbClr val="000000"/>
                </a:solidFill>
                <a:latin typeface="Calibri"/>
                <a:ea typeface="Calibri"/>
                <a:cs typeface="Calibri"/>
                <a:sym typeface="Calibri"/>
              </a:rPr>
              <a:t>3</a:t>
            </a:r>
            <a:endParaRPr/>
          </a:p>
        </p:txBody>
      </p:sp>
      <p:sp>
        <p:nvSpPr>
          <p:cNvPr id="359" name="Google Shape;359;ga44338dd1b_0_231"/>
          <p:cNvSpPr/>
          <p:nvPr/>
        </p:nvSpPr>
        <p:spPr>
          <a:xfrm>
            <a:off x="5626390" y="1162515"/>
            <a:ext cx="319800" cy="321900"/>
          </a:xfrm>
          <a:prstGeom prst="rect">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BE" sz="1800">
                <a:solidFill>
                  <a:srgbClr val="000000"/>
                </a:solidFill>
                <a:latin typeface="Calibri"/>
                <a:ea typeface="Calibri"/>
                <a:cs typeface="Calibri"/>
                <a:sym typeface="Calibri"/>
              </a:rPr>
              <a:t>4</a:t>
            </a:r>
            <a:endParaRPr/>
          </a:p>
        </p:txBody>
      </p:sp>
      <p:sp>
        <p:nvSpPr>
          <p:cNvPr id="360" name="Google Shape;360;ga44338dd1b_0_231"/>
          <p:cNvSpPr/>
          <p:nvPr/>
        </p:nvSpPr>
        <p:spPr>
          <a:xfrm>
            <a:off x="3939542" y="1143000"/>
            <a:ext cx="319800" cy="321900"/>
          </a:xfrm>
          <a:prstGeom prst="rect">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BE" sz="1800">
                <a:solidFill>
                  <a:srgbClr val="000000"/>
                </a:solidFill>
                <a:latin typeface="Calibri"/>
                <a:ea typeface="Calibri"/>
                <a:cs typeface="Calibri"/>
                <a:sym typeface="Calibri"/>
              </a:rPr>
              <a:t>5</a:t>
            </a:r>
            <a:endParaRPr/>
          </a:p>
        </p:txBody>
      </p:sp>
      <p:sp>
        <p:nvSpPr>
          <p:cNvPr id="361" name="Google Shape;361;ga44338dd1b_0_231"/>
          <p:cNvSpPr/>
          <p:nvPr/>
        </p:nvSpPr>
        <p:spPr>
          <a:xfrm>
            <a:off x="274066" y="2943059"/>
            <a:ext cx="319800" cy="321900"/>
          </a:xfrm>
          <a:prstGeom prst="rect">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BE" sz="1800">
                <a:solidFill>
                  <a:srgbClr val="000000"/>
                </a:solidFill>
                <a:latin typeface="Calibri"/>
                <a:ea typeface="Calibri"/>
                <a:cs typeface="Calibri"/>
                <a:sym typeface="Calibri"/>
              </a:rPr>
              <a:t>7</a:t>
            </a:r>
            <a:endParaRPr/>
          </a:p>
        </p:txBody>
      </p:sp>
      <p:sp>
        <p:nvSpPr>
          <p:cNvPr id="362" name="Google Shape;362;ga44338dd1b_0_231"/>
          <p:cNvSpPr/>
          <p:nvPr/>
        </p:nvSpPr>
        <p:spPr>
          <a:xfrm>
            <a:off x="3431249" y="2180695"/>
            <a:ext cx="319800" cy="321900"/>
          </a:xfrm>
          <a:prstGeom prst="rect">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BE" sz="1800">
                <a:solidFill>
                  <a:srgbClr val="000000"/>
                </a:solidFill>
                <a:latin typeface="Calibri"/>
                <a:ea typeface="Calibri"/>
                <a:cs typeface="Calibri"/>
                <a:sym typeface="Calibri"/>
              </a:rPr>
              <a:t>6</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a44338dd1b_0_267"/>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a:p>
        </p:txBody>
      </p:sp>
      <p:sp>
        <p:nvSpPr>
          <p:cNvPr id="369" name="Google Shape;369;ga44338dd1b_0_267"/>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BEGINWAARDE &gt; EINDWAARDE</a:t>
            </a:r>
            <a:endParaRPr lang="nl-NL"/>
          </a:p>
        </p:txBody>
      </p:sp>
      <p:sp>
        <p:nvSpPr>
          <p:cNvPr id="370" name="Google Shape;370;ga44338dd1b_0_267"/>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32</a:t>
            </a:fld>
            <a:endParaRPr/>
          </a:p>
        </p:txBody>
      </p:sp>
      <p:sp>
        <p:nvSpPr>
          <p:cNvPr id="371" name="Google Shape;371;ga44338dd1b_0_267"/>
          <p:cNvSpPr/>
          <p:nvPr/>
        </p:nvSpPr>
        <p:spPr>
          <a:xfrm>
            <a:off x="172725" y="1447800"/>
            <a:ext cx="8432700" cy="1731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BE" sz="2400">
                <a:solidFill>
                  <a:srgbClr val="0000FF"/>
                </a:solidFill>
                <a:latin typeface="Consolas"/>
                <a:ea typeface="Consolas"/>
                <a:cs typeface="Consolas"/>
                <a:sym typeface="Consolas"/>
              </a:rPr>
              <a:t>for</a:t>
            </a:r>
            <a:r>
              <a:rPr lang="nl-BE" sz="2400">
                <a:solidFill>
                  <a:srgbClr val="000000"/>
                </a:solidFill>
                <a:latin typeface="Consolas"/>
                <a:ea typeface="Consolas"/>
                <a:cs typeface="Consolas"/>
                <a:sym typeface="Consolas"/>
              </a:rPr>
              <a:t>(</a:t>
            </a:r>
            <a:r>
              <a:rPr lang="nl-BE" sz="2400">
                <a:solidFill>
                  <a:srgbClr val="0000FF"/>
                </a:solidFill>
                <a:latin typeface="Consolas"/>
                <a:ea typeface="Consolas"/>
                <a:cs typeface="Consolas"/>
                <a:sym typeface="Consolas"/>
              </a:rPr>
              <a:t>int</a:t>
            </a:r>
            <a:r>
              <a:rPr lang="nl-BE" sz="2400">
                <a:solidFill>
                  <a:srgbClr val="000000"/>
                </a:solidFill>
                <a:latin typeface="Consolas"/>
                <a:ea typeface="Consolas"/>
                <a:cs typeface="Consolas"/>
                <a:sym typeface="Consolas"/>
              </a:rPr>
              <a:t> i = begin; i </a:t>
            </a:r>
            <a:r>
              <a:rPr lang="nl-BE" sz="2400">
                <a:solidFill>
                  <a:srgbClr val="FF0000"/>
                </a:solidFill>
                <a:latin typeface="Consolas"/>
                <a:ea typeface="Consolas"/>
                <a:cs typeface="Consolas"/>
                <a:sym typeface="Consolas"/>
              </a:rPr>
              <a:t>&gt;=</a:t>
            </a:r>
            <a:r>
              <a:rPr lang="nl-BE" sz="2400">
                <a:solidFill>
                  <a:srgbClr val="000000"/>
                </a:solidFill>
                <a:latin typeface="Consolas"/>
                <a:ea typeface="Consolas"/>
                <a:cs typeface="Consolas"/>
                <a:sym typeface="Consolas"/>
              </a:rPr>
              <a:t> eind; i</a:t>
            </a:r>
            <a:r>
              <a:rPr lang="nl-BE" sz="2400">
                <a:solidFill>
                  <a:srgbClr val="FF0000"/>
                </a:solidFill>
                <a:latin typeface="Consolas"/>
                <a:ea typeface="Consolas"/>
                <a:cs typeface="Consolas"/>
                <a:sym typeface="Consolas"/>
              </a:rPr>
              <a:t>--</a:t>
            </a:r>
            <a:r>
              <a:rPr lang="nl-BE" sz="24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nl-BE" sz="24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nl-BE" sz="2400">
                <a:solidFill>
                  <a:srgbClr val="008000"/>
                </a:solidFill>
                <a:latin typeface="Consolas"/>
                <a:ea typeface="Consolas"/>
                <a:cs typeface="Consolas"/>
                <a:sym typeface="Consolas"/>
              </a:rPr>
              <a:t>   // opdrachten</a:t>
            </a:r>
            <a:endParaRPr sz="2400">
              <a:solidFill>
                <a:srgbClr val="000000"/>
              </a:solidFill>
              <a:latin typeface="Consolas"/>
              <a:ea typeface="Consolas"/>
              <a:cs typeface="Consolas"/>
              <a:sym typeface="Consolas"/>
            </a:endParaRPr>
          </a:p>
          <a:p>
            <a:pPr marL="0" marR="0" lvl="0" indent="0" algn="l" rtl="0">
              <a:spcBef>
                <a:spcPts val="0"/>
              </a:spcBef>
              <a:spcAft>
                <a:spcPts val="0"/>
              </a:spcAft>
              <a:buNone/>
            </a:pPr>
            <a:r>
              <a:rPr lang="nl-BE" sz="2400">
                <a:solidFill>
                  <a:srgbClr val="000000"/>
                </a:solidFill>
                <a:latin typeface="Consolas"/>
                <a:ea typeface="Consolas"/>
                <a:cs typeface="Consolas"/>
                <a:sym typeface="Consolas"/>
              </a:rPr>
              <a:t>}</a:t>
            </a:r>
            <a:endParaRPr sz="2400">
              <a:solidFill>
                <a:srgbClr val="000000"/>
              </a:solidFill>
              <a:latin typeface="Calibri"/>
              <a:ea typeface="Calibri"/>
              <a:cs typeface="Calibri"/>
              <a:sym typeface="Calibri"/>
            </a:endParaRPr>
          </a:p>
        </p:txBody>
      </p:sp>
      <p:sp>
        <p:nvSpPr>
          <p:cNvPr id="372" name="Google Shape;372;ga44338dd1b_0_267"/>
          <p:cNvSpPr/>
          <p:nvPr/>
        </p:nvSpPr>
        <p:spPr>
          <a:xfrm>
            <a:off x="289050" y="3526700"/>
            <a:ext cx="5634300" cy="1827600"/>
          </a:xfrm>
          <a:prstGeom prst="roundRect">
            <a:avLst>
              <a:gd name="adj" fmla="val 16667"/>
            </a:avLst>
          </a:prstGeom>
          <a:solidFill>
            <a:srgbClr val="FFFFFF"/>
          </a:solidFill>
          <a:ln w="25400" cap="flat" cmpd="sng">
            <a:solidFill>
              <a:srgbClr val="4BACC6"/>
            </a:solidFill>
            <a:prstDash val="solid"/>
            <a:round/>
            <a:headEnd type="none" w="sm" len="sm"/>
            <a:tailEnd type="none" w="sm" len="sm"/>
          </a:ln>
        </p:spPr>
        <p:txBody>
          <a:bodyPr spcFirstLastPara="1" wrap="square" lIns="91425" tIns="45700" rIns="91425" bIns="45700" anchor="ctr" anchorCtr="0">
            <a:noAutofit/>
          </a:bodyPr>
          <a:lstStyle/>
          <a:p>
            <a:pPr marL="446087" marR="0" lvl="0" indent="0" algn="l" rtl="0">
              <a:spcBef>
                <a:spcPts val="0"/>
              </a:spcBef>
              <a:spcAft>
                <a:spcPts val="0"/>
              </a:spcAft>
              <a:buNone/>
            </a:pPr>
            <a:r>
              <a:rPr lang="nl-BE" sz="1800">
                <a:solidFill>
                  <a:srgbClr val="000000"/>
                </a:solidFill>
                <a:latin typeface="Verdana"/>
                <a:ea typeface="Verdana"/>
                <a:cs typeface="Verdana"/>
                <a:sym typeface="Verdana"/>
              </a:rPr>
              <a:t>Zelfde werking als vorige for iteratie </a:t>
            </a:r>
            <a:br>
              <a:rPr lang="nl-BE" sz="1800">
                <a:solidFill>
                  <a:srgbClr val="000000"/>
                </a:solidFill>
                <a:latin typeface="Verdana"/>
                <a:ea typeface="Verdana"/>
                <a:cs typeface="Verdana"/>
                <a:sym typeface="Verdana"/>
              </a:rPr>
            </a:br>
            <a:r>
              <a:rPr lang="nl-BE" sz="1800">
                <a:solidFill>
                  <a:srgbClr val="000000"/>
                </a:solidFill>
                <a:latin typeface="Verdana"/>
                <a:ea typeface="Verdana"/>
                <a:cs typeface="Verdana"/>
                <a:sym typeface="Verdana"/>
              </a:rPr>
              <a:t>maar nu wordt i telkens </a:t>
            </a:r>
            <a:r>
              <a:rPr lang="nl-BE" sz="1800">
                <a:solidFill>
                  <a:srgbClr val="FF0000"/>
                </a:solidFill>
                <a:latin typeface="Verdana"/>
                <a:ea typeface="Verdana"/>
                <a:cs typeface="Verdana"/>
                <a:sym typeface="Verdana"/>
              </a:rPr>
              <a:t>met 1 verlaagd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8BCD27E5-FDF7-46B5-BED6-CC8DEBEF445C}"/>
              </a:ext>
            </a:extLst>
          </p:cNvPr>
          <p:cNvSpPr>
            <a:spLocks noGrp="1"/>
          </p:cNvSpPr>
          <p:nvPr>
            <p:ph idx="1"/>
          </p:nvPr>
        </p:nvSpPr>
        <p:spPr/>
        <p:txBody>
          <a:bodyPr vert="horz" lIns="324000" tIns="189000" rIns="324000" bIns="108000" rtlCol="0" anchor="t">
            <a:normAutofit/>
          </a:bodyPr>
          <a:lstStyle/>
          <a:p>
            <a:pPr marL="0" indent="0">
              <a:buNone/>
            </a:pPr>
            <a:endParaRPr lang="nl-NL"/>
          </a:p>
        </p:txBody>
      </p:sp>
      <p:sp>
        <p:nvSpPr>
          <p:cNvPr id="3" name="Titel 2">
            <a:extLst>
              <a:ext uri="{FF2B5EF4-FFF2-40B4-BE49-F238E27FC236}">
                <a16:creationId xmlns:a16="http://schemas.microsoft.com/office/drawing/2014/main" id="{6226804C-C0DB-4704-B4D9-917598E326A3}"/>
              </a:ext>
            </a:extLst>
          </p:cNvPr>
          <p:cNvSpPr>
            <a:spLocks noGrp="1"/>
          </p:cNvSpPr>
          <p:nvPr>
            <p:ph type="title"/>
          </p:nvPr>
        </p:nvSpPr>
        <p:spPr/>
        <p:txBody>
          <a:bodyPr/>
          <a:lstStyle/>
          <a:p>
            <a:pPr algn="ctr"/>
            <a:r>
              <a:rPr lang="nl-NL" cap="all"/>
              <a:t>OEFENINGEN</a:t>
            </a:r>
            <a:endParaRPr lang="nl-NL" b="0"/>
          </a:p>
        </p:txBody>
      </p:sp>
      <p:sp>
        <p:nvSpPr>
          <p:cNvPr id="4" name="Tijdelijke aanduiding voor dianummer 3">
            <a:extLst>
              <a:ext uri="{FF2B5EF4-FFF2-40B4-BE49-F238E27FC236}">
                <a16:creationId xmlns:a16="http://schemas.microsoft.com/office/drawing/2014/main" id="{ADA06B14-E077-4BEC-9820-E71A098DE1F2}"/>
              </a:ext>
            </a:extLst>
          </p:cNvPr>
          <p:cNvSpPr>
            <a:spLocks noGrp="1"/>
          </p:cNvSpPr>
          <p:nvPr>
            <p:ph type="sldNum" sz="quarter" idx="11"/>
          </p:nvPr>
        </p:nvSpPr>
        <p:spPr/>
        <p:txBody>
          <a:bodyPr/>
          <a:lstStyle/>
          <a:p>
            <a:fld id="{3B80295F-48CD-49FC-897A-CCEC919B8070}" type="slidenum">
              <a:rPr lang="nl-BE" smtClean="0"/>
              <a:pPr/>
              <a:t>33</a:t>
            </a:fld>
            <a:endParaRPr lang="nl-BE"/>
          </a:p>
        </p:txBody>
      </p:sp>
      <p:sp>
        <p:nvSpPr>
          <p:cNvPr id="5" name="Tijdelijke aanduiding voor voettekst 4">
            <a:extLst>
              <a:ext uri="{FF2B5EF4-FFF2-40B4-BE49-F238E27FC236}">
                <a16:creationId xmlns:a16="http://schemas.microsoft.com/office/drawing/2014/main" id="{D5901C76-B101-477D-AF2F-1DF9093F5FD5}"/>
              </a:ext>
            </a:extLst>
          </p:cNvPr>
          <p:cNvSpPr>
            <a:spLocks noGrp="1"/>
          </p:cNvSpPr>
          <p:nvPr>
            <p:ph type="ftr" sz="quarter" idx="12"/>
          </p:nvPr>
        </p:nvSpPr>
        <p:spPr/>
        <p:txBody>
          <a:bodyPr/>
          <a:lstStyle/>
          <a:p>
            <a:endParaRPr lang="nl-BE"/>
          </a:p>
        </p:txBody>
      </p:sp>
      <p:pic>
        <p:nvPicPr>
          <p:cNvPr id="6" name="Afbeelding 6">
            <a:extLst>
              <a:ext uri="{FF2B5EF4-FFF2-40B4-BE49-F238E27FC236}">
                <a16:creationId xmlns:a16="http://schemas.microsoft.com/office/drawing/2014/main" id="{CF7E77F9-05AD-D44F-CEC0-AE9B4FED2EA2}"/>
              </a:ext>
            </a:extLst>
          </p:cNvPr>
          <p:cNvPicPr>
            <a:picLocks noChangeAspect="1"/>
          </p:cNvPicPr>
          <p:nvPr/>
        </p:nvPicPr>
        <p:blipFill>
          <a:blip r:embed="rId2"/>
          <a:stretch>
            <a:fillRect/>
          </a:stretch>
        </p:blipFill>
        <p:spPr>
          <a:xfrm>
            <a:off x="2195147" y="2587869"/>
            <a:ext cx="4748823" cy="1584569"/>
          </a:xfrm>
          <a:prstGeom prst="rect">
            <a:avLst/>
          </a:prstGeom>
        </p:spPr>
      </p:pic>
    </p:spTree>
    <p:extLst>
      <p:ext uri="{BB962C8B-B14F-4D97-AF65-F5344CB8AC3E}">
        <p14:creationId xmlns:p14="http://schemas.microsoft.com/office/powerpoint/2010/main" val="323321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body" idx="1"/>
          </p:nvPr>
        </p:nvSpPr>
        <p:spPr>
          <a:xfrm>
            <a:off x="0" y="1142389"/>
            <a:ext cx="9144000" cy="4176687"/>
          </a:xfrm>
          <a:prstGeom prst="rect">
            <a:avLst/>
          </a:prstGeom>
          <a:noFill/>
          <a:ln>
            <a:noFill/>
          </a:ln>
        </p:spPr>
        <p:txBody>
          <a:bodyPr spcFirstLastPara="1" wrap="square" lIns="432000" tIns="252000" rIns="432000" bIns="144000" anchor="t" anchorCtr="0">
            <a:normAutofit/>
          </a:bodyPr>
          <a:lstStyle/>
          <a:p>
            <a:pPr marL="85725" indent="-320675" algn="l" rtl="0">
              <a:lnSpc>
                <a:spcPct val="90000"/>
              </a:lnSpc>
              <a:spcBef>
                <a:spcPts val="600"/>
              </a:spcBef>
              <a:spcAft>
                <a:spcPts val="0"/>
              </a:spcAft>
              <a:buClr>
                <a:srgbClr val="EC4B2F"/>
              </a:buClr>
              <a:buSzPts val="2500"/>
            </a:pPr>
            <a:r>
              <a:rPr lang="nl-BE" sz="2900">
                <a:solidFill>
                  <a:srgbClr val="EC4B2F"/>
                </a:solidFill>
              </a:rPr>
              <a:t>For iteratie</a:t>
            </a:r>
            <a:endParaRPr lang="nl-NL" sz="2900">
              <a:solidFill>
                <a:srgbClr val="EC4B2F"/>
              </a:solidFill>
            </a:endParaRPr>
          </a:p>
          <a:p>
            <a:pPr marL="85725" indent="-320675" algn="l" rtl="0">
              <a:lnSpc>
                <a:spcPct val="90000"/>
              </a:lnSpc>
              <a:spcBef>
                <a:spcPts val="600"/>
              </a:spcBef>
              <a:spcAft>
                <a:spcPts val="0"/>
              </a:spcAft>
              <a:buSzPts val="2500"/>
            </a:pPr>
            <a:r>
              <a:rPr lang="nl-BE" sz="2900"/>
              <a:t>Do </a:t>
            </a:r>
            <a:r>
              <a:rPr lang="nl-BE" sz="2900" err="1"/>
              <a:t>while</a:t>
            </a:r>
            <a:endParaRPr sz="2900"/>
          </a:p>
          <a:p>
            <a:pPr marL="85725" indent="-320675" algn="l" rtl="0">
              <a:lnSpc>
                <a:spcPct val="90000"/>
              </a:lnSpc>
              <a:spcBef>
                <a:spcPts val="600"/>
              </a:spcBef>
              <a:spcAft>
                <a:spcPts val="0"/>
              </a:spcAft>
              <a:buSzPts val="2500"/>
            </a:pPr>
            <a:r>
              <a:rPr lang="nl-BE" sz="2900" err="1"/>
              <a:t>While</a:t>
            </a:r>
            <a:r>
              <a:rPr lang="nl-BE" sz="2900"/>
              <a:t> do</a:t>
            </a:r>
            <a:endParaRPr sz="2900"/>
          </a:p>
          <a:p>
            <a:pPr marL="266700" lvl="1" indent="0" algn="l" rtl="0">
              <a:lnSpc>
                <a:spcPct val="90000"/>
              </a:lnSpc>
              <a:spcBef>
                <a:spcPts val="600"/>
              </a:spcBef>
              <a:spcAft>
                <a:spcPts val="0"/>
              </a:spcAft>
              <a:buClr>
                <a:srgbClr val="000000"/>
              </a:buClr>
              <a:buSzPts val="1875"/>
              <a:buNone/>
            </a:pPr>
            <a:endParaRPr/>
          </a:p>
          <a:p>
            <a:pPr marL="0" lvl="0" indent="0" algn="l" rtl="0">
              <a:lnSpc>
                <a:spcPct val="90000"/>
              </a:lnSpc>
              <a:spcBef>
                <a:spcPts val="600"/>
              </a:spcBef>
              <a:spcAft>
                <a:spcPts val="0"/>
              </a:spcAft>
              <a:buClr>
                <a:srgbClr val="000000"/>
              </a:buClr>
              <a:buSzPts val="2228"/>
              <a:buNone/>
            </a:pPr>
            <a:endParaRPr sz="2475"/>
          </a:p>
          <a:p>
            <a:pPr marL="242570" lvl="0" indent="-100965" algn="l" rtl="0">
              <a:lnSpc>
                <a:spcPct val="90000"/>
              </a:lnSpc>
              <a:spcBef>
                <a:spcPts val="600"/>
              </a:spcBef>
              <a:spcAft>
                <a:spcPts val="0"/>
              </a:spcAft>
              <a:buClr>
                <a:srgbClr val="000000"/>
              </a:buClr>
              <a:buSzPts val="2228"/>
              <a:buNone/>
            </a:pPr>
            <a:endParaRPr sz="2475"/>
          </a:p>
          <a:p>
            <a:pPr marL="242570" lvl="0" indent="-114300" algn="l" rtl="0">
              <a:lnSpc>
                <a:spcPct val="90000"/>
              </a:lnSpc>
              <a:spcBef>
                <a:spcPts val="600"/>
              </a:spcBef>
              <a:spcAft>
                <a:spcPts val="0"/>
              </a:spcAft>
              <a:buClr>
                <a:srgbClr val="000000"/>
              </a:buClr>
              <a:buSzPts val="2025"/>
              <a:buNone/>
            </a:pPr>
            <a:endParaRPr/>
          </a:p>
        </p:txBody>
      </p:sp>
      <p:sp>
        <p:nvSpPr>
          <p:cNvPr id="107" name="Google Shape;107;p3"/>
          <p:cNvSpPr txBox="1">
            <a:spLocks noGrp="1"/>
          </p:cNvSpPr>
          <p:nvPr>
            <p:ph type="title"/>
          </p:nvPr>
        </p:nvSpPr>
        <p:spPr>
          <a:xfrm>
            <a:off x="0" y="0"/>
            <a:ext cx="9144000" cy="1142984"/>
          </a:xfrm>
          <a:prstGeom prst="rect">
            <a:avLst/>
          </a:prstGeom>
          <a:noFill/>
          <a:ln>
            <a:noFill/>
          </a:ln>
        </p:spPr>
        <p:txBody>
          <a:bodyPr spcFirstLastPara="1" wrap="square" lIns="360000" tIns="180000" rIns="360000" bIns="144000" anchor="ctr" anchorCtr="0">
            <a:noAutofit/>
          </a:bodyPr>
          <a:lstStyle/>
          <a:p>
            <a:pPr marL="0" lvl="0" indent="0" algn="ctr" rtl="0">
              <a:lnSpc>
                <a:spcPct val="80000"/>
              </a:lnSpc>
              <a:spcBef>
                <a:spcPts val="0"/>
              </a:spcBef>
              <a:spcAft>
                <a:spcPts val="0"/>
              </a:spcAft>
              <a:buClr>
                <a:srgbClr val="00A0AE"/>
              </a:buClr>
              <a:buSzPts val="2700"/>
              <a:buFont typeface="Trebuchet MS"/>
              <a:buNone/>
            </a:pPr>
            <a:r>
              <a:rPr lang="nl-BE"/>
              <a:t>SOORTEN</a:t>
            </a:r>
            <a:endParaRPr lang="nl-NL"/>
          </a:p>
        </p:txBody>
      </p:sp>
      <p:sp>
        <p:nvSpPr>
          <p:cNvPr id="108" name="Google Shape;108;p3"/>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4</a:t>
            </a:fld>
            <a:endParaRPr/>
          </a:p>
        </p:txBody>
      </p:sp>
      <p:sp>
        <p:nvSpPr>
          <p:cNvPr id="109" name="Google Shape;109;p3"/>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a44338dd1b_0_21"/>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a:t>Is een elementair programmadeel dat opgebouwd is uit een </a:t>
            </a:r>
            <a:r>
              <a:rPr lang="nl-BE">
                <a:solidFill>
                  <a:srgbClr val="EC4B2F"/>
                </a:solidFill>
              </a:rPr>
              <a:t>teller</a:t>
            </a:r>
            <a:r>
              <a:rPr lang="nl-BE"/>
              <a:t> die een </a:t>
            </a:r>
            <a:r>
              <a:rPr lang="nl-BE">
                <a:solidFill>
                  <a:srgbClr val="EC4B2F"/>
                </a:solidFill>
              </a:rPr>
              <a:t>beginwaarde</a:t>
            </a:r>
            <a:r>
              <a:rPr lang="nl-BE"/>
              <a:t> krijgt en vervolgens controleert wordt op een </a:t>
            </a:r>
            <a:r>
              <a:rPr lang="nl-BE">
                <a:solidFill>
                  <a:srgbClr val="EC4B2F"/>
                </a:solidFill>
              </a:rPr>
              <a:t>eindwaarde</a:t>
            </a:r>
            <a:r>
              <a:rPr lang="nl-BE"/>
              <a:t>. </a:t>
            </a:r>
            <a:endParaRPr/>
          </a:p>
          <a:p>
            <a:pPr marL="0" lvl="0" indent="0" algn="l" rtl="0">
              <a:spcBef>
                <a:spcPts val="300"/>
              </a:spcBef>
              <a:spcAft>
                <a:spcPts val="0"/>
              </a:spcAft>
              <a:buNone/>
            </a:pPr>
            <a:endParaRPr/>
          </a:p>
          <a:p>
            <a:pPr marL="0" lvl="0" indent="0" algn="l" rtl="0">
              <a:spcBef>
                <a:spcPts val="300"/>
              </a:spcBef>
              <a:spcAft>
                <a:spcPts val="0"/>
              </a:spcAft>
              <a:buNone/>
            </a:pPr>
            <a:r>
              <a:rPr lang="nl-BE"/>
              <a:t>Wanneer de teller de eindwaarde niet bereikt heeft (</a:t>
            </a:r>
            <a:r>
              <a:rPr lang="nl-BE">
                <a:solidFill>
                  <a:srgbClr val="EC4B2F"/>
                </a:solidFill>
              </a:rPr>
              <a:t>voorwaarde</a:t>
            </a:r>
            <a:r>
              <a:rPr lang="nl-BE"/>
              <a:t>), worden de opdrachten in de herhaling uitgevoerd</a:t>
            </a:r>
            <a:endParaRPr/>
          </a:p>
          <a:p>
            <a:pPr marL="0" lvl="0" indent="0" algn="l" rtl="0">
              <a:spcBef>
                <a:spcPts val="300"/>
              </a:spcBef>
              <a:spcAft>
                <a:spcPts val="0"/>
              </a:spcAft>
              <a:buNone/>
            </a:pPr>
            <a:endParaRPr/>
          </a:p>
          <a:p>
            <a:pPr marL="0" lvl="0" indent="0" algn="l" rtl="0">
              <a:spcBef>
                <a:spcPts val="300"/>
              </a:spcBef>
              <a:spcAft>
                <a:spcPts val="0"/>
              </a:spcAft>
              <a:buNone/>
            </a:pPr>
            <a:r>
              <a:rPr lang="nl-BE"/>
              <a:t>Nadien wordt de teller aangepast met de ingestelde </a:t>
            </a:r>
            <a:r>
              <a:rPr lang="nl-BE">
                <a:solidFill>
                  <a:srgbClr val="EC4B2F"/>
                </a:solidFill>
              </a:rPr>
              <a:t>stapgrootte </a:t>
            </a:r>
            <a:r>
              <a:rPr lang="nl-BE"/>
              <a:t>en wordt de eindwaarde opnieuw gecontroleerd.</a:t>
            </a:r>
            <a:endParaRPr/>
          </a:p>
          <a:p>
            <a:pPr marL="0" lvl="0" indent="0" algn="l" rtl="0">
              <a:spcBef>
                <a:spcPts val="300"/>
              </a:spcBef>
              <a:spcAft>
                <a:spcPts val="0"/>
              </a:spcAft>
              <a:buNone/>
            </a:pPr>
            <a:endParaRPr/>
          </a:p>
          <a:p>
            <a:pPr marL="0" lvl="0" indent="0" algn="l" rtl="0">
              <a:spcBef>
                <a:spcPts val="300"/>
              </a:spcBef>
              <a:spcAft>
                <a:spcPts val="0"/>
              </a:spcAft>
              <a:buNone/>
            </a:pPr>
            <a:r>
              <a:rPr lang="nl-BE"/>
              <a:t>We kennen hier het </a:t>
            </a:r>
            <a:r>
              <a:rPr lang="nl-BE">
                <a:solidFill>
                  <a:srgbClr val="00A0AE"/>
                </a:solidFill>
              </a:rPr>
              <a:t>exacte aantal</a:t>
            </a:r>
            <a:r>
              <a:rPr lang="nl-BE"/>
              <a:t> herhalingen</a:t>
            </a:r>
            <a:endParaRPr/>
          </a:p>
        </p:txBody>
      </p:sp>
      <p:sp>
        <p:nvSpPr>
          <p:cNvPr id="116" name="Google Shape;116;ga44338dd1b_0_21"/>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FOR ITERATIE</a:t>
            </a:r>
            <a:endParaRPr lang="nl-NL"/>
          </a:p>
        </p:txBody>
      </p:sp>
      <p:sp>
        <p:nvSpPr>
          <p:cNvPr id="117" name="Google Shape;117;ga44338dd1b_0_21"/>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a44338dd1b_0_14"/>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a:t>for (</a:t>
            </a:r>
            <a:r>
              <a:rPr lang="nl-BE" sz="2500">
                <a:solidFill>
                  <a:srgbClr val="00A0AE"/>
                </a:solidFill>
              </a:rPr>
              <a:t>initialisatie</a:t>
            </a:r>
            <a:r>
              <a:rPr lang="nl-BE" sz="2500">
                <a:solidFill>
                  <a:srgbClr val="EC4B2F"/>
                </a:solidFill>
              </a:rPr>
              <a:t>;</a:t>
            </a:r>
            <a:r>
              <a:rPr lang="nl-BE" sz="2500"/>
              <a:t> voorwaarde</a:t>
            </a:r>
            <a:r>
              <a:rPr lang="nl-BE" sz="2500">
                <a:solidFill>
                  <a:srgbClr val="EC4B2F"/>
                </a:solidFill>
              </a:rPr>
              <a:t>;</a:t>
            </a:r>
            <a:r>
              <a:rPr lang="nl-BE" sz="2500"/>
              <a:t> iterator)</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opdrachten</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b="1">
                <a:solidFill>
                  <a:srgbClr val="00A0AE"/>
                </a:solidFill>
              </a:rPr>
              <a:t>Initialisatie</a:t>
            </a:r>
            <a:endParaRPr sz="2500" b="1">
              <a:solidFill>
                <a:srgbClr val="00A0AE"/>
              </a:solidFill>
            </a:endParaRPr>
          </a:p>
          <a:p>
            <a:pPr marL="457200" lvl="0" indent="-387350" algn="l" rtl="0">
              <a:spcBef>
                <a:spcPts val="300"/>
              </a:spcBef>
              <a:spcAft>
                <a:spcPts val="0"/>
              </a:spcAft>
              <a:buSzPts val="2500"/>
              <a:buChar char="•"/>
            </a:pPr>
            <a:r>
              <a:rPr lang="nl-BE" sz="2500"/>
              <a:t>We gebruiken een locale variabele i</a:t>
            </a:r>
            <a:endParaRPr sz="2500"/>
          </a:p>
          <a:p>
            <a:pPr marL="457200" lvl="0" indent="-387350" algn="l" rtl="0">
              <a:spcBef>
                <a:spcPts val="0"/>
              </a:spcBef>
              <a:spcAft>
                <a:spcPts val="0"/>
              </a:spcAft>
              <a:buSzPts val="2500"/>
              <a:buChar char="•"/>
            </a:pPr>
            <a:r>
              <a:rPr lang="nl-BE" sz="2500"/>
              <a:t>Die geven we een beginwaarde</a:t>
            </a:r>
            <a:endParaRPr sz="2500"/>
          </a:p>
          <a:p>
            <a:pPr marL="457200" lvl="0" indent="-387350" algn="l" rtl="0">
              <a:spcBef>
                <a:spcPts val="0"/>
              </a:spcBef>
              <a:spcAft>
                <a:spcPts val="0"/>
              </a:spcAft>
              <a:buSzPts val="2500"/>
              <a:buChar char="•"/>
            </a:pPr>
            <a:r>
              <a:rPr lang="nl-BE" sz="2500"/>
              <a:t>De variabele i is enkel binnen de accolades van de for-iteratie bekend</a:t>
            </a:r>
            <a:endParaRPr sz="2500"/>
          </a:p>
          <a:p>
            <a:pPr marL="0" lvl="0" indent="0" algn="l" rtl="0">
              <a:spcBef>
                <a:spcPts val="300"/>
              </a:spcBef>
              <a:spcAft>
                <a:spcPts val="0"/>
              </a:spcAft>
              <a:buNone/>
            </a:pPr>
            <a:endParaRPr sz="1500"/>
          </a:p>
          <a:p>
            <a:pPr marL="0" lvl="0" indent="0" algn="l" rtl="0">
              <a:spcBef>
                <a:spcPts val="300"/>
              </a:spcBef>
              <a:spcAft>
                <a:spcPts val="0"/>
              </a:spcAft>
              <a:buNone/>
            </a:pPr>
            <a:r>
              <a:rPr lang="nl-BE" sz="2500"/>
              <a:t>Bijvoorbeeld: int i = 1</a:t>
            </a:r>
            <a:endParaRPr sz="2500"/>
          </a:p>
          <a:p>
            <a:pPr marL="0" lvl="0" indent="0" algn="l" rtl="0">
              <a:spcBef>
                <a:spcPts val="300"/>
              </a:spcBef>
              <a:spcAft>
                <a:spcPts val="0"/>
              </a:spcAft>
              <a:buNone/>
            </a:pPr>
            <a:endParaRPr sz="2500"/>
          </a:p>
          <a:p>
            <a:pPr marL="0" lvl="0" indent="0" algn="l" rtl="0">
              <a:spcBef>
                <a:spcPts val="300"/>
              </a:spcBef>
              <a:spcAft>
                <a:spcPts val="0"/>
              </a:spcAft>
              <a:buNone/>
            </a:pPr>
            <a:endParaRPr sz="2500"/>
          </a:p>
          <a:p>
            <a:pPr marL="0" lvl="0" indent="0" algn="l" rtl="0">
              <a:spcBef>
                <a:spcPts val="300"/>
              </a:spcBef>
              <a:spcAft>
                <a:spcPts val="0"/>
              </a:spcAft>
              <a:buNone/>
            </a:pPr>
            <a:endParaRPr sz="2500"/>
          </a:p>
        </p:txBody>
      </p:sp>
      <p:sp>
        <p:nvSpPr>
          <p:cNvPr id="124" name="Google Shape;124;ga44338dd1b_0_14"/>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SYNTAX</a:t>
            </a:r>
            <a:endParaRPr lang="nl-NL"/>
          </a:p>
        </p:txBody>
      </p:sp>
      <p:sp>
        <p:nvSpPr>
          <p:cNvPr id="125" name="Google Shape;125;ga44338dd1b_0_14"/>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a44338dd1b_0_51"/>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a:t>for (initialisatie</a:t>
            </a:r>
            <a:r>
              <a:rPr lang="nl-BE" sz="2500">
                <a:solidFill>
                  <a:srgbClr val="EC4B2F"/>
                </a:solidFill>
              </a:rPr>
              <a:t>;</a:t>
            </a:r>
            <a:r>
              <a:rPr lang="nl-BE" sz="2500"/>
              <a:t> </a:t>
            </a:r>
            <a:r>
              <a:rPr lang="nl-BE" sz="2500">
                <a:solidFill>
                  <a:srgbClr val="00A0AE"/>
                </a:solidFill>
              </a:rPr>
              <a:t>voorwaarde</a:t>
            </a:r>
            <a:r>
              <a:rPr lang="nl-BE" sz="2500">
                <a:solidFill>
                  <a:srgbClr val="EC4B2F"/>
                </a:solidFill>
              </a:rPr>
              <a:t>;</a:t>
            </a:r>
            <a:r>
              <a:rPr lang="nl-BE" sz="2500"/>
              <a:t> iterator)</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opdrachten</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b="1">
                <a:solidFill>
                  <a:srgbClr val="00A0AE"/>
                </a:solidFill>
              </a:rPr>
              <a:t>Voorwaarde</a:t>
            </a:r>
            <a:endParaRPr sz="2500" b="1">
              <a:solidFill>
                <a:srgbClr val="00A0AE"/>
              </a:solidFill>
            </a:endParaRPr>
          </a:p>
          <a:p>
            <a:pPr marL="457200" lvl="0" indent="-387350" algn="l" rtl="0">
              <a:spcBef>
                <a:spcPts val="300"/>
              </a:spcBef>
              <a:spcAft>
                <a:spcPts val="0"/>
              </a:spcAft>
              <a:buSzPts val="2500"/>
              <a:buChar char="•"/>
            </a:pPr>
            <a:r>
              <a:rPr lang="nl-BE" sz="2500"/>
              <a:t>We stellen een voorwaarde waaraan i moet voldoen</a:t>
            </a:r>
            <a:endParaRPr sz="2500"/>
          </a:p>
          <a:p>
            <a:pPr marL="457200" lvl="0" indent="-387350" algn="l" rtl="0">
              <a:spcBef>
                <a:spcPts val="0"/>
              </a:spcBef>
              <a:spcAft>
                <a:spcPts val="0"/>
              </a:spcAft>
              <a:buSzPts val="2500"/>
              <a:buChar char="•"/>
            </a:pPr>
            <a:r>
              <a:rPr lang="nl-BE" sz="2500"/>
              <a:t>Als i hier aan voldoet, worden de opdrachten binnen de accolades uitgevoerd</a:t>
            </a:r>
            <a:endParaRPr sz="2500"/>
          </a:p>
          <a:p>
            <a:pPr marL="0" lvl="0" indent="0" algn="l" rtl="0">
              <a:spcBef>
                <a:spcPts val="300"/>
              </a:spcBef>
              <a:spcAft>
                <a:spcPts val="0"/>
              </a:spcAft>
              <a:buNone/>
            </a:pPr>
            <a:endParaRPr sz="1500"/>
          </a:p>
          <a:p>
            <a:pPr marL="0" lvl="0" indent="0" algn="l" rtl="0">
              <a:spcBef>
                <a:spcPts val="300"/>
              </a:spcBef>
              <a:spcAft>
                <a:spcPts val="0"/>
              </a:spcAft>
              <a:buNone/>
            </a:pPr>
            <a:r>
              <a:rPr lang="nl-BE" sz="2500"/>
              <a:t>Bijvoorbeeld: i &lt;= 3</a:t>
            </a:r>
            <a:endParaRPr sz="2500"/>
          </a:p>
          <a:p>
            <a:pPr marL="0" lvl="0" indent="0" algn="l" rtl="0">
              <a:spcBef>
                <a:spcPts val="300"/>
              </a:spcBef>
              <a:spcAft>
                <a:spcPts val="0"/>
              </a:spcAft>
              <a:buNone/>
            </a:pPr>
            <a:endParaRPr sz="2500"/>
          </a:p>
          <a:p>
            <a:pPr marL="0" lvl="0" indent="0" algn="l" rtl="0">
              <a:spcBef>
                <a:spcPts val="300"/>
              </a:spcBef>
              <a:spcAft>
                <a:spcPts val="0"/>
              </a:spcAft>
              <a:buNone/>
            </a:pPr>
            <a:endParaRPr sz="2500"/>
          </a:p>
          <a:p>
            <a:pPr marL="0" lvl="0" indent="0" algn="l" rtl="0">
              <a:spcBef>
                <a:spcPts val="300"/>
              </a:spcBef>
              <a:spcAft>
                <a:spcPts val="0"/>
              </a:spcAft>
              <a:buNone/>
            </a:pPr>
            <a:endParaRPr sz="2500"/>
          </a:p>
        </p:txBody>
      </p:sp>
      <p:sp>
        <p:nvSpPr>
          <p:cNvPr id="132" name="Google Shape;132;ga44338dd1b_0_51"/>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SYNTAX</a:t>
            </a:r>
            <a:endParaRPr lang="nl-NL"/>
          </a:p>
        </p:txBody>
      </p:sp>
      <p:sp>
        <p:nvSpPr>
          <p:cNvPr id="133" name="Google Shape;133;ga44338dd1b_0_51"/>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a44338dd1b_0_58"/>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a:t>for (initialisatie</a:t>
            </a:r>
            <a:r>
              <a:rPr lang="nl-BE" sz="2500">
                <a:solidFill>
                  <a:srgbClr val="EC4B2F"/>
                </a:solidFill>
              </a:rPr>
              <a:t>;</a:t>
            </a:r>
            <a:r>
              <a:rPr lang="nl-BE" sz="2500"/>
              <a:t> voorwaarde</a:t>
            </a:r>
            <a:r>
              <a:rPr lang="nl-BE" sz="2500">
                <a:solidFill>
                  <a:srgbClr val="EC4B2F"/>
                </a:solidFill>
              </a:rPr>
              <a:t>;</a:t>
            </a:r>
            <a:r>
              <a:rPr lang="nl-BE" sz="2500"/>
              <a:t> </a:t>
            </a:r>
            <a:r>
              <a:rPr lang="nl-BE" sz="2500">
                <a:solidFill>
                  <a:srgbClr val="00A0AE"/>
                </a:solidFill>
              </a:rPr>
              <a:t>iterator</a:t>
            </a:r>
            <a:r>
              <a:rPr lang="nl-BE" sz="2500"/>
              <a:t>)</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opdrachten</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b="1">
                <a:solidFill>
                  <a:srgbClr val="00A0AE"/>
                </a:solidFill>
              </a:rPr>
              <a:t>Iterator</a:t>
            </a:r>
            <a:endParaRPr sz="2500" b="1">
              <a:solidFill>
                <a:srgbClr val="00A0AE"/>
              </a:solidFill>
            </a:endParaRPr>
          </a:p>
          <a:p>
            <a:pPr marL="457200" lvl="0" indent="-387350" algn="l" rtl="0">
              <a:spcBef>
                <a:spcPts val="300"/>
              </a:spcBef>
              <a:spcAft>
                <a:spcPts val="0"/>
              </a:spcAft>
              <a:buSzPts val="2500"/>
              <a:buChar char="•"/>
            </a:pPr>
            <a:r>
              <a:rPr lang="nl-BE" sz="2500"/>
              <a:t>We gaan hier een stapgrootte bepalen voor i</a:t>
            </a:r>
            <a:endParaRPr sz="2500"/>
          </a:p>
          <a:p>
            <a:pPr marL="457200" lvl="0" indent="-387350" algn="l" rtl="0">
              <a:spcBef>
                <a:spcPts val="0"/>
              </a:spcBef>
              <a:spcAft>
                <a:spcPts val="0"/>
              </a:spcAft>
              <a:buSzPts val="2500"/>
              <a:buChar char="•"/>
            </a:pPr>
            <a:r>
              <a:rPr lang="nl-BE" sz="2500"/>
              <a:t>Deze stapgrootte wordt telkens toegepast op de waarde van i na een succesvolle herhaling</a:t>
            </a:r>
            <a:endParaRPr sz="2500"/>
          </a:p>
          <a:p>
            <a:pPr marL="0" lvl="0" indent="0" algn="l" rtl="0">
              <a:spcBef>
                <a:spcPts val="300"/>
              </a:spcBef>
              <a:spcAft>
                <a:spcPts val="0"/>
              </a:spcAft>
              <a:buNone/>
            </a:pPr>
            <a:endParaRPr sz="1500"/>
          </a:p>
          <a:p>
            <a:pPr marL="0" lvl="0" indent="0" algn="l" rtl="0">
              <a:spcBef>
                <a:spcPts val="300"/>
              </a:spcBef>
              <a:spcAft>
                <a:spcPts val="0"/>
              </a:spcAft>
              <a:buNone/>
            </a:pPr>
            <a:r>
              <a:rPr lang="nl-BE" sz="2500"/>
              <a:t>bijvoorbeeld: i++</a:t>
            </a:r>
            <a:endParaRPr sz="2500"/>
          </a:p>
          <a:p>
            <a:pPr marL="0" lvl="0" indent="0" algn="l" rtl="0">
              <a:spcBef>
                <a:spcPts val="300"/>
              </a:spcBef>
              <a:spcAft>
                <a:spcPts val="0"/>
              </a:spcAft>
              <a:buNone/>
            </a:pPr>
            <a:endParaRPr sz="2500"/>
          </a:p>
          <a:p>
            <a:pPr marL="0" lvl="0" indent="0" algn="l" rtl="0">
              <a:spcBef>
                <a:spcPts val="300"/>
              </a:spcBef>
              <a:spcAft>
                <a:spcPts val="0"/>
              </a:spcAft>
              <a:buNone/>
            </a:pPr>
            <a:endParaRPr sz="2500"/>
          </a:p>
          <a:p>
            <a:pPr marL="0" lvl="0" indent="0" algn="l" rtl="0">
              <a:spcBef>
                <a:spcPts val="300"/>
              </a:spcBef>
              <a:spcAft>
                <a:spcPts val="0"/>
              </a:spcAft>
              <a:buNone/>
            </a:pPr>
            <a:endParaRPr sz="2500"/>
          </a:p>
        </p:txBody>
      </p:sp>
      <p:sp>
        <p:nvSpPr>
          <p:cNvPr id="140" name="Google Shape;140;ga44338dd1b_0_58"/>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SYNTAX</a:t>
            </a:r>
            <a:endParaRPr lang="nl-NL"/>
          </a:p>
        </p:txBody>
      </p:sp>
      <p:sp>
        <p:nvSpPr>
          <p:cNvPr id="141" name="Google Shape;141;ga44338dd1b_0_58"/>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a44338dd1b_0_72"/>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a:t>for (initialisatie</a:t>
            </a:r>
            <a:r>
              <a:rPr lang="nl-BE" sz="2500">
                <a:solidFill>
                  <a:srgbClr val="EC4B2F"/>
                </a:solidFill>
              </a:rPr>
              <a:t>;</a:t>
            </a:r>
            <a:r>
              <a:rPr lang="nl-BE" sz="2500"/>
              <a:t> voorwaarde</a:t>
            </a:r>
            <a:r>
              <a:rPr lang="nl-BE" sz="2500">
                <a:solidFill>
                  <a:srgbClr val="EC4B2F"/>
                </a:solidFill>
              </a:rPr>
              <a:t>;</a:t>
            </a:r>
            <a:r>
              <a:rPr lang="nl-BE" sz="2500"/>
              <a:t> iterator)</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opdrachten</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b="1">
                <a:solidFill>
                  <a:srgbClr val="00A0AE"/>
                </a:solidFill>
              </a:rPr>
              <a:t>Voorbeeld</a:t>
            </a:r>
            <a:endParaRPr sz="2500" b="1">
              <a:solidFill>
                <a:srgbClr val="00A0AE"/>
              </a:solidFill>
            </a:endParaRPr>
          </a:p>
          <a:p>
            <a:pPr marL="0" lvl="0" indent="0" algn="l" rtl="0">
              <a:spcBef>
                <a:spcPts val="300"/>
              </a:spcBef>
              <a:spcAft>
                <a:spcPts val="0"/>
              </a:spcAft>
              <a:buNone/>
            </a:pPr>
            <a:r>
              <a:rPr lang="nl-BE" sz="2500"/>
              <a:t>for (int i = 1; i &lt;= 3; 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r>
              <a:rPr lang="nl-BE" sz="2500"/>
              <a:t>	Console.WriteLine(i);</a:t>
            </a:r>
            <a:endParaRPr sz="2500"/>
          </a:p>
          <a:p>
            <a:pPr marL="0" lvl="0" indent="0" algn="l" rtl="0">
              <a:spcBef>
                <a:spcPts val="300"/>
              </a:spcBef>
              <a:spcAft>
                <a:spcPts val="0"/>
              </a:spcAft>
              <a:buNone/>
            </a:pPr>
            <a:r>
              <a:rPr lang="nl-BE" sz="2500"/>
              <a:t>}</a:t>
            </a:r>
            <a:endParaRPr sz="2500"/>
          </a:p>
          <a:p>
            <a:pPr marL="0" lvl="0" indent="0" algn="l" rtl="0">
              <a:spcBef>
                <a:spcPts val="300"/>
              </a:spcBef>
              <a:spcAft>
                <a:spcPts val="0"/>
              </a:spcAft>
              <a:buNone/>
            </a:pPr>
            <a:endParaRPr sz="2500"/>
          </a:p>
          <a:p>
            <a:pPr marL="0" lvl="0" indent="0" algn="l" rtl="0">
              <a:spcBef>
                <a:spcPts val="300"/>
              </a:spcBef>
              <a:spcAft>
                <a:spcPts val="0"/>
              </a:spcAft>
              <a:buNone/>
            </a:pPr>
            <a:endParaRPr sz="2500"/>
          </a:p>
          <a:p>
            <a:pPr marL="0" lvl="0" indent="0" algn="l" rtl="0">
              <a:spcBef>
                <a:spcPts val="300"/>
              </a:spcBef>
              <a:spcAft>
                <a:spcPts val="0"/>
              </a:spcAft>
              <a:buNone/>
            </a:pPr>
            <a:endParaRPr sz="2500"/>
          </a:p>
          <a:p>
            <a:pPr marL="0" lvl="0" indent="0" algn="l" rtl="0">
              <a:spcBef>
                <a:spcPts val="300"/>
              </a:spcBef>
              <a:spcAft>
                <a:spcPts val="0"/>
              </a:spcAft>
              <a:buNone/>
            </a:pPr>
            <a:endParaRPr sz="2500"/>
          </a:p>
        </p:txBody>
      </p:sp>
      <p:sp>
        <p:nvSpPr>
          <p:cNvPr id="148" name="Google Shape;148;ga44338dd1b_0_72"/>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SYNTAX</a:t>
            </a:r>
            <a:endParaRPr lang="nl-NL"/>
          </a:p>
        </p:txBody>
      </p:sp>
      <p:sp>
        <p:nvSpPr>
          <p:cNvPr id="149" name="Google Shape;149;ga44338dd1b_0_72"/>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9</a:t>
            </a:fld>
            <a:endParaRPr/>
          </a:p>
        </p:txBody>
      </p:sp>
    </p:spTree>
  </p:cSld>
  <p:clrMapOvr>
    <a:masterClrMapping/>
  </p:clrMapOvr>
</p:sld>
</file>

<file path=ppt/theme/theme1.xml><?xml version="1.0" encoding="utf-8"?>
<a:theme xmlns:a="http://schemas.openxmlformats.org/drawingml/2006/main" name="TM_presentatie_eng">
  <a:themeElements>
    <a:clrScheme name="Lessius">
      <a:dk1>
        <a:srgbClr val="003C72"/>
      </a:dk1>
      <a:lt1>
        <a:srgbClr val="FFFFFF"/>
      </a:lt1>
      <a:dk2>
        <a:srgbClr val="003C72"/>
      </a:dk2>
      <a:lt2>
        <a:srgbClr val="FFFFFF"/>
      </a:lt2>
      <a:accent1>
        <a:srgbClr val="00A9E5"/>
      </a:accent1>
      <a:accent2>
        <a:srgbClr val="67CBEF"/>
      </a:accent2>
      <a:accent3>
        <a:srgbClr val="CCEEFA"/>
      </a:accent3>
      <a:accent4>
        <a:srgbClr val="406D96"/>
      </a:accent4>
      <a:accent5>
        <a:srgbClr val="7F9DB9"/>
      </a:accent5>
      <a:accent6>
        <a:srgbClr val="BECEDD"/>
      </a:accent6>
      <a:hlink>
        <a:srgbClr val="118EFF"/>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33</Slides>
  <Notes>32</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TM_presentatie_eng</vt:lpstr>
      <vt:lpstr>INLEIDING TOT PROGRAMMEREN</vt:lpstr>
      <vt:lpstr>BOUWSTENEN</vt:lpstr>
      <vt:lpstr>WAT IS EEN ITERATIE?</vt:lpstr>
      <vt:lpstr>SOORTEN</vt:lpstr>
      <vt:lpstr>FOR ITERATIE</vt:lpstr>
      <vt:lpstr>SYNTAX</vt:lpstr>
      <vt:lpstr>SYNTAX</vt:lpstr>
      <vt:lpstr>SYNTAX</vt:lpstr>
      <vt:lpstr>SYNTAX</vt:lpstr>
      <vt:lpstr>VOORBEELD - START</vt:lpstr>
      <vt:lpstr>VOORBEELD - VOORWAARDE CONTROLEREN</vt:lpstr>
      <vt:lpstr>VOORBEELD - UITVOEREN OPDRACHTEN</vt:lpstr>
      <vt:lpstr>VOORBEELD - I VERHOGEN</vt:lpstr>
      <vt:lpstr>VOORBEELD - VOORWAARDE CONTROLEREN</vt:lpstr>
      <vt:lpstr>VOORBEELD - UITVOEREN OPDRACHTEN</vt:lpstr>
      <vt:lpstr>VOORBEELD - I VERHOGEN</vt:lpstr>
      <vt:lpstr>VOORBEELD - VOORWAARDE CONTROLEREN</vt:lpstr>
      <vt:lpstr>VOORBEELD - UITVOEREN OPDRACHTEN</vt:lpstr>
      <vt:lpstr>VOORBEELD - I VERHOGEN</vt:lpstr>
      <vt:lpstr>VOORBEELD - VOORWAARDE CONTROLEREN</vt:lpstr>
      <vt:lpstr>VOORBEELD - UITVOEREN OPDRACHTEN</vt:lpstr>
      <vt:lpstr>VOORBEELD - TOEKOMSTGERICHT</vt:lpstr>
      <vt:lpstr>VOORBEELD - TOEKOMSTGERICHT</vt:lpstr>
      <vt:lpstr>VOORBEELD 1</vt:lpstr>
      <vt:lpstr>VOORBEELD 1</vt:lpstr>
      <vt:lpstr>VOORBEELD 1</vt:lpstr>
      <vt:lpstr>VOORBEELD 1</vt:lpstr>
      <vt:lpstr>EFFICIËNTIE VERHOGEN</vt:lpstr>
      <vt:lpstr>BEGINWAARDE &lt; EINDWAARDE</vt:lpstr>
      <vt:lpstr>BEGINWAARDE &lt; EINDWAARDE</vt:lpstr>
      <vt:lpstr>BEGINWAARDE &gt; EINDWAARDE</vt:lpstr>
      <vt:lpstr>BEGINWAARDE &gt; EINDWAARDE</vt:lpstr>
      <vt:lpstr>OEFENINGEN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INLEIDING TOT PROGRAMMEREN</dc:title>
  <dc:creator>Miranda Decabooter</dc:creator>
  <cp:revision>1</cp:revision>
  <dcterms:created xsi:type="dcterms:W3CDTF">2016-09-05T09:03:02Z</dcterms:created>
  <dcterms:modified xsi:type="dcterms:W3CDTF">2022-08-11T09:11:18Z</dcterms:modified>
</cp:coreProperties>
</file>