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2"/>
  </p:notes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2" roundtripDataSignature="AMtx7mgzZyP3s5cUdXqZ1uhgUYYJTLARfA=="/>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0AE"/>
    <a:srgbClr val="4B2B4B"/>
    <a:srgbClr val="EC4B2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FA002A-9DF2-57D1-44C8-3EA82D1B45F3}" v="62" dt="2021-09-13T11:00:05.550"/>
    <p1510:client id="{56451DDA-A86E-8B41-4472-4159C080E943}" v="485" dt="2022-08-11T11:20:09.541"/>
    <p1510:client id="{7FC4837B-947B-5446-EB8B-E92288C00600}" v="6" dt="2021-09-29T10:04:33.182"/>
    <p1510:client id="{A1552E70-FF64-7A11-E383-2077630EB2F0}" v="2" dt="2022-10-03T06:49:26.239"/>
    <p1510:client id="{B9B3C544-04ED-1A29-56C5-AA99A5549FC1}" v="33" dt="2022-10-01T15:07:12.8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57"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52"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56"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eri Verlooy" userId="S::u0140090@thomasmore.be::5e82dc65-e997-420a-bd08-32be29d3eee0" providerId="AD" clId="Web-{A1552E70-FF64-7A11-E383-2077630EB2F0}"/>
    <pc:docChg chg="modSld">
      <pc:chgData name="Joeri Verlooy" userId="S::u0140090@thomasmore.be::5e82dc65-e997-420a-bd08-32be29d3eee0" providerId="AD" clId="Web-{A1552E70-FF64-7A11-E383-2077630EB2F0}" dt="2022-10-03T06:49:26.239" v="1" actId="1076"/>
      <pc:docMkLst>
        <pc:docMk/>
      </pc:docMkLst>
      <pc:sldChg chg="modSp">
        <pc:chgData name="Joeri Verlooy" userId="S::u0140090@thomasmore.be::5e82dc65-e997-420a-bd08-32be29d3eee0" providerId="AD" clId="Web-{A1552E70-FF64-7A11-E383-2077630EB2F0}" dt="2022-10-03T06:49:26.239" v="1" actId="1076"/>
        <pc:sldMkLst>
          <pc:docMk/>
          <pc:sldMk cId="0" sldId="267"/>
        </pc:sldMkLst>
        <pc:picChg chg="mod">
          <ac:chgData name="Joeri Verlooy" userId="S::u0140090@thomasmore.be::5e82dc65-e997-420a-bd08-32be29d3eee0" providerId="AD" clId="Web-{A1552E70-FF64-7A11-E383-2077630EB2F0}" dt="2022-10-03T06:49:26.239" v="1" actId="1076"/>
          <ac:picMkLst>
            <pc:docMk/>
            <pc:sldMk cId="0" sldId="267"/>
            <ac:picMk id="175" creationId="{00000000-0000-0000-0000-000000000000}"/>
          </ac:picMkLst>
        </pc:picChg>
      </pc:sldChg>
    </pc:docChg>
  </pc:docChgLst>
  <pc:docChgLst>
    <pc:chgData name="Joren Synaeve" userId="S::u0134243@thomasmore.be::06a84aa9-a1a4-4c10-9d44-3596912290bb" providerId="AD" clId="Web-{B9B3C544-04ED-1A29-56C5-AA99A5549FC1}"/>
    <pc:docChg chg="modSld">
      <pc:chgData name="Joren Synaeve" userId="S::u0134243@thomasmore.be::06a84aa9-a1a4-4c10-9d44-3596912290bb" providerId="AD" clId="Web-{B9B3C544-04ED-1A29-56C5-AA99A5549FC1}" dt="2022-10-01T15:07:12.803" v="28"/>
      <pc:docMkLst>
        <pc:docMk/>
      </pc:docMkLst>
      <pc:sldChg chg="modSp">
        <pc:chgData name="Joren Synaeve" userId="S::u0134243@thomasmore.be::06a84aa9-a1a4-4c10-9d44-3596912290bb" providerId="AD" clId="Web-{B9B3C544-04ED-1A29-56C5-AA99A5549FC1}" dt="2022-10-01T14:51:17.464" v="6" actId="20577"/>
        <pc:sldMkLst>
          <pc:docMk/>
          <pc:sldMk cId="0" sldId="265"/>
        </pc:sldMkLst>
        <pc:spChg chg="mod">
          <ac:chgData name="Joren Synaeve" userId="S::u0134243@thomasmore.be::06a84aa9-a1a4-4c10-9d44-3596912290bb" providerId="AD" clId="Web-{B9B3C544-04ED-1A29-56C5-AA99A5549FC1}" dt="2022-10-01T14:51:17.464" v="6" actId="20577"/>
          <ac:spMkLst>
            <pc:docMk/>
            <pc:sldMk cId="0" sldId="265"/>
            <ac:spMk id="155" creationId="{00000000-0000-0000-0000-000000000000}"/>
          </ac:spMkLst>
        </pc:spChg>
      </pc:sldChg>
      <pc:sldChg chg="addSp delSp modSp">
        <pc:chgData name="Joren Synaeve" userId="S::u0134243@thomasmore.be::06a84aa9-a1a4-4c10-9d44-3596912290bb" providerId="AD" clId="Web-{B9B3C544-04ED-1A29-56C5-AA99A5549FC1}" dt="2022-10-01T15:07:12.803" v="28"/>
        <pc:sldMkLst>
          <pc:docMk/>
          <pc:sldMk cId="0" sldId="272"/>
        </pc:sldMkLst>
        <pc:spChg chg="add del mod">
          <ac:chgData name="Joren Synaeve" userId="S::u0134243@thomasmore.be::06a84aa9-a1a4-4c10-9d44-3596912290bb" providerId="AD" clId="Web-{B9B3C544-04ED-1A29-56C5-AA99A5549FC1}" dt="2022-10-01T15:07:12.803" v="28"/>
          <ac:spMkLst>
            <pc:docMk/>
            <pc:sldMk cId="0" sldId="272"/>
            <ac:spMk id="2" creationId="{24B9E803-4962-0AB6-F79B-BE4ABB97651C}"/>
          </ac:spMkLst>
        </pc:spChg>
        <pc:spChg chg="mod">
          <ac:chgData name="Joren Synaeve" userId="S::u0134243@thomasmore.be::06a84aa9-a1a4-4c10-9d44-3596912290bb" providerId="AD" clId="Web-{B9B3C544-04ED-1A29-56C5-AA99A5549FC1}" dt="2022-10-01T15:06:14.754" v="17" actId="1076"/>
          <ac:spMkLst>
            <pc:docMk/>
            <pc:sldMk cId="0" sldId="272"/>
            <ac:spMk id="220" creationId="{00000000-0000-0000-0000-000000000000}"/>
          </ac:spMkLst>
        </pc:spChg>
      </pc:sldChg>
    </pc:docChg>
  </pc:docChgLst>
  <pc:docChgLst>
    <pc:chgData clId="Web-{13FA002A-9DF2-57D1-44C8-3EA82D1B45F3}"/>
    <pc:docChg chg="modSld">
      <pc:chgData name="" userId="" providerId="" clId="Web-{13FA002A-9DF2-57D1-44C8-3EA82D1B45F3}" dt="2021-09-13T10:57:20.391" v="6" actId="20577"/>
      <pc:docMkLst>
        <pc:docMk/>
      </pc:docMkLst>
      <pc:sldChg chg="modSp">
        <pc:chgData name="" userId="" providerId="" clId="Web-{13FA002A-9DF2-57D1-44C8-3EA82D1B45F3}" dt="2021-09-13T10:57:20.391" v="6" actId="20577"/>
        <pc:sldMkLst>
          <pc:docMk/>
          <pc:sldMk cId="0" sldId="256"/>
        </pc:sldMkLst>
        <pc:spChg chg="mod">
          <ac:chgData name="" userId="" providerId="" clId="Web-{13FA002A-9DF2-57D1-44C8-3EA82D1B45F3}" dt="2021-09-13T10:57:20.391" v="6" actId="20577"/>
          <ac:spMkLst>
            <pc:docMk/>
            <pc:sldMk cId="0" sldId="256"/>
            <ac:spMk id="82" creationId="{00000000-0000-0000-0000-000000000000}"/>
          </ac:spMkLst>
        </pc:spChg>
      </pc:sldChg>
    </pc:docChg>
  </pc:docChgLst>
  <pc:docChgLst>
    <pc:chgData name="Joren Synaeve" userId="S::u0134243@thomasmore.be::06a84aa9-a1a4-4c10-9d44-3596912290bb" providerId="AD" clId="Web-{13FA002A-9DF2-57D1-44C8-3EA82D1B45F3}"/>
    <pc:docChg chg="delSld modSld">
      <pc:chgData name="Joren Synaeve" userId="S::u0134243@thomasmore.be::06a84aa9-a1a4-4c10-9d44-3596912290bb" providerId="AD" clId="Web-{13FA002A-9DF2-57D1-44C8-3EA82D1B45F3}" dt="2021-09-13T11:00:05.550" v="33"/>
      <pc:docMkLst>
        <pc:docMk/>
      </pc:docMkLst>
      <pc:sldChg chg="modSp">
        <pc:chgData name="Joren Synaeve" userId="S::u0134243@thomasmore.be::06a84aa9-a1a4-4c10-9d44-3596912290bb" providerId="AD" clId="Web-{13FA002A-9DF2-57D1-44C8-3EA82D1B45F3}" dt="2021-09-13T10:58:35.518" v="16" actId="20577"/>
        <pc:sldMkLst>
          <pc:docMk/>
          <pc:sldMk cId="0" sldId="258"/>
        </pc:sldMkLst>
        <pc:spChg chg="mod">
          <ac:chgData name="Joren Synaeve" userId="S::u0134243@thomasmore.be::06a84aa9-a1a4-4c10-9d44-3596912290bb" providerId="AD" clId="Web-{13FA002A-9DF2-57D1-44C8-3EA82D1B45F3}" dt="2021-09-13T10:58:35.518" v="16" actId="20577"/>
          <ac:spMkLst>
            <pc:docMk/>
            <pc:sldMk cId="0" sldId="258"/>
            <ac:spMk id="98" creationId="{00000000-0000-0000-0000-000000000000}"/>
          </ac:spMkLst>
        </pc:spChg>
      </pc:sldChg>
      <pc:sldChg chg="del">
        <pc:chgData name="Joren Synaeve" userId="S::u0134243@thomasmore.be::06a84aa9-a1a4-4c10-9d44-3596912290bb" providerId="AD" clId="Web-{13FA002A-9DF2-57D1-44C8-3EA82D1B45F3}" dt="2021-09-13T11:00:05.550" v="33"/>
        <pc:sldMkLst>
          <pc:docMk/>
          <pc:sldMk cId="515965817" sldId="285"/>
        </pc:sldMkLst>
      </pc:sldChg>
      <pc:sldChg chg="del">
        <pc:chgData name="Joren Synaeve" userId="S::u0134243@thomasmore.be::06a84aa9-a1a4-4c10-9d44-3596912290bb" providerId="AD" clId="Web-{13FA002A-9DF2-57D1-44C8-3EA82D1B45F3}" dt="2021-09-13T11:00:05.550" v="32"/>
        <pc:sldMkLst>
          <pc:docMk/>
          <pc:sldMk cId="0" sldId="286"/>
        </pc:sldMkLst>
      </pc:sldChg>
      <pc:sldChg chg="del">
        <pc:chgData name="Joren Synaeve" userId="S::u0134243@thomasmore.be::06a84aa9-a1a4-4c10-9d44-3596912290bb" providerId="AD" clId="Web-{13FA002A-9DF2-57D1-44C8-3EA82D1B45F3}" dt="2021-09-13T11:00:05.535" v="31"/>
        <pc:sldMkLst>
          <pc:docMk/>
          <pc:sldMk cId="0" sldId="287"/>
        </pc:sldMkLst>
      </pc:sldChg>
      <pc:sldChg chg="del">
        <pc:chgData name="Joren Synaeve" userId="S::u0134243@thomasmore.be::06a84aa9-a1a4-4c10-9d44-3596912290bb" providerId="AD" clId="Web-{13FA002A-9DF2-57D1-44C8-3EA82D1B45F3}" dt="2021-09-13T11:00:05.535" v="30"/>
        <pc:sldMkLst>
          <pc:docMk/>
          <pc:sldMk cId="0" sldId="288"/>
        </pc:sldMkLst>
      </pc:sldChg>
      <pc:sldChg chg="del">
        <pc:chgData name="Joren Synaeve" userId="S::u0134243@thomasmore.be::06a84aa9-a1a4-4c10-9d44-3596912290bb" providerId="AD" clId="Web-{13FA002A-9DF2-57D1-44C8-3EA82D1B45F3}" dt="2021-09-13T11:00:05.535" v="29"/>
        <pc:sldMkLst>
          <pc:docMk/>
          <pc:sldMk cId="0" sldId="289"/>
        </pc:sldMkLst>
      </pc:sldChg>
      <pc:sldChg chg="del">
        <pc:chgData name="Joren Synaeve" userId="S::u0134243@thomasmore.be::06a84aa9-a1a4-4c10-9d44-3596912290bb" providerId="AD" clId="Web-{13FA002A-9DF2-57D1-44C8-3EA82D1B45F3}" dt="2021-09-13T11:00:05.535" v="28"/>
        <pc:sldMkLst>
          <pc:docMk/>
          <pc:sldMk cId="0" sldId="290"/>
        </pc:sldMkLst>
      </pc:sldChg>
      <pc:sldChg chg="del">
        <pc:chgData name="Joren Synaeve" userId="S::u0134243@thomasmore.be::06a84aa9-a1a4-4c10-9d44-3596912290bb" providerId="AD" clId="Web-{13FA002A-9DF2-57D1-44C8-3EA82D1B45F3}" dt="2021-09-13T11:00:05.535" v="27"/>
        <pc:sldMkLst>
          <pc:docMk/>
          <pc:sldMk cId="0" sldId="291"/>
        </pc:sldMkLst>
      </pc:sldChg>
      <pc:sldChg chg="del">
        <pc:chgData name="Joren Synaeve" userId="S::u0134243@thomasmore.be::06a84aa9-a1a4-4c10-9d44-3596912290bb" providerId="AD" clId="Web-{13FA002A-9DF2-57D1-44C8-3EA82D1B45F3}" dt="2021-09-13T11:00:05.535" v="26"/>
        <pc:sldMkLst>
          <pc:docMk/>
          <pc:sldMk cId="0" sldId="292"/>
        </pc:sldMkLst>
      </pc:sldChg>
      <pc:sldChg chg="del">
        <pc:chgData name="Joren Synaeve" userId="S::u0134243@thomasmore.be::06a84aa9-a1a4-4c10-9d44-3596912290bb" providerId="AD" clId="Web-{13FA002A-9DF2-57D1-44C8-3EA82D1B45F3}" dt="2021-09-13T11:00:05.535" v="25"/>
        <pc:sldMkLst>
          <pc:docMk/>
          <pc:sldMk cId="0" sldId="293"/>
        </pc:sldMkLst>
      </pc:sldChg>
      <pc:sldChg chg="del">
        <pc:chgData name="Joren Synaeve" userId="S::u0134243@thomasmore.be::06a84aa9-a1a4-4c10-9d44-3596912290bb" providerId="AD" clId="Web-{13FA002A-9DF2-57D1-44C8-3EA82D1B45F3}" dt="2021-09-13T11:00:05.535" v="24"/>
        <pc:sldMkLst>
          <pc:docMk/>
          <pc:sldMk cId="0" sldId="294"/>
        </pc:sldMkLst>
      </pc:sldChg>
      <pc:sldChg chg="del">
        <pc:chgData name="Joren Synaeve" userId="S::u0134243@thomasmore.be::06a84aa9-a1a4-4c10-9d44-3596912290bb" providerId="AD" clId="Web-{13FA002A-9DF2-57D1-44C8-3EA82D1B45F3}" dt="2021-09-13T11:00:05.535" v="23"/>
        <pc:sldMkLst>
          <pc:docMk/>
          <pc:sldMk cId="0" sldId="295"/>
        </pc:sldMkLst>
      </pc:sldChg>
      <pc:sldChg chg="del">
        <pc:chgData name="Joren Synaeve" userId="S::u0134243@thomasmore.be::06a84aa9-a1a4-4c10-9d44-3596912290bb" providerId="AD" clId="Web-{13FA002A-9DF2-57D1-44C8-3EA82D1B45F3}" dt="2021-09-13T11:00:05.535" v="22"/>
        <pc:sldMkLst>
          <pc:docMk/>
          <pc:sldMk cId="0" sldId="296"/>
        </pc:sldMkLst>
      </pc:sldChg>
      <pc:sldChg chg="del">
        <pc:chgData name="Joren Synaeve" userId="S::u0134243@thomasmore.be::06a84aa9-a1a4-4c10-9d44-3596912290bb" providerId="AD" clId="Web-{13FA002A-9DF2-57D1-44C8-3EA82D1B45F3}" dt="2021-09-13T11:00:05.535" v="21"/>
        <pc:sldMkLst>
          <pc:docMk/>
          <pc:sldMk cId="0" sldId="297"/>
        </pc:sldMkLst>
      </pc:sldChg>
      <pc:sldChg chg="del">
        <pc:chgData name="Joren Synaeve" userId="S::u0134243@thomasmore.be::06a84aa9-a1a4-4c10-9d44-3596912290bb" providerId="AD" clId="Web-{13FA002A-9DF2-57D1-44C8-3EA82D1B45F3}" dt="2021-09-13T11:00:05.535" v="20"/>
        <pc:sldMkLst>
          <pc:docMk/>
          <pc:sldMk cId="0" sldId="298"/>
        </pc:sldMkLst>
      </pc:sldChg>
      <pc:sldChg chg="del">
        <pc:chgData name="Joren Synaeve" userId="S::u0134243@thomasmore.be::06a84aa9-a1a4-4c10-9d44-3596912290bb" providerId="AD" clId="Web-{13FA002A-9DF2-57D1-44C8-3EA82D1B45F3}" dt="2021-09-13T11:00:05.519" v="19"/>
        <pc:sldMkLst>
          <pc:docMk/>
          <pc:sldMk cId="0" sldId="299"/>
        </pc:sldMkLst>
      </pc:sldChg>
      <pc:sldChg chg="del">
        <pc:chgData name="Joren Synaeve" userId="S::u0134243@thomasmore.be::06a84aa9-a1a4-4c10-9d44-3596912290bb" providerId="AD" clId="Web-{13FA002A-9DF2-57D1-44C8-3EA82D1B45F3}" dt="2021-09-13T11:00:05.519" v="18"/>
        <pc:sldMkLst>
          <pc:docMk/>
          <pc:sldMk cId="0" sldId="300"/>
        </pc:sldMkLst>
      </pc:sldChg>
      <pc:sldChg chg="del">
        <pc:chgData name="Joren Synaeve" userId="S::u0134243@thomasmore.be::06a84aa9-a1a4-4c10-9d44-3596912290bb" providerId="AD" clId="Web-{13FA002A-9DF2-57D1-44C8-3EA82D1B45F3}" dt="2021-09-13T11:00:05.519" v="17"/>
        <pc:sldMkLst>
          <pc:docMk/>
          <pc:sldMk cId="0" sldId="301"/>
        </pc:sldMkLst>
      </pc:sldChg>
    </pc:docChg>
  </pc:docChgLst>
  <pc:docChgLst>
    <pc:chgData name="Joeri Verlooy" userId="S::u0140090@thomasmore.be::5e82dc65-e997-420a-bd08-32be29d3eee0" providerId="AD" clId="Web-{7FC4837B-947B-5446-EB8B-E92288C00600}"/>
    <pc:docChg chg="modSld">
      <pc:chgData name="Joeri Verlooy" userId="S::u0140090@thomasmore.be::5e82dc65-e997-420a-bd08-32be29d3eee0" providerId="AD" clId="Web-{7FC4837B-947B-5446-EB8B-E92288C00600}" dt="2021-09-29T10:04:30.916" v="3" actId="20577"/>
      <pc:docMkLst>
        <pc:docMk/>
      </pc:docMkLst>
      <pc:sldChg chg="modSp">
        <pc:chgData name="Joeri Verlooy" userId="S::u0140090@thomasmore.be::5e82dc65-e997-420a-bd08-32be29d3eee0" providerId="AD" clId="Web-{7FC4837B-947B-5446-EB8B-E92288C00600}" dt="2021-09-29T10:04:30.916" v="3" actId="20577"/>
        <pc:sldMkLst>
          <pc:docMk/>
          <pc:sldMk cId="0" sldId="274"/>
        </pc:sldMkLst>
        <pc:spChg chg="mod">
          <ac:chgData name="Joeri Verlooy" userId="S::u0140090@thomasmore.be::5e82dc65-e997-420a-bd08-32be29d3eee0" providerId="AD" clId="Web-{7FC4837B-947B-5446-EB8B-E92288C00600}" dt="2021-09-29T10:04:24.276" v="2" actId="14100"/>
          <ac:spMkLst>
            <pc:docMk/>
            <pc:sldMk cId="0" sldId="274"/>
            <ac:spMk id="239" creationId="{00000000-0000-0000-0000-000000000000}"/>
          </ac:spMkLst>
        </pc:spChg>
        <pc:spChg chg="mod">
          <ac:chgData name="Joeri Verlooy" userId="S::u0140090@thomasmore.be::5e82dc65-e997-420a-bd08-32be29d3eee0" providerId="AD" clId="Web-{7FC4837B-947B-5446-EB8B-E92288C00600}" dt="2021-09-29T10:04:30.916" v="3" actId="20577"/>
          <ac:spMkLst>
            <pc:docMk/>
            <pc:sldMk cId="0" sldId="274"/>
            <ac:spMk id="240" creationId="{00000000-0000-0000-0000-000000000000}"/>
          </ac:spMkLst>
        </pc:spChg>
      </pc:sldChg>
    </pc:docChg>
  </pc:docChgLst>
  <pc:docChgLst>
    <pc:chgData name="Joeri Verlooy" userId="S::u0140090@thomasmore.be::5e82dc65-e997-420a-bd08-32be29d3eee0" providerId="AD" clId="Web-{56451DDA-A86E-8B41-4472-4159C080E943}"/>
    <pc:docChg chg="addSld modSld sldOrd">
      <pc:chgData name="Joeri Verlooy" userId="S::u0140090@thomasmore.be::5e82dc65-e997-420a-bd08-32be29d3eee0" providerId="AD" clId="Web-{56451DDA-A86E-8B41-4472-4159C080E943}" dt="2022-08-11T11:20:08.978" v="444" actId="20577"/>
      <pc:docMkLst>
        <pc:docMk/>
      </pc:docMkLst>
      <pc:sldChg chg="modSp">
        <pc:chgData name="Joeri Verlooy" userId="S::u0140090@thomasmore.be::5e82dc65-e997-420a-bd08-32be29d3eee0" providerId="AD" clId="Web-{56451DDA-A86E-8B41-4472-4159C080E943}" dt="2022-08-11T11:20:08.978" v="444" actId="20577"/>
        <pc:sldMkLst>
          <pc:docMk/>
          <pc:sldMk cId="0" sldId="256"/>
        </pc:sldMkLst>
        <pc:spChg chg="mod">
          <ac:chgData name="Joeri Verlooy" userId="S::u0140090@thomasmore.be::5e82dc65-e997-420a-bd08-32be29d3eee0" providerId="AD" clId="Web-{56451DDA-A86E-8B41-4472-4159C080E943}" dt="2022-08-11T11:20:08.978" v="444" actId="20577"/>
          <ac:spMkLst>
            <pc:docMk/>
            <pc:sldMk cId="0" sldId="256"/>
            <ac:spMk id="82" creationId="{00000000-0000-0000-0000-000000000000}"/>
          </ac:spMkLst>
        </pc:spChg>
      </pc:sldChg>
      <pc:sldChg chg="modSp">
        <pc:chgData name="Joeri Verlooy" userId="S::u0140090@thomasmore.be::5e82dc65-e997-420a-bd08-32be29d3eee0" providerId="AD" clId="Web-{56451DDA-A86E-8B41-4472-4159C080E943}" dt="2022-08-11T11:04:07.043" v="111" actId="20577"/>
        <pc:sldMkLst>
          <pc:docMk/>
          <pc:sldMk cId="0" sldId="257"/>
        </pc:sldMkLst>
        <pc:spChg chg="mod">
          <ac:chgData name="Joeri Verlooy" userId="S::u0140090@thomasmore.be::5e82dc65-e997-420a-bd08-32be29d3eee0" providerId="AD" clId="Web-{56451DDA-A86E-8B41-4472-4159C080E943}" dt="2022-08-11T10:54:41.214" v="5" actId="20577"/>
          <ac:spMkLst>
            <pc:docMk/>
            <pc:sldMk cId="0" sldId="257"/>
            <ac:spMk id="90" creationId="{00000000-0000-0000-0000-000000000000}"/>
          </ac:spMkLst>
        </pc:spChg>
        <pc:spChg chg="mod">
          <ac:chgData name="Joeri Verlooy" userId="S::u0140090@thomasmore.be::5e82dc65-e997-420a-bd08-32be29d3eee0" providerId="AD" clId="Web-{56451DDA-A86E-8B41-4472-4159C080E943}" dt="2022-08-11T11:04:07.043" v="111" actId="20577"/>
          <ac:spMkLst>
            <pc:docMk/>
            <pc:sldMk cId="0" sldId="257"/>
            <ac:spMk id="91" creationId="{00000000-0000-0000-0000-000000000000}"/>
          </ac:spMkLst>
        </pc:spChg>
      </pc:sldChg>
      <pc:sldChg chg="modSp">
        <pc:chgData name="Joeri Verlooy" userId="S::u0140090@thomasmore.be::5e82dc65-e997-420a-bd08-32be29d3eee0" providerId="AD" clId="Web-{56451DDA-A86E-8B41-4472-4159C080E943}" dt="2022-08-11T11:04:10.934" v="113" actId="20577"/>
        <pc:sldMkLst>
          <pc:docMk/>
          <pc:sldMk cId="0" sldId="258"/>
        </pc:sldMkLst>
        <pc:spChg chg="mod">
          <ac:chgData name="Joeri Verlooy" userId="S::u0140090@thomasmore.be::5e82dc65-e997-420a-bd08-32be29d3eee0" providerId="AD" clId="Web-{56451DDA-A86E-8B41-4472-4159C080E943}" dt="2022-08-11T10:55:31.919" v="25" actId="20577"/>
          <ac:spMkLst>
            <pc:docMk/>
            <pc:sldMk cId="0" sldId="258"/>
            <ac:spMk id="98" creationId="{00000000-0000-0000-0000-000000000000}"/>
          </ac:spMkLst>
        </pc:spChg>
        <pc:spChg chg="mod">
          <ac:chgData name="Joeri Verlooy" userId="S::u0140090@thomasmore.be::5e82dc65-e997-420a-bd08-32be29d3eee0" providerId="AD" clId="Web-{56451DDA-A86E-8B41-4472-4159C080E943}" dt="2022-08-11T11:04:10.934" v="113" actId="20577"/>
          <ac:spMkLst>
            <pc:docMk/>
            <pc:sldMk cId="0" sldId="258"/>
            <ac:spMk id="99" creationId="{00000000-0000-0000-0000-000000000000}"/>
          </ac:spMkLst>
        </pc:spChg>
      </pc:sldChg>
      <pc:sldChg chg="modSp">
        <pc:chgData name="Joeri Verlooy" userId="S::u0140090@thomasmore.be::5e82dc65-e997-420a-bd08-32be29d3eee0" providerId="AD" clId="Web-{56451DDA-A86E-8B41-4472-4159C080E943}" dt="2022-08-11T11:04:15.434" v="115" actId="20577"/>
        <pc:sldMkLst>
          <pc:docMk/>
          <pc:sldMk cId="0" sldId="259"/>
        </pc:sldMkLst>
        <pc:spChg chg="mod">
          <ac:chgData name="Joeri Verlooy" userId="S::u0140090@thomasmore.be::5e82dc65-e997-420a-bd08-32be29d3eee0" providerId="AD" clId="Web-{56451DDA-A86E-8B41-4472-4159C080E943}" dt="2022-08-11T11:04:15.434" v="115" actId="20577"/>
          <ac:spMkLst>
            <pc:docMk/>
            <pc:sldMk cId="0" sldId="259"/>
            <ac:spMk id="108" creationId="{00000000-0000-0000-0000-000000000000}"/>
          </ac:spMkLst>
        </pc:spChg>
      </pc:sldChg>
      <pc:sldChg chg="modSp">
        <pc:chgData name="Joeri Verlooy" userId="S::u0140090@thomasmore.be::5e82dc65-e997-420a-bd08-32be29d3eee0" providerId="AD" clId="Web-{56451DDA-A86E-8B41-4472-4159C080E943}" dt="2022-08-11T11:04:19.606" v="117" actId="20577"/>
        <pc:sldMkLst>
          <pc:docMk/>
          <pc:sldMk cId="0" sldId="260"/>
        </pc:sldMkLst>
        <pc:spChg chg="mod">
          <ac:chgData name="Joeri Verlooy" userId="S::u0140090@thomasmore.be::5e82dc65-e997-420a-bd08-32be29d3eee0" providerId="AD" clId="Web-{56451DDA-A86E-8B41-4472-4159C080E943}" dt="2022-08-11T11:04:19.606" v="117" actId="20577"/>
          <ac:spMkLst>
            <pc:docMk/>
            <pc:sldMk cId="0" sldId="260"/>
            <ac:spMk id="116" creationId="{00000000-0000-0000-0000-000000000000}"/>
          </ac:spMkLst>
        </pc:spChg>
      </pc:sldChg>
      <pc:sldChg chg="modSp">
        <pc:chgData name="Joeri Verlooy" userId="S::u0140090@thomasmore.be::5e82dc65-e997-420a-bd08-32be29d3eee0" providerId="AD" clId="Web-{56451DDA-A86E-8B41-4472-4159C080E943}" dt="2022-08-11T11:04:27.841" v="119" actId="20577"/>
        <pc:sldMkLst>
          <pc:docMk/>
          <pc:sldMk cId="0" sldId="261"/>
        </pc:sldMkLst>
        <pc:spChg chg="mod">
          <ac:chgData name="Joeri Verlooy" userId="S::u0140090@thomasmore.be::5e82dc65-e997-420a-bd08-32be29d3eee0" providerId="AD" clId="Web-{56451DDA-A86E-8B41-4472-4159C080E943}" dt="2022-08-11T11:04:27.841" v="119" actId="20577"/>
          <ac:spMkLst>
            <pc:docMk/>
            <pc:sldMk cId="0" sldId="261"/>
            <ac:spMk id="124" creationId="{00000000-0000-0000-0000-000000000000}"/>
          </ac:spMkLst>
        </pc:spChg>
      </pc:sldChg>
      <pc:sldChg chg="modSp ord">
        <pc:chgData name="Joeri Verlooy" userId="S::u0140090@thomasmore.be::5e82dc65-e997-420a-bd08-32be29d3eee0" providerId="AD" clId="Web-{56451DDA-A86E-8B41-4472-4159C080E943}" dt="2022-08-11T11:04:22.388" v="118" actId="20577"/>
        <pc:sldMkLst>
          <pc:docMk/>
          <pc:sldMk cId="0" sldId="262"/>
        </pc:sldMkLst>
        <pc:spChg chg="mod">
          <ac:chgData name="Joeri Verlooy" userId="S::u0140090@thomasmore.be::5e82dc65-e997-420a-bd08-32be29d3eee0" providerId="AD" clId="Web-{56451DDA-A86E-8B41-4472-4159C080E943}" dt="2022-08-11T11:04:22.388" v="118" actId="20577"/>
          <ac:spMkLst>
            <pc:docMk/>
            <pc:sldMk cId="0" sldId="262"/>
            <ac:spMk id="132" creationId="{00000000-0000-0000-0000-000000000000}"/>
          </ac:spMkLst>
        </pc:spChg>
      </pc:sldChg>
      <pc:sldChg chg="modSp">
        <pc:chgData name="Joeri Verlooy" userId="S::u0140090@thomasmore.be::5e82dc65-e997-420a-bd08-32be29d3eee0" providerId="AD" clId="Web-{56451DDA-A86E-8B41-4472-4159C080E943}" dt="2022-08-11T11:04:37.373" v="122" actId="20577"/>
        <pc:sldMkLst>
          <pc:docMk/>
          <pc:sldMk cId="0" sldId="263"/>
        </pc:sldMkLst>
        <pc:spChg chg="mod">
          <ac:chgData name="Joeri Verlooy" userId="S::u0140090@thomasmore.be::5e82dc65-e997-420a-bd08-32be29d3eee0" providerId="AD" clId="Web-{56451DDA-A86E-8B41-4472-4159C080E943}" dt="2022-08-11T11:04:37.373" v="122" actId="20577"/>
          <ac:spMkLst>
            <pc:docMk/>
            <pc:sldMk cId="0" sldId="263"/>
            <ac:spMk id="140" creationId="{00000000-0000-0000-0000-000000000000}"/>
          </ac:spMkLst>
        </pc:spChg>
      </pc:sldChg>
      <pc:sldChg chg="modSp">
        <pc:chgData name="Joeri Verlooy" userId="S::u0140090@thomasmore.be::5e82dc65-e997-420a-bd08-32be29d3eee0" providerId="AD" clId="Web-{56451DDA-A86E-8B41-4472-4159C080E943}" dt="2022-08-11T11:04:44.045" v="123" actId="20577"/>
        <pc:sldMkLst>
          <pc:docMk/>
          <pc:sldMk cId="0" sldId="264"/>
        </pc:sldMkLst>
        <pc:spChg chg="mod">
          <ac:chgData name="Joeri Verlooy" userId="S::u0140090@thomasmore.be::5e82dc65-e997-420a-bd08-32be29d3eee0" providerId="AD" clId="Web-{56451DDA-A86E-8B41-4472-4159C080E943}" dt="2022-08-11T11:04:44.045" v="123" actId="20577"/>
          <ac:spMkLst>
            <pc:docMk/>
            <pc:sldMk cId="0" sldId="264"/>
            <ac:spMk id="148" creationId="{00000000-0000-0000-0000-000000000000}"/>
          </ac:spMkLst>
        </pc:spChg>
      </pc:sldChg>
      <pc:sldChg chg="modSp">
        <pc:chgData name="Joeri Verlooy" userId="S::u0140090@thomasmore.be::5e82dc65-e997-420a-bd08-32be29d3eee0" providerId="AD" clId="Web-{56451DDA-A86E-8B41-4472-4159C080E943}" dt="2022-08-11T11:04:57.592" v="126" actId="20577"/>
        <pc:sldMkLst>
          <pc:docMk/>
          <pc:sldMk cId="0" sldId="265"/>
        </pc:sldMkLst>
        <pc:spChg chg="mod">
          <ac:chgData name="Joeri Verlooy" userId="S::u0140090@thomasmore.be::5e82dc65-e997-420a-bd08-32be29d3eee0" providerId="AD" clId="Web-{56451DDA-A86E-8B41-4472-4159C080E943}" dt="2022-08-11T11:04:57.592" v="126" actId="20577"/>
          <ac:spMkLst>
            <pc:docMk/>
            <pc:sldMk cId="0" sldId="265"/>
            <ac:spMk id="156" creationId="{00000000-0000-0000-0000-000000000000}"/>
          </ac:spMkLst>
        </pc:spChg>
      </pc:sldChg>
      <pc:sldChg chg="modSp">
        <pc:chgData name="Joeri Verlooy" userId="S::u0140090@thomasmore.be::5e82dc65-e997-420a-bd08-32be29d3eee0" providerId="AD" clId="Web-{56451DDA-A86E-8B41-4472-4159C080E943}" dt="2022-08-11T11:05:08.561" v="132" actId="20577"/>
        <pc:sldMkLst>
          <pc:docMk/>
          <pc:sldMk cId="0" sldId="266"/>
        </pc:sldMkLst>
        <pc:spChg chg="mod">
          <ac:chgData name="Joeri Verlooy" userId="S::u0140090@thomasmore.be::5e82dc65-e997-420a-bd08-32be29d3eee0" providerId="AD" clId="Web-{56451DDA-A86E-8B41-4472-4159C080E943}" dt="2022-08-11T11:05:08.561" v="132" actId="20577"/>
          <ac:spMkLst>
            <pc:docMk/>
            <pc:sldMk cId="0" sldId="266"/>
            <ac:spMk id="164" creationId="{00000000-0000-0000-0000-000000000000}"/>
          </ac:spMkLst>
        </pc:spChg>
      </pc:sldChg>
      <pc:sldChg chg="modSp">
        <pc:chgData name="Joeri Verlooy" userId="S::u0140090@thomasmore.be::5e82dc65-e997-420a-bd08-32be29d3eee0" providerId="AD" clId="Web-{56451DDA-A86E-8B41-4472-4159C080E943}" dt="2022-08-11T11:05:18.718" v="135" actId="20577"/>
        <pc:sldMkLst>
          <pc:docMk/>
          <pc:sldMk cId="0" sldId="267"/>
        </pc:sldMkLst>
        <pc:spChg chg="mod">
          <ac:chgData name="Joeri Verlooy" userId="S::u0140090@thomasmore.be::5e82dc65-e997-420a-bd08-32be29d3eee0" providerId="AD" clId="Web-{56451DDA-A86E-8B41-4472-4159C080E943}" dt="2022-08-11T11:05:18.718" v="135" actId="20577"/>
          <ac:spMkLst>
            <pc:docMk/>
            <pc:sldMk cId="0" sldId="267"/>
            <ac:spMk id="173" creationId="{00000000-0000-0000-0000-000000000000}"/>
          </ac:spMkLst>
        </pc:spChg>
        <pc:spChg chg="mod">
          <ac:chgData name="Joeri Verlooy" userId="S::u0140090@thomasmore.be::5e82dc65-e997-420a-bd08-32be29d3eee0" providerId="AD" clId="Web-{56451DDA-A86E-8B41-4472-4159C080E943}" dt="2022-08-11T10:55:57.451" v="27" actId="20577"/>
          <ac:spMkLst>
            <pc:docMk/>
            <pc:sldMk cId="0" sldId="267"/>
            <ac:spMk id="176" creationId="{00000000-0000-0000-0000-000000000000}"/>
          </ac:spMkLst>
        </pc:spChg>
      </pc:sldChg>
      <pc:sldChg chg="modSp">
        <pc:chgData name="Joeri Verlooy" userId="S::u0140090@thomasmore.be::5e82dc65-e997-420a-bd08-32be29d3eee0" providerId="AD" clId="Web-{56451DDA-A86E-8B41-4472-4159C080E943}" dt="2022-08-11T11:18:04.006" v="414" actId="20577"/>
        <pc:sldMkLst>
          <pc:docMk/>
          <pc:sldMk cId="0" sldId="268"/>
        </pc:sldMkLst>
        <pc:spChg chg="mod">
          <ac:chgData name="Joeri Verlooy" userId="S::u0140090@thomasmore.be::5e82dc65-e997-420a-bd08-32be29d3eee0" providerId="AD" clId="Web-{56451DDA-A86E-8B41-4472-4159C080E943}" dt="2022-08-11T11:18:04.006" v="414" actId="20577"/>
          <ac:spMkLst>
            <pc:docMk/>
            <pc:sldMk cId="0" sldId="268"/>
            <ac:spMk id="183" creationId="{00000000-0000-0000-0000-000000000000}"/>
          </ac:spMkLst>
        </pc:spChg>
      </pc:sldChg>
      <pc:sldChg chg="modSp">
        <pc:chgData name="Joeri Verlooy" userId="S::u0140090@thomasmore.be::5e82dc65-e997-420a-bd08-32be29d3eee0" providerId="AD" clId="Web-{56451DDA-A86E-8B41-4472-4159C080E943}" dt="2022-08-11T11:18:08.584" v="416" actId="20577"/>
        <pc:sldMkLst>
          <pc:docMk/>
          <pc:sldMk cId="0" sldId="269"/>
        </pc:sldMkLst>
        <pc:spChg chg="mod">
          <ac:chgData name="Joeri Verlooy" userId="S::u0140090@thomasmore.be::5e82dc65-e997-420a-bd08-32be29d3eee0" providerId="AD" clId="Web-{56451DDA-A86E-8B41-4472-4159C080E943}" dt="2022-08-11T11:18:08.584" v="416" actId="20577"/>
          <ac:spMkLst>
            <pc:docMk/>
            <pc:sldMk cId="0" sldId="269"/>
            <ac:spMk id="191" creationId="{00000000-0000-0000-0000-000000000000}"/>
          </ac:spMkLst>
        </pc:spChg>
      </pc:sldChg>
      <pc:sldChg chg="modSp">
        <pc:chgData name="Joeri Verlooy" userId="S::u0140090@thomasmore.be::5e82dc65-e997-420a-bd08-32be29d3eee0" providerId="AD" clId="Web-{56451DDA-A86E-8B41-4472-4159C080E943}" dt="2022-08-11T11:18:12.850" v="418" actId="20577"/>
        <pc:sldMkLst>
          <pc:docMk/>
          <pc:sldMk cId="0" sldId="270"/>
        </pc:sldMkLst>
        <pc:spChg chg="mod">
          <ac:chgData name="Joeri Verlooy" userId="S::u0140090@thomasmore.be::5e82dc65-e997-420a-bd08-32be29d3eee0" providerId="AD" clId="Web-{56451DDA-A86E-8B41-4472-4159C080E943}" dt="2022-08-11T10:57:16.734" v="41" actId="20577"/>
          <ac:spMkLst>
            <pc:docMk/>
            <pc:sldMk cId="0" sldId="270"/>
            <ac:spMk id="198" creationId="{00000000-0000-0000-0000-000000000000}"/>
          </ac:spMkLst>
        </pc:spChg>
        <pc:spChg chg="mod">
          <ac:chgData name="Joeri Verlooy" userId="S::u0140090@thomasmore.be::5e82dc65-e997-420a-bd08-32be29d3eee0" providerId="AD" clId="Web-{56451DDA-A86E-8B41-4472-4159C080E943}" dt="2022-08-11T11:18:12.850" v="418" actId="20577"/>
          <ac:spMkLst>
            <pc:docMk/>
            <pc:sldMk cId="0" sldId="270"/>
            <ac:spMk id="199" creationId="{00000000-0000-0000-0000-000000000000}"/>
          </ac:spMkLst>
        </pc:spChg>
      </pc:sldChg>
      <pc:sldChg chg="modSp">
        <pc:chgData name="Joeri Verlooy" userId="S::u0140090@thomasmore.be::5e82dc65-e997-420a-bd08-32be29d3eee0" providerId="AD" clId="Web-{56451DDA-A86E-8B41-4472-4159C080E943}" dt="2022-08-11T11:18:17.694" v="420" actId="20577"/>
        <pc:sldMkLst>
          <pc:docMk/>
          <pc:sldMk cId="0" sldId="271"/>
        </pc:sldMkLst>
        <pc:spChg chg="mod">
          <ac:chgData name="Joeri Verlooy" userId="S::u0140090@thomasmore.be::5e82dc65-e997-420a-bd08-32be29d3eee0" providerId="AD" clId="Web-{56451DDA-A86E-8B41-4472-4159C080E943}" dt="2022-08-11T11:18:17.694" v="420" actId="20577"/>
          <ac:spMkLst>
            <pc:docMk/>
            <pc:sldMk cId="0" sldId="271"/>
            <ac:spMk id="207" creationId="{00000000-0000-0000-0000-000000000000}"/>
          </ac:spMkLst>
        </pc:spChg>
        <pc:spChg chg="mod">
          <ac:chgData name="Joeri Verlooy" userId="S::u0140090@thomasmore.be::5e82dc65-e997-420a-bd08-32be29d3eee0" providerId="AD" clId="Web-{56451DDA-A86E-8B41-4472-4159C080E943}" dt="2022-08-11T10:59:45.942" v="76" actId="20577"/>
          <ac:spMkLst>
            <pc:docMk/>
            <pc:sldMk cId="0" sldId="271"/>
            <ac:spMk id="210" creationId="{00000000-0000-0000-0000-000000000000}"/>
          </ac:spMkLst>
        </pc:spChg>
      </pc:sldChg>
      <pc:sldChg chg="modSp">
        <pc:chgData name="Joeri Verlooy" userId="S::u0140090@thomasmore.be::5e82dc65-e997-420a-bd08-32be29d3eee0" providerId="AD" clId="Web-{56451DDA-A86E-8B41-4472-4159C080E943}" dt="2022-08-11T11:18:22.210" v="422" actId="20577"/>
        <pc:sldMkLst>
          <pc:docMk/>
          <pc:sldMk cId="0" sldId="272"/>
        </pc:sldMkLst>
        <pc:spChg chg="mod">
          <ac:chgData name="Joeri Verlooy" userId="S::u0140090@thomasmore.be::5e82dc65-e997-420a-bd08-32be29d3eee0" providerId="AD" clId="Web-{56451DDA-A86E-8B41-4472-4159C080E943}" dt="2022-08-11T11:18:22.210" v="422" actId="20577"/>
          <ac:spMkLst>
            <pc:docMk/>
            <pc:sldMk cId="0" sldId="272"/>
            <ac:spMk id="217" creationId="{00000000-0000-0000-0000-000000000000}"/>
          </ac:spMkLst>
        </pc:spChg>
        <pc:spChg chg="mod">
          <ac:chgData name="Joeri Verlooy" userId="S::u0140090@thomasmore.be::5e82dc65-e997-420a-bd08-32be29d3eee0" providerId="AD" clId="Web-{56451DDA-A86E-8B41-4472-4159C080E943}" dt="2022-08-11T10:56:17.092" v="29" actId="20577"/>
          <ac:spMkLst>
            <pc:docMk/>
            <pc:sldMk cId="0" sldId="272"/>
            <ac:spMk id="220" creationId="{00000000-0000-0000-0000-000000000000}"/>
          </ac:spMkLst>
        </pc:spChg>
      </pc:sldChg>
      <pc:sldChg chg="modSp">
        <pc:chgData name="Joeri Verlooy" userId="S::u0140090@thomasmore.be::5e82dc65-e997-420a-bd08-32be29d3eee0" providerId="AD" clId="Web-{56451DDA-A86E-8B41-4472-4159C080E943}" dt="2022-08-11T11:18:26.944" v="424" actId="20577"/>
        <pc:sldMkLst>
          <pc:docMk/>
          <pc:sldMk cId="0" sldId="273"/>
        </pc:sldMkLst>
        <pc:spChg chg="mod">
          <ac:chgData name="Joeri Verlooy" userId="S::u0140090@thomasmore.be::5e82dc65-e997-420a-bd08-32be29d3eee0" providerId="AD" clId="Web-{56451DDA-A86E-8B41-4472-4159C080E943}" dt="2022-08-11T11:10:07.945" v="288" actId="20577"/>
          <ac:spMkLst>
            <pc:docMk/>
            <pc:sldMk cId="0" sldId="273"/>
            <ac:spMk id="227" creationId="{00000000-0000-0000-0000-000000000000}"/>
          </ac:spMkLst>
        </pc:spChg>
        <pc:spChg chg="mod">
          <ac:chgData name="Joeri Verlooy" userId="S::u0140090@thomasmore.be::5e82dc65-e997-420a-bd08-32be29d3eee0" providerId="AD" clId="Web-{56451DDA-A86E-8B41-4472-4159C080E943}" dt="2022-08-11T11:18:26.944" v="424" actId="20577"/>
          <ac:spMkLst>
            <pc:docMk/>
            <pc:sldMk cId="0" sldId="273"/>
            <ac:spMk id="228" creationId="{00000000-0000-0000-0000-000000000000}"/>
          </ac:spMkLst>
        </pc:spChg>
      </pc:sldChg>
      <pc:sldChg chg="modSp">
        <pc:chgData name="Joeri Verlooy" userId="S::u0140090@thomasmore.be::5e82dc65-e997-420a-bd08-32be29d3eee0" providerId="AD" clId="Web-{56451DDA-A86E-8B41-4472-4159C080E943}" dt="2022-08-11T11:18:32.585" v="426" actId="20577"/>
        <pc:sldMkLst>
          <pc:docMk/>
          <pc:sldMk cId="0" sldId="274"/>
        </pc:sldMkLst>
        <pc:spChg chg="mod">
          <ac:chgData name="Joeri Verlooy" userId="S::u0140090@thomasmore.be::5e82dc65-e997-420a-bd08-32be29d3eee0" providerId="AD" clId="Web-{56451DDA-A86E-8B41-4472-4159C080E943}" dt="2022-08-11T11:18:32.585" v="426" actId="20577"/>
          <ac:spMkLst>
            <pc:docMk/>
            <pc:sldMk cId="0" sldId="274"/>
            <ac:spMk id="236" creationId="{00000000-0000-0000-0000-000000000000}"/>
          </ac:spMkLst>
        </pc:spChg>
      </pc:sldChg>
      <pc:sldChg chg="modSp">
        <pc:chgData name="Joeri Verlooy" userId="S::u0140090@thomasmore.be::5e82dc65-e997-420a-bd08-32be29d3eee0" providerId="AD" clId="Web-{56451DDA-A86E-8B41-4472-4159C080E943}" dt="2022-08-11T11:18:36.882" v="428" actId="20577"/>
        <pc:sldMkLst>
          <pc:docMk/>
          <pc:sldMk cId="0" sldId="275"/>
        </pc:sldMkLst>
        <pc:spChg chg="mod">
          <ac:chgData name="Joeri Verlooy" userId="S::u0140090@thomasmore.be::5e82dc65-e997-420a-bd08-32be29d3eee0" providerId="AD" clId="Web-{56451DDA-A86E-8B41-4472-4159C080E943}" dt="2022-08-11T11:18:36.882" v="428" actId="20577"/>
          <ac:spMkLst>
            <pc:docMk/>
            <pc:sldMk cId="0" sldId="275"/>
            <ac:spMk id="248" creationId="{00000000-0000-0000-0000-000000000000}"/>
          </ac:spMkLst>
        </pc:spChg>
        <pc:spChg chg="mod">
          <ac:chgData name="Joeri Verlooy" userId="S::u0140090@thomasmore.be::5e82dc65-e997-420a-bd08-32be29d3eee0" providerId="AD" clId="Web-{56451DDA-A86E-8B41-4472-4159C080E943}" dt="2022-08-11T11:10:23.742" v="290" actId="20577"/>
          <ac:spMkLst>
            <pc:docMk/>
            <pc:sldMk cId="0" sldId="275"/>
            <ac:spMk id="252" creationId="{00000000-0000-0000-0000-000000000000}"/>
          </ac:spMkLst>
        </pc:spChg>
      </pc:sldChg>
      <pc:sldChg chg="modSp">
        <pc:chgData name="Joeri Verlooy" userId="S::u0140090@thomasmore.be::5e82dc65-e997-420a-bd08-32be29d3eee0" providerId="AD" clId="Web-{56451DDA-A86E-8B41-4472-4159C080E943}" dt="2022-08-11T11:18:41.085" v="430" actId="20577"/>
        <pc:sldMkLst>
          <pc:docMk/>
          <pc:sldMk cId="0" sldId="276"/>
        </pc:sldMkLst>
        <pc:spChg chg="mod">
          <ac:chgData name="Joeri Verlooy" userId="S::u0140090@thomasmore.be::5e82dc65-e997-420a-bd08-32be29d3eee0" providerId="AD" clId="Web-{56451DDA-A86E-8B41-4472-4159C080E943}" dt="2022-08-11T11:18:41.085" v="430" actId="20577"/>
          <ac:spMkLst>
            <pc:docMk/>
            <pc:sldMk cId="0" sldId="276"/>
            <ac:spMk id="259" creationId="{00000000-0000-0000-0000-000000000000}"/>
          </ac:spMkLst>
        </pc:spChg>
        <pc:spChg chg="mod">
          <ac:chgData name="Joeri Verlooy" userId="S::u0140090@thomasmore.be::5e82dc65-e997-420a-bd08-32be29d3eee0" providerId="AD" clId="Web-{56451DDA-A86E-8B41-4472-4159C080E943}" dt="2022-08-11T11:10:59.415" v="295" actId="20577"/>
          <ac:spMkLst>
            <pc:docMk/>
            <pc:sldMk cId="0" sldId="276"/>
            <ac:spMk id="262" creationId="{00000000-0000-0000-0000-000000000000}"/>
          </ac:spMkLst>
        </pc:spChg>
      </pc:sldChg>
      <pc:sldChg chg="modSp">
        <pc:chgData name="Joeri Verlooy" userId="S::u0140090@thomasmore.be::5e82dc65-e997-420a-bd08-32be29d3eee0" providerId="AD" clId="Web-{56451DDA-A86E-8B41-4472-4159C080E943}" dt="2022-08-11T11:18:44.788" v="432" actId="20577"/>
        <pc:sldMkLst>
          <pc:docMk/>
          <pc:sldMk cId="0" sldId="277"/>
        </pc:sldMkLst>
        <pc:spChg chg="mod">
          <ac:chgData name="Joeri Verlooy" userId="S::u0140090@thomasmore.be::5e82dc65-e997-420a-bd08-32be29d3eee0" providerId="AD" clId="Web-{56451DDA-A86E-8B41-4472-4159C080E943}" dt="2022-08-11T11:18:44.788" v="432" actId="20577"/>
          <ac:spMkLst>
            <pc:docMk/>
            <pc:sldMk cId="0" sldId="277"/>
            <ac:spMk id="269" creationId="{00000000-0000-0000-0000-000000000000}"/>
          </ac:spMkLst>
        </pc:spChg>
      </pc:sldChg>
      <pc:sldChg chg="modSp">
        <pc:chgData name="Joeri Verlooy" userId="S::u0140090@thomasmore.be::5e82dc65-e997-420a-bd08-32be29d3eee0" providerId="AD" clId="Web-{56451DDA-A86E-8B41-4472-4159C080E943}" dt="2022-08-11T11:18:48.617" v="434" actId="20577"/>
        <pc:sldMkLst>
          <pc:docMk/>
          <pc:sldMk cId="0" sldId="278"/>
        </pc:sldMkLst>
        <pc:spChg chg="mod">
          <ac:chgData name="Joeri Verlooy" userId="S::u0140090@thomasmore.be::5e82dc65-e997-420a-bd08-32be29d3eee0" providerId="AD" clId="Web-{56451DDA-A86E-8B41-4472-4159C080E943}" dt="2022-08-11T11:11:46.995" v="302" actId="20577"/>
          <ac:spMkLst>
            <pc:docMk/>
            <pc:sldMk cId="0" sldId="278"/>
            <ac:spMk id="277" creationId="{00000000-0000-0000-0000-000000000000}"/>
          </ac:spMkLst>
        </pc:spChg>
        <pc:spChg chg="mod">
          <ac:chgData name="Joeri Verlooy" userId="S::u0140090@thomasmore.be::5e82dc65-e997-420a-bd08-32be29d3eee0" providerId="AD" clId="Web-{56451DDA-A86E-8B41-4472-4159C080E943}" dt="2022-08-11T11:18:48.617" v="434" actId="20577"/>
          <ac:spMkLst>
            <pc:docMk/>
            <pc:sldMk cId="0" sldId="278"/>
            <ac:spMk id="278" creationId="{00000000-0000-0000-0000-000000000000}"/>
          </ac:spMkLst>
        </pc:spChg>
      </pc:sldChg>
      <pc:sldChg chg="modSp">
        <pc:chgData name="Joeri Verlooy" userId="S::u0140090@thomasmore.be::5e82dc65-e997-420a-bd08-32be29d3eee0" providerId="AD" clId="Web-{56451DDA-A86E-8B41-4472-4159C080E943}" dt="2022-08-11T11:18:51.664" v="435"/>
        <pc:sldMkLst>
          <pc:docMk/>
          <pc:sldMk cId="0" sldId="279"/>
        </pc:sldMkLst>
        <pc:spChg chg="mod">
          <ac:chgData name="Joeri Verlooy" userId="S::u0140090@thomasmore.be::5e82dc65-e997-420a-bd08-32be29d3eee0" providerId="AD" clId="Web-{56451DDA-A86E-8B41-4472-4159C080E943}" dt="2022-08-11T11:13:44.029" v="320" actId="20577"/>
          <ac:spMkLst>
            <pc:docMk/>
            <pc:sldMk cId="0" sldId="279"/>
            <ac:spMk id="285" creationId="{00000000-0000-0000-0000-000000000000}"/>
          </ac:spMkLst>
        </pc:spChg>
        <pc:spChg chg="mod">
          <ac:chgData name="Joeri Verlooy" userId="S::u0140090@thomasmore.be::5e82dc65-e997-420a-bd08-32be29d3eee0" providerId="AD" clId="Web-{56451DDA-A86E-8B41-4472-4159C080E943}" dt="2022-08-11T11:18:51.664" v="435"/>
          <ac:spMkLst>
            <pc:docMk/>
            <pc:sldMk cId="0" sldId="279"/>
            <ac:spMk id="286" creationId="{00000000-0000-0000-0000-000000000000}"/>
          </ac:spMkLst>
        </pc:spChg>
      </pc:sldChg>
      <pc:sldChg chg="modSp">
        <pc:chgData name="Joeri Verlooy" userId="S::u0140090@thomasmore.be::5e82dc65-e997-420a-bd08-32be29d3eee0" providerId="AD" clId="Web-{56451DDA-A86E-8B41-4472-4159C080E943}" dt="2022-08-11T11:18:59.898" v="437" actId="20577"/>
        <pc:sldMkLst>
          <pc:docMk/>
          <pc:sldMk cId="0" sldId="280"/>
        </pc:sldMkLst>
        <pc:spChg chg="mod">
          <ac:chgData name="Joeri Verlooy" userId="S::u0140090@thomasmore.be::5e82dc65-e997-420a-bd08-32be29d3eee0" providerId="AD" clId="Web-{56451DDA-A86E-8B41-4472-4159C080E943}" dt="2022-08-11T11:18:59.898" v="437" actId="20577"/>
          <ac:spMkLst>
            <pc:docMk/>
            <pc:sldMk cId="0" sldId="280"/>
            <ac:spMk id="294" creationId="{00000000-0000-0000-0000-000000000000}"/>
          </ac:spMkLst>
        </pc:spChg>
      </pc:sldChg>
      <pc:sldChg chg="modSp">
        <pc:chgData name="Joeri Verlooy" userId="S::u0140090@thomasmore.be::5e82dc65-e997-420a-bd08-32be29d3eee0" providerId="AD" clId="Web-{56451DDA-A86E-8B41-4472-4159C080E943}" dt="2022-08-11T11:19:05.602" v="439" actId="20577"/>
        <pc:sldMkLst>
          <pc:docMk/>
          <pc:sldMk cId="0" sldId="283"/>
        </pc:sldMkLst>
        <pc:spChg chg="mod">
          <ac:chgData name="Joeri Verlooy" userId="S::u0140090@thomasmore.be::5e82dc65-e997-420a-bd08-32be29d3eee0" providerId="AD" clId="Web-{56451DDA-A86E-8B41-4472-4159C080E943}" dt="2022-08-11T11:19:05.602" v="439" actId="20577"/>
          <ac:spMkLst>
            <pc:docMk/>
            <pc:sldMk cId="0" sldId="283"/>
            <ac:spMk id="322" creationId="{00000000-0000-0000-0000-000000000000}"/>
          </ac:spMkLst>
        </pc:spChg>
      </pc:sldChg>
      <pc:sldChg chg="delSp modSp">
        <pc:chgData name="Joeri Verlooy" userId="S::u0140090@thomasmore.be::5e82dc65-e997-420a-bd08-32be29d3eee0" providerId="AD" clId="Web-{56451DDA-A86E-8B41-4472-4159C080E943}" dt="2022-08-11T11:19:09.774" v="441" actId="20577"/>
        <pc:sldMkLst>
          <pc:docMk/>
          <pc:sldMk cId="0" sldId="284"/>
        </pc:sldMkLst>
        <pc:spChg chg="del">
          <ac:chgData name="Joeri Verlooy" userId="S::u0140090@thomasmore.be::5e82dc65-e997-420a-bd08-32be29d3eee0" providerId="AD" clId="Web-{56451DDA-A86E-8B41-4472-4159C080E943}" dt="2022-08-11T11:14:22.234" v="324"/>
          <ac:spMkLst>
            <pc:docMk/>
            <pc:sldMk cId="0" sldId="284"/>
            <ac:spMk id="331" creationId="{00000000-0000-0000-0000-000000000000}"/>
          </ac:spMkLst>
        </pc:spChg>
        <pc:spChg chg="mod">
          <ac:chgData name="Joeri Verlooy" userId="S::u0140090@thomasmore.be::5e82dc65-e997-420a-bd08-32be29d3eee0" providerId="AD" clId="Web-{56451DDA-A86E-8B41-4472-4159C080E943}" dt="2022-08-11T11:19:09.774" v="441" actId="20577"/>
          <ac:spMkLst>
            <pc:docMk/>
            <pc:sldMk cId="0" sldId="284"/>
            <ac:spMk id="332" creationId="{00000000-0000-0000-0000-000000000000}"/>
          </ac:spMkLst>
        </pc:spChg>
        <pc:spChg chg="mod">
          <ac:chgData name="Joeri Verlooy" userId="S::u0140090@thomasmore.be::5e82dc65-e997-420a-bd08-32be29d3eee0" providerId="AD" clId="Web-{56451DDA-A86E-8B41-4472-4159C080E943}" dt="2022-08-11T11:17:25.052" v="412" actId="20577"/>
          <ac:spMkLst>
            <pc:docMk/>
            <pc:sldMk cId="0" sldId="284"/>
            <ac:spMk id="334" creationId="{00000000-0000-0000-0000-000000000000}"/>
          </ac:spMkLst>
        </pc:spChg>
      </pc:sldChg>
      <pc:sldChg chg="add">
        <pc:chgData name="Joeri Verlooy" userId="S::u0140090@thomasmore.be::5e82dc65-e997-420a-bd08-32be29d3eee0" providerId="AD" clId="Web-{56451DDA-A86E-8B41-4472-4159C080E943}" dt="2022-08-11T11:19:30.352" v="442"/>
        <pc:sldMkLst>
          <pc:docMk/>
          <pc:sldMk cId="515965817" sldId="285"/>
        </pc:sldMkLst>
      </pc:sldChg>
      <pc:sldMasterChg chg="addSldLayout">
        <pc:chgData name="Joeri Verlooy" userId="S::u0140090@thomasmore.be::5e82dc65-e997-420a-bd08-32be29d3eee0" providerId="AD" clId="Web-{56451DDA-A86E-8B41-4472-4159C080E943}" dt="2022-08-11T11:19:30.352" v="442"/>
        <pc:sldMasterMkLst>
          <pc:docMk/>
          <pc:sldMasterMk cId="0" sldId="2147483648"/>
        </pc:sldMasterMkLst>
        <pc:sldLayoutChg chg="add">
          <pc:chgData name="Joeri Verlooy" userId="S::u0140090@thomasmore.be::5e82dc65-e997-420a-bd08-32be29d3eee0" providerId="AD" clId="Web-{56451DDA-A86E-8B41-4472-4159C080E943}" dt="2022-08-11T11:19:30.352" v="442"/>
          <pc:sldLayoutMkLst>
            <pc:docMk/>
            <pc:sldMasterMk cId="0" sldId="2147483648"/>
            <pc:sldLayoutMk cId="2356072117" sldId="2147483657"/>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nl-BE"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0" name="Google Shape;80;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a6424e9238_0_7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a6424e9238_0_7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ga6424e9238_0_7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nl-BE"/>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a6424e9238_0_7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a6424e9238_0_7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ga6424e9238_0_7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nl-BE"/>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a6424e9238_0_8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a6424e9238_0_8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ga6424e9238_0_8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nl-BE"/>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a6424e9238_0_9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a6424e9238_0_9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ga6424e9238_0_9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nl-BE"/>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a6424e9238_0_10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a6424e9238_0_10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ga6424e9238_0_10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nl-BE"/>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6424e9238_0_10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6424e9238_0_10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ga6424e9238_0_10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nl-BE"/>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a6424e9238_0_1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a6424e9238_0_1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ga6424e9238_0_11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nl-BE"/>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a6424e9238_0_12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a6424e9238_0_1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ga6424e9238_0_12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nl-BE"/>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a6424e9238_0_13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a6424e9238_0_13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ga6424e9238_0_13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nl-BE"/>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a6424e9238_0_14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a6424e9238_0_14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ga6424e9238_0_14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nl-BE"/>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8" name="Google Shape;88;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a6424e9238_0_15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a6424e9238_0_15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ga6424e9238_0_15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nl-BE"/>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a6424e9238_0_16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a6424e9238_0_16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ga6424e9238_0_16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nl-BE"/>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a6424e9238_0_17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a6424e9238_0_17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6" name="Google Shape;266;ga6424e9238_0_17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nl-BE"/>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a6424e9238_0_18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a6424e9238_0_18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5" name="Google Shape;275;ga6424e9238_0_18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nl-BE"/>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a6424e9238_0_18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a6424e9238_0_18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3" name="Google Shape;283;ga6424e9238_0_18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nl-BE"/>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a6424e9238_0_19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a6424e9238_0_19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ga6424e9238_0_19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nl-BE"/>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a6424e9238_0_20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a6424e9238_0_20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1" name="Google Shape;301;ga6424e9238_0_20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nl-BE"/>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a6424e9238_0_2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a6424e9238_0_2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0" name="Google Shape;310;ga6424e9238_0_21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nl-BE"/>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a6424e9238_0_22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a6424e9238_0_22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9" name="Google Shape;319;ga6424e9238_0_22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nl-BE"/>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a6424e9238_0_22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a6424e9238_0_22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9" name="Google Shape;329;ga6424e9238_0_22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nl-BE"/>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a44338dd1b_0_2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a44338dd1b_0_2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5" name="Google Shape;105;ga44338dd1b_0_2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nl-BE"/>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a44338dd1b_0_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 name="Google Shape;112;ga44338dd1b_0_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 name="Google Shape;113;ga44338dd1b_0_1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nl-BE"/>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a6424e9238_0_3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a6424e9238_0_3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ga6424e9238_0_3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nl-BE"/>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a6424e9238_0_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a6424e9238_0_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ga6424e9238_0_1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nl-BE"/>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a6424e9238_0_5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a6424e9238_0_5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ga6424e9238_0_5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nl-BE"/>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a6424e9238_0_6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a6424e9238_0_6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ga6424e9238_0_6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nl-BE"/>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 Basic">
  <p:cSld name="Title | Basic">
    <p:bg>
      <p:bgPr>
        <a:solidFill>
          <a:srgbClr val="00A0AE"/>
        </a:solidFill>
        <a:effectLst/>
      </p:bgPr>
    </p:bg>
    <p:spTree>
      <p:nvGrpSpPr>
        <p:cNvPr id="1" name="Shape 18"/>
        <p:cNvGrpSpPr/>
        <p:nvPr/>
      </p:nvGrpSpPr>
      <p:grpSpPr>
        <a:xfrm>
          <a:off x="0" y="0"/>
          <a:ext cx="0" cy="0"/>
          <a:chOff x="0" y="0"/>
          <a:chExt cx="0" cy="0"/>
        </a:xfrm>
      </p:grpSpPr>
      <p:sp>
        <p:nvSpPr>
          <p:cNvPr id="19" name="Google Shape;19;p38"/>
          <p:cNvSpPr/>
          <p:nvPr/>
        </p:nvSpPr>
        <p:spPr>
          <a:xfrm>
            <a:off x="0" y="5958000"/>
            <a:ext cx="9144000" cy="900000"/>
          </a:xfrm>
          <a:prstGeom prst="rect">
            <a:avLst/>
          </a:prstGeom>
          <a:solidFill>
            <a:schemeClr val="lt1"/>
          </a:solidFill>
          <a:ln>
            <a:noFill/>
          </a:ln>
        </p:spPr>
        <p:txBody>
          <a:bodyPr spcFirstLastPara="1" wrap="square" lIns="0" tIns="13500" rIns="0" bIns="13500" anchor="ctr" anchorCtr="0">
            <a:noAutofit/>
          </a:bodyPr>
          <a:lstStyle/>
          <a:p>
            <a:pPr marL="0" marR="0" lvl="0" indent="0" algn="ctr" rtl="0">
              <a:lnSpc>
                <a:spcPct val="100000"/>
              </a:lnSpc>
              <a:spcBef>
                <a:spcPts val="0"/>
              </a:spcBef>
              <a:spcAft>
                <a:spcPts val="0"/>
              </a:spcAft>
              <a:buClr>
                <a:srgbClr val="000000"/>
              </a:buClr>
              <a:buSzPts val="825"/>
              <a:buFont typeface="Arial"/>
              <a:buNone/>
            </a:pPr>
            <a:endParaRPr sz="825" b="0" i="0" u="none" strike="noStrike" cap="none">
              <a:solidFill>
                <a:schemeClr val="dk1"/>
              </a:solidFill>
              <a:latin typeface="Calibri"/>
              <a:ea typeface="Calibri"/>
              <a:cs typeface="Calibri"/>
              <a:sym typeface="Calibri"/>
            </a:endParaRPr>
          </a:p>
        </p:txBody>
      </p:sp>
      <p:sp>
        <p:nvSpPr>
          <p:cNvPr id="20" name="Google Shape;20;p38"/>
          <p:cNvSpPr/>
          <p:nvPr/>
        </p:nvSpPr>
        <p:spPr>
          <a:xfrm>
            <a:off x="0" y="6084000"/>
            <a:ext cx="1980000" cy="432000"/>
          </a:xfrm>
          <a:prstGeom prst="rect">
            <a:avLst/>
          </a:prstGeom>
          <a:solidFill>
            <a:srgbClr val="EC4B2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lt1"/>
              </a:solidFill>
              <a:latin typeface="Calibri"/>
              <a:ea typeface="Calibri"/>
              <a:cs typeface="Calibri"/>
              <a:sym typeface="Calibri"/>
            </a:endParaRPr>
          </a:p>
        </p:txBody>
      </p:sp>
      <p:sp>
        <p:nvSpPr>
          <p:cNvPr id="21" name="Google Shape;21;p38"/>
          <p:cNvSpPr txBox="1">
            <a:spLocks noGrp="1"/>
          </p:cNvSpPr>
          <p:nvPr>
            <p:ph type="subTitle" idx="1"/>
          </p:nvPr>
        </p:nvSpPr>
        <p:spPr>
          <a:xfrm>
            <a:off x="0" y="3357192"/>
            <a:ext cx="9144000" cy="1800000"/>
          </a:xfrm>
          <a:prstGeom prst="rect">
            <a:avLst/>
          </a:prstGeom>
          <a:noFill/>
          <a:ln>
            <a:noFill/>
          </a:ln>
        </p:spPr>
        <p:txBody>
          <a:bodyPr spcFirstLastPara="1" wrap="square" lIns="720000" tIns="180000" rIns="720000" bIns="540000" anchor="t" anchorCtr="0">
            <a:noAutofit/>
          </a:bodyPr>
          <a:lstStyle>
            <a:lvl1pPr lvl="0" algn="ctr">
              <a:lnSpc>
                <a:spcPct val="90000"/>
              </a:lnSpc>
              <a:spcBef>
                <a:spcPts val="300"/>
              </a:spcBef>
              <a:spcAft>
                <a:spcPts val="0"/>
              </a:spcAft>
              <a:buClr>
                <a:schemeClr val="lt1"/>
              </a:buClr>
              <a:buSzPts val="2160"/>
              <a:buNone/>
              <a:defRPr sz="2400" cap="none">
                <a:solidFill>
                  <a:schemeClr val="lt1"/>
                </a:solidFill>
              </a:defRPr>
            </a:lvl1pPr>
            <a:lvl2pPr lvl="1" algn="ctr">
              <a:lnSpc>
                <a:spcPct val="90000"/>
              </a:lnSpc>
              <a:spcBef>
                <a:spcPts val="300"/>
              </a:spcBef>
              <a:spcAft>
                <a:spcPts val="0"/>
              </a:spcAft>
              <a:buClr>
                <a:schemeClr val="lt1"/>
              </a:buClr>
              <a:buSzPts val="2025"/>
              <a:buNone/>
              <a:defRPr>
                <a:solidFill>
                  <a:schemeClr val="lt1"/>
                </a:solidFill>
              </a:defRPr>
            </a:lvl2pPr>
            <a:lvl3pPr lvl="2" algn="ctr">
              <a:lnSpc>
                <a:spcPct val="90000"/>
              </a:lnSpc>
              <a:spcBef>
                <a:spcPts val="300"/>
              </a:spcBef>
              <a:spcAft>
                <a:spcPts val="0"/>
              </a:spcAft>
              <a:buClr>
                <a:schemeClr val="lt1"/>
              </a:buClr>
              <a:buSzPts val="1800"/>
              <a:buNone/>
              <a:defRPr>
                <a:solidFill>
                  <a:schemeClr val="lt1"/>
                </a:solidFill>
              </a:defRPr>
            </a:lvl3pPr>
            <a:lvl4pPr lvl="3" algn="ctr">
              <a:lnSpc>
                <a:spcPct val="90000"/>
              </a:lnSpc>
              <a:spcBef>
                <a:spcPts val="300"/>
              </a:spcBef>
              <a:spcAft>
                <a:spcPts val="0"/>
              </a:spcAft>
              <a:buClr>
                <a:schemeClr val="lt1"/>
              </a:buClr>
              <a:buSzPts val="1575"/>
              <a:buNone/>
              <a:defRPr>
                <a:solidFill>
                  <a:schemeClr val="lt1"/>
                </a:solidFill>
              </a:defRPr>
            </a:lvl4pPr>
            <a:lvl5pPr lvl="4" algn="ctr">
              <a:lnSpc>
                <a:spcPct val="90000"/>
              </a:lnSpc>
              <a:spcBef>
                <a:spcPts val="300"/>
              </a:spcBef>
              <a:spcAft>
                <a:spcPts val="0"/>
              </a:spcAft>
              <a:buSzPts val="1500"/>
              <a:buNone/>
              <a:defRPr>
                <a:solidFill>
                  <a:schemeClr val="lt1"/>
                </a:solidFill>
              </a:defRPr>
            </a:lvl5pPr>
            <a:lvl6pPr lvl="5" algn="ctr">
              <a:lnSpc>
                <a:spcPct val="100000"/>
              </a:lnSpc>
              <a:spcBef>
                <a:spcPts val="300"/>
              </a:spcBef>
              <a:spcAft>
                <a:spcPts val="0"/>
              </a:spcAft>
              <a:buClr>
                <a:schemeClr val="lt1"/>
              </a:buClr>
              <a:buSzPts val="1500"/>
              <a:buNone/>
              <a:defRPr>
                <a:solidFill>
                  <a:schemeClr val="lt1"/>
                </a:solidFill>
              </a:defRPr>
            </a:lvl6pPr>
            <a:lvl7pPr lvl="6" algn="ctr">
              <a:lnSpc>
                <a:spcPct val="100000"/>
              </a:lnSpc>
              <a:spcBef>
                <a:spcPts val="300"/>
              </a:spcBef>
              <a:spcAft>
                <a:spcPts val="0"/>
              </a:spcAft>
              <a:buClr>
                <a:schemeClr val="lt1"/>
              </a:buClr>
              <a:buSzPts val="1500"/>
              <a:buNone/>
              <a:defRPr>
                <a:solidFill>
                  <a:schemeClr val="lt1"/>
                </a:solidFill>
              </a:defRPr>
            </a:lvl7pPr>
            <a:lvl8pPr lvl="7" algn="ctr">
              <a:lnSpc>
                <a:spcPct val="100000"/>
              </a:lnSpc>
              <a:spcBef>
                <a:spcPts val="300"/>
              </a:spcBef>
              <a:spcAft>
                <a:spcPts val="0"/>
              </a:spcAft>
              <a:buClr>
                <a:schemeClr val="lt1"/>
              </a:buClr>
              <a:buSzPts val="1500"/>
              <a:buNone/>
              <a:defRPr>
                <a:solidFill>
                  <a:schemeClr val="lt1"/>
                </a:solidFill>
              </a:defRPr>
            </a:lvl8pPr>
            <a:lvl9pPr lvl="8" algn="ctr">
              <a:lnSpc>
                <a:spcPct val="100000"/>
              </a:lnSpc>
              <a:spcBef>
                <a:spcPts val="300"/>
              </a:spcBef>
              <a:spcAft>
                <a:spcPts val="0"/>
              </a:spcAft>
              <a:buClr>
                <a:schemeClr val="lt1"/>
              </a:buClr>
              <a:buSzPts val="1500"/>
              <a:buNone/>
              <a:defRPr>
                <a:solidFill>
                  <a:schemeClr val="lt1"/>
                </a:solidFill>
              </a:defRPr>
            </a:lvl9pPr>
          </a:lstStyle>
          <a:p>
            <a:endParaRPr/>
          </a:p>
        </p:txBody>
      </p:sp>
      <p:sp>
        <p:nvSpPr>
          <p:cNvPr id="22" name="Google Shape;22;p38"/>
          <p:cNvSpPr txBox="1">
            <a:spLocks noGrp="1"/>
          </p:cNvSpPr>
          <p:nvPr>
            <p:ph type="title"/>
          </p:nvPr>
        </p:nvSpPr>
        <p:spPr>
          <a:xfrm>
            <a:off x="0" y="1556992"/>
            <a:ext cx="9144000" cy="1800000"/>
          </a:xfrm>
          <a:prstGeom prst="rect">
            <a:avLst/>
          </a:prstGeom>
          <a:noFill/>
          <a:ln>
            <a:noFill/>
          </a:ln>
        </p:spPr>
        <p:txBody>
          <a:bodyPr spcFirstLastPara="1" wrap="square" lIns="720000" tIns="540000" rIns="720000" bIns="180000" anchor="b" anchorCtr="0">
            <a:noAutofit/>
          </a:bodyPr>
          <a:lstStyle>
            <a:lvl1pPr lvl="0" algn="ctr">
              <a:lnSpc>
                <a:spcPct val="90000"/>
              </a:lnSpc>
              <a:spcBef>
                <a:spcPts val="0"/>
              </a:spcBef>
              <a:spcAft>
                <a:spcPts val="0"/>
              </a:spcAft>
              <a:buClr>
                <a:schemeClr val="lt1"/>
              </a:buClr>
              <a:buSzPts val="2850"/>
              <a:buFont typeface="Trebuchet MS"/>
              <a:buNone/>
              <a:defRPr sz="2850"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8"/>
          <p:cNvSpPr txBox="1">
            <a:spLocks noGrp="1"/>
          </p:cNvSpPr>
          <p:nvPr>
            <p:ph type="ftr" idx="11"/>
          </p:nvPr>
        </p:nvSpPr>
        <p:spPr>
          <a:xfrm>
            <a:off x="755577" y="6084000"/>
            <a:ext cx="4032424" cy="432000"/>
          </a:xfrm>
          <a:prstGeom prst="rect">
            <a:avLst/>
          </a:prstGeom>
          <a:solidFill>
            <a:srgbClr val="EC4B2F"/>
          </a:solidFill>
          <a:ln>
            <a:noFill/>
          </a:ln>
        </p:spPr>
        <p:txBody>
          <a:bodyPr spcFirstLastPara="1" wrap="square" lIns="144000" tIns="0" rIns="144000" bIns="0" anchor="ctr" anchorCtr="0">
            <a:noAutofit/>
          </a:bodyPr>
          <a:lstStyle>
            <a:lvl1pPr lvl="0" algn="l">
              <a:lnSpc>
                <a:spcPct val="9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8"/>
          <p:cNvSpPr txBox="1">
            <a:spLocks noGrp="1"/>
          </p:cNvSpPr>
          <p:nvPr>
            <p:ph type="sldNum" idx="12"/>
          </p:nvPr>
        </p:nvSpPr>
        <p:spPr>
          <a:xfrm>
            <a:off x="360000" y="6084000"/>
            <a:ext cx="360000" cy="667148"/>
          </a:xfrm>
          <a:prstGeom prst="rect">
            <a:avLst/>
          </a:prstGeom>
          <a:solidFill>
            <a:srgbClr val="00A0AE"/>
          </a:solidFill>
          <a:ln>
            <a:noFill/>
          </a:ln>
        </p:spPr>
        <p:txBody>
          <a:bodyPr spcFirstLastPara="1" wrap="square" lIns="0" tIns="108000" rIns="0" bIns="0" anchor="ctr" anchorCtr="0">
            <a:noAutofit/>
          </a:bodyPr>
          <a:lstStyle>
            <a:lvl1pPr marL="0" marR="0" lvl="0"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1pPr>
            <a:lvl2pPr marL="0" marR="0" lvl="1"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2pPr>
            <a:lvl3pPr marL="0" marR="0" lvl="2"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3pPr>
            <a:lvl4pPr marL="0" marR="0" lvl="3"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4pPr>
            <a:lvl5pPr marL="0" marR="0" lvl="4"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5pPr>
            <a:lvl6pPr marL="0" marR="0" lvl="5"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6pPr>
            <a:lvl7pPr marL="0" marR="0" lvl="6"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7pPr>
            <a:lvl8pPr marL="0" marR="0" lvl="7"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8pPr>
            <a:lvl9pPr marL="0" marR="0" lvl="8"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9pPr>
          </a:lstStyle>
          <a:p>
            <a:pPr marL="0" lvl="0" indent="0" algn="ctr" rtl="0">
              <a:spcBef>
                <a:spcPts val="0"/>
              </a:spcBef>
              <a:spcAft>
                <a:spcPts val="0"/>
              </a:spcAft>
              <a:buNone/>
            </a:pPr>
            <a:fld id="{00000000-1234-1234-1234-123412341234}" type="slidenum">
              <a:rPr lang="nl-BE"/>
              <a:t>‹#›</a:t>
            </a:fld>
            <a:endParaRPr/>
          </a:p>
        </p:txBody>
      </p:sp>
      <p:pic>
        <p:nvPicPr>
          <p:cNvPr id="25" name="Google Shape;25;p38" descr="TM_logo_vignet_ppt.jpg"/>
          <p:cNvPicPr preferRelativeResize="0"/>
          <p:nvPr/>
        </p:nvPicPr>
        <p:blipFill rotWithShape="1">
          <a:blip r:embed="rId2">
            <a:alphaModFix/>
          </a:blip>
          <a:srcRect/>
          <a:stretch/>
        </p:blipFill>
        <p:spPr>
          <a:xfrm>
            <a:off x="360001" y="360000"/>
            <a:ext cx="1617865" cy="1155192"/>
          </a:xfrm>
          <a:prstGeom prst="rect">
            <a:avLst/>
          </a:prstGeom>
          <a:noFill/>
          <a:ln>
            <a:noFill/>
          </a:ln>
        </p:spPr>
      </p:pic>
      <p:sp>
        <p:nvSpPr>
          <p:cNvPr id="26" name="Google Shape;26;p38"/>
          <p:cNvSpPr txBox="1">
            <a:spLocks noGrp="1"/>
          </p:cNvSpPr>
          <p:nvPr>
            <p:ph type="dt" idx="10"/>
          </p:nvPr>
        </p:nvSpPr>
        <p:spPr>
          <a:xfrm>
            <a:off x="755577" y="6620016"/>
            <a:ext cx="109119" cy="150041"/>
          </a:xfrm>
          <a:prstGeom prst="rect">
            <a:avLst/>
          </a:prstGeom>
          <a:solidFill>
            <a:schemeClr val="lt1"/>
          </a:solidFill>
          <a:ln>
            <a:noFill/>
          </a:ln>
        </p:spPr>
        <p:txBody>
          <a:bodyPr spcFirstLastPara="1" wrap="square" lIns="108000" tIns="0" rIns="0" bIns="0" anchor="b" anchorCtr="0">
            <a:spAutoFit/>
          </a:bodyPr>
          <a:lstStyle>
            <a:lvl1pPr lvl="0" algn="r">
              <a:lnSpc>
                <a:spcPct val="100000"/>
              </a:lnSpc>
              <a:spcBef>
                <a:spcPts val="0"/>
              </a:spcBef>
              <a:spcAft>
                <a:spcPts val="0"/>
              </a:spcAft>
              <a:buSzPts val="1400"/>
              <a:buNone/>
              <a:defRPr sz="975">
                <a:solidFill>
                  <a:srgbClr val="00A0A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8"/>
          <p:cNvSpPr/>
          <p:nvPr/>
        </p:nvSpPr>
        <p:spPr>
          <a:xfrm>
            <a:off x="0" y="5661248"/>
            <a:ext cx="9144000" cy="288032"/>
          </a:xfrm>
          <a:prstGeom prst="rect">
            <a:avLst/>
          </a:prstGeom>
          <a:solidFill>
            <a:srgbClr val="00A0A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lt1"/>
              </a:solidFill>
              <a:latin typeface="Calibri"/>
              <a:ea typeface="Calibri"/>
              <a:cs typeface="Calibri"/>
              <a:sym typeface="Calibri"/>
            </a:endParaRPr>
          </a:p>
        </p:txBody>
      </p:sp>
      <p:pic>
        <p:nvPicPr>
          <p:cNvPr id="28" name="Google Shape;28;p38" descr="image_preview.png"/>
          <p:cNvPicPr preferRelativeResize="0"/>
          <p:nvPr/>
        </p:nvPicPr>
        <p:blipFill rotWithShape="1">
          <a:blip r:embed="rId3">
            <a:alphaModFix/>
          </a:blip>
          <a:srcRect/>
          <a:stretch/>
        </p:blipFill>
        <p:spPr>
          <a:xfrm>
            <a:off x="7984300" y="6192000"/>
            <a:ext cx="854174" cy="4320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 Basic">
  <p:cSld name="Content | Basic">
    <p:spTree>
      <p:nvGrpSpPr>
        <p:cNvPr id="1" name="Shape 29"/>
        <p:cNvGrpSpPr/>
        <p:nvPr/>
      </p:nvGrpSpPr>
      <p:grpSpPr>
        <a:xfrm>
          <a:off x="0" y="0"/>
          <a:ext cx="0" cy="0"/>
          <a:chOff x="0" y="0"/>
          <a:chExt cx="0" cy="0"/>
        </a:xfrm>
      </p:grpSpPr>
      <p:sp>
        <p:nvSpPr>
          <p:cNvPr id="30" name="Google Shape;30;p40"/>
          <p:cNvSpPr txBox="1">
            <a:spLocks noGrp="1"/>
          </p:cNvSpPr>
          <p:nvPr>
            <p:ph type="body" idx="1"/>
          </p:nvPr>
        </p:nvSpPr>
        <p:spPr>
          <a:xfrm>
            <a:off x="0" y="1152000"/>
            <a:ext cx="9144000" cy="4428000"/>
          </a:xfrm>
          <a:prstGeom prst="rect">
            <a:avLst/>
          </a:prstGeom>
          <a:noFill/>
          <a:ln>
            <a:noFill/>
          </a:ln>
        </p:spPr>
        <p:txBody>
          <a:bodyPr spcFirstLastPara="1" wrap="square" lIns="432000" tIns="252000" rIns="432000" bIns="144000" anchor="t" anchorCtr="0">
            <a:normAutofit/>
          </a:bodyPr>
          <a:lstStyle>
            <a:lvl1pPr marL="457200" lvl="0" indent="-357187" algn="l">
              <a:lnSpc>
                <a:spcPct val="90000"/>
              </a:lnSpc>
              <a:spcBef>
                <a:spcPts val="300"/>
              </a:spcBef>
              <a:spcAft>
                <a:spcPts val="0"/>
              </a:spcAft>
              <a:buClr>
                <a:srgbClr val="000000"/>
              </a:buClr>
              <a:buSzPts val="2025"/>
              <a:buChar char="•"/>
              <a:defRPr/>
            </a:lvl1pPr>
            <a:lvl2pPr marL="914400" lvl="1" indent="-347662" algn="l">
              <a:lnSpc>
                <a:spcPct val="90000"/>
              </a:lnSpc>
              <a:spcBef>
                <a:spcPts val="300"/>
              </a:spcBef>
              <a:spcAft>
                <a:spcPts val="0"/>
              </a:spcAft>
              <a:buClr>
                <a:srgbClr val="000000"/>
              </a:buClr>
              <a:buSzPts val="1875"/>
              <a:buChar char="−"/>
              <a:defRPr sz="1875"/>
            </a:lvl2pPr>
            <a:lvl3pPr marL="1371600" lvl="2" indent="-338137" algn="l">
              <a:lnSpc>
                <a:spcPct val="90000"/>
              </a:lnSpc>
              <a:spcBef>
                <a:spcPts val="300"/>
              </a:spcBef>
              <a:spcAft>
                <a:spcPts val="0"/>
              </a:spcAft>
              <a:buClr>
                <a:srgbClr val="000000"/>
              </a:buClr>
              <a:buSzPts val="1725"/>
              <a:buChar char="•"/>
              <a:defRPr sz="1725"/>
            </a:lvl3pPr>
            <a:lvl4pPr marL="1828800" lvl="3" indent="-323850" algn="l">
              <a:lnSpc>
                <a:spcPct val="90000"/>
              </a:lnSpc>
              <a:spcBef>
                <a:spcPts val="300"/>
              </a:spcBef>
              <a:spcAft>
                <a:spcPts val="0"/>
              </a:spcAft>
              <a:buClr>
                <a:srgbClr val="000000"/>
              </a:buClr>
              <a:buSzPts val="1500"/>
              <a:buChar char="»"/>
              <a:defRPr sz="1500"/>
            </a:lvl4pPr>
            <a:lvl5pPr marL="2286000" lvl="4" indent="-228600" algn="l">
              <a:lnSpc>
                <a:spcPct val="90000"/>
              </a:lnSpc>
              <a:spcBef>
                <a:spcPts val="450"/>
              </a:spcBef>
              <a:spcAft>
                <a:spcPts val="0"/>
              </a:spcAft>
              <a:buSzPts val="1275"/>
              <a:buNone/>
              <a:defRPr sz="1275"/>
            </a:lvl5pPr>
            <a:lvl6pPr marL="2743200" lvl="5" indent="-342900" algn="l">
              <a:lnSpc>
                <a:spcPct val="100000"/>
              </a:lnSpc>
              <a:spcBef>
                <a:spcPts val="45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1" name="Google Shape;31;p40"/>
          <p:cNvSpPr txBox="1">
            <a:spLocks noGrp="1"/>
          </p:cNvSpPr>
          <p:nvPr>
            <p:ph type="title"/>
          </p:nvPr>
        </p:nvSpPr>
        <p:spPr>
          <a:xfrm>
            <a:off x="0" y="0"/>
            <a:ext cx="9144000" cy="1142984"/>
          </a:xfrm>
          <a:prstGeom prst="rect">
            <a:avLst/>
          </a:prstGeom>
          <a:noFill/>
          <a:ln>
            <a:noFill/>
          </a:ln>
        </p:spPr>
        <p:txBody>
          <a:bodyPr spcFirstLastPara="1" wrap="square" lIns="360000" tIns="180000" rIns="360000" bIns="144000" anchor="ctr" anchorCtr="0">
            <a:noAutofit/>
          </a:bodyPr>
          <a:lstStyle>
            <a:lvl1pPr lvl="0" algn="l">
              <a:lnSpc>
                <a:spcPct val="80000"/>
              </a:lnSpc>
              <a:spcBef>
                <a:spcPts val="0"/>
              </a:spcBef>
              <a:spcAft>
                <a:spcPts val="0"/>
              </a:spcAft>
              <a:buClr>
                <a:srgbClr val="00A0AE"/>
              </a:buClr>
              <a:buSzPts val="2700"/>
              <a:buFont typeface="Trebuchet MS"/>
              <a:buNone/>
              <a:defRPr>
                <a:solidFill>
                  <a:srgbClr val="00A0A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32" name="Google Shape;32;p40"/>
          <p:cNvCxnSpPr/>
          <p:nvPr/>
        </p:nvCxnSpPr>
        <p:spPr>
          <a:xfrm>
            <a:off x="180000" y="1141200"/>
            <a:ext cx="8748000" cy="0"/>
          </a:xfrm>
          <a:prstGeom prst="straightConnector1">
            <a:avLst/>
          </a:prstGeom>
          <a:noFill/>
          <a:ln w="9525" cap="flat" cmpd="sng">
            <a:solidFill>
              <a:srgbClr val="00A0AE"/>
            </a:solidFill>
            <a:prstDash val="solid"/>
            <a:round/>
            <a:headEnd type="none" w="sm" len="sm"/>
            <a:tailEnd type="none" w="sm" len="sm"/>
          </a:ln>
        </p:spPr>
      </p:cxnSp>
      <p:sp>
        <p:nvSpPr>
          <p:cNvPr id="33" name="Google Shape;33;p40"/>
          <p:cNvSpPr txBox="1">
            <a:spLocks noGrp="1"/>
          </p:cNvSpPr>
          <p:nvPr>
            <p:ph type="sldNum" idx="12"/>
          </p:nvPr>
        </p:nvSpPr>
        <p:spPr>
          <a:xfrm>
            <a:off x="360000" y="6084000"/>
            <a:ext cx="360000" cy="667148"/>
          </a:xfrm>
          <a:prstGeom prst="rect">
            <a:avLst/>
          </a:prstGeom>
          <a:solidFill>
            <a:srgbClr val="00A0AE"/>
          </a:solidFill>
          <a:ln>
            <a:noFill/>
          </a:ln>
        </p:spPr>
        <p:txBody>
          <a:bodyPr spcFirstLastPara="1" wrap="square" lIns="0" tIns="108000" rIns="0" bIns="0" anchor="ctr" anchorCtr="0">
            <a:noAutofit/>
          </a:bodyPr>
          <a:lstStyle>
            <a:lvl1pPr marL="0" marR="0" lvl="0"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1pPr>
            <a:lvl2pPr marL="0" marR="0" lvl="1"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2pPr>
            <a:lvl3pPr marL="0" marR="0" lvl="2"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3pPr>
            <a:lvl4pPr marL="0" marR="0" lvl="3"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4pPr>
            <a:lvl5pPr marL="0" marR="0" lvl="4"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5pPr>
            <a:lvl6pPr marL="0" marR="0" lvl="5"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6pPr>
            <a:lvl7pPr marL="0" marR="0" lvl="6"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7pPr>
            <a:lvl8pPr marL="0" marR="0" lvl="7"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8pPr>
            <a:lvl9pPr marL="0" marR="0" lvl="8"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9pPr>
          </a:lstStyle>
          <a:p>
            <a:pPr marL="0" lvl="0" indent="0" algn="ctr" rtl="0">
              <a:spcBef>
                <a:spcPts val="0"/>
              </a:spcBef>
              <a:spcAft>
                <a:spcPts val="0"/>
              </a:spcAft>
              <a:buNone/>
            </a:pPr>
            <a:fld id="{00000000-1234-1234-1234-123412341234}" type="slidenum">
              <a:rPr lang="nl-BE"/>
              <a:t>‹#›</a:t>
            </a:fld>
            <a:endParaRPr/>
          </a:p>
        </p:txBody>
      </p:sp>
      <p:sp>
        <p:nvSpPr>
          <p:cNvPr id="34" name="Google Shape;34;p40"/>
          <p:cNvSpPr txBox="1">
            <a:spLocks noGrp="1"/>
          </p:cNvSpPr>
          <p:nvPr>
            <p:ph type="ftr" idx="11"/>
          </p:nvPr>
        </p:nvSpPr>
        <p:spPr>
          <a:xfrm>
            <a:off x="755577" y="6084000"/>
            <a:ext cx="4032424" cy="432000"/>
          </a:xfrm>
          <a:prstGeom prst="rect">
            <a:avLst/>
          </a:prstGeom>
          <a:solidFill>
            <a:schemeClr val="lt1"/>
          </a:solidFill>
          <a:ln>
            <a:noFill/>
          </a:ln>
        </p:spPr>
        <p:txBody>
          <a:bodyPr spcFirstLastPara="1" wrap="square" lIns="144000" tIns="0" rIns="144000" bIns="0" anchor="ctr" anchorCtr="0">
            <a:noAutofit/>
          </a:bodyPr>
          <a:lstStyle>
            <a:lvl1pPr lvl="0" algn="l">
              <a:lnSpc>
                <a:spcPct val="9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40"/>
          <p:cNvSpPr txBox="1">
            <a:spLocks noGrp="1"/>
          </p:cNvSpPr>
          <p:nvPr>
            <p:ph type="dt" idx="10"/>
          </p:nvPr>
        </p:nvSpPr>
        <p:spPr>
          <a:xfrm>
            <a:off x="755577" y="6620016"/>
            <a:ext cx="109119" cy="150041"/>
          </a:xfrm>
          <a:prstGeom prst="rect">
            <a:avLst/>
          </a:prstGeom>
          <a:solidFill>
            <a:srgbClr val="EC4B2F"/>
          </a:solidFill>
          <a:ln>
            <a:noFill/>
          </a:ln>
        </p:spPr>
        <p:txBody>
          <a:bodyPr spcFirstLastPara="1" wrap="square" lIns="108000" tIns="0" rIns="0" bIns="0" anchor="b" anchorCtr="0">
            <a:sp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 2 Columns">
  <p:cSld name="Content | 2 Columns">
    <p:spTree>
      <p:nvGrpSpPr>
        <p:cNvPr id="1" name="Shape 36"/>
        <p:cNvGrpSpPr/>
        <p:nvPr/>
      </p:nvGrpSpPr>
      <p:grpSpPr>
        <a:xfrm>
          <a:off x="0" y="0"/>
          <a:ext cx="0" cy="0"/>
          <a:chOff x="0" y="0"/>
          <a:chExt cx="0" cy="0"/>
        </a:xfrm>
      </p:grpSpPr>
      <p:sp>
        <p:nvSpPr>
          <p:cNvPr id="37" name="Google Shape;37;p41"/>
          <p:cNvSpPr txBox="1">
            <a:spLocks noGrp="1"/>
          </p:cNvSpPr>
          <p:nvPr>
            <p:ph type="body" idx="1"/>
          </p:nvPr>
        </p:nvSpPr>
        <p:spPr>
          <a:xfrm>
            <a:off x="0" y="1152000"/>
            <a:ext cx="9144000" cy="4734000"/>
          </a:xfrm>
          <a:prstGeom prst="rect">
            <a:avLst/>
          </a:prstGeom>
          <a:noFill/>
          <a:ln>
            <a:noFill/>
          </a:ln>
        </p:spPr>
        <p:txBody>
          <a:bodyPr spcFirstLastPara="1" wrap="square" lIns="432000" tIns="252000" rIns="432000" bIns="144000" anchor="ctr" anchorCtr="0">
            <a:normAutofit/>
          </a:bodyPr>
          <a:lstStyle>
            <a:lvl1pPr marL="457200" lvl="0" indent="-331470" algn="l">
              <a:lnSpc>
                <a:spcPct val="90000"/>
              </a:lnSpc>
              <a:spcBef>
                <a:spcPts val="300"/>
              </a:spcBef>
              <a:spcAft>
                <a:spcPts val="0"/>
              </a:spcAft>
              <a:buClr>
                <a:srgbClr val="000000"/>
              </a:buClr>
              <a:buSzPts val="1620"/>
              <a:buChar char="•"/>
              <a:defRPr/>
            </a:lvl1pPr>
            <a:lvl2pPr marL="914400" lvl="1" indent="-342900" algn="l">
              <a:lnSpc>
                <a:spcPct val="90000"/>
              </a:lnSpc>
              <a:spcBef>
                <a:spcPts val="300"/>
              </a:spcBef>
              <a:spcAft>
                <a:spcPts val="0"/>
              </a:spcAft>
              <a:buClr>
                <a:srgbClr val="000000"/>
              </a:buClr>
              <a:buSzPts val="1800"/>
              <a:buChar char="−"/>
              <a:defRPr/>
            </a:lvl2pPr>
            <a:lvl3pPr marL="1371600" lvl="2" indent="-342900" algn="l">
              <a:lnSpc>
                <a:spcPct val="90000"/>
              </a:lnSpc>
              <a:spcBef>
                <a:spcPts val="300"/>
              </a:spcBef>
              <a:spcAft>
                <a:spcPts val="0"/>
              </a:spcAft>
              <a:buClr>
                <a:srgbClr val="000000"/>
              </a:buClr>
              <a:buSzPts val="1800"/>
              <a:buChar char="•"/>
              <a:defRPr/>
            </a:lvl3pPr>
            <a:lvl4pPr marL="1828800" lvl="3" indent="-342900" algn="l">
              <a:lnSpc>
                <a:spcPct val="90000"/>
              </a:lnSpc>
              <a:spcBef>
                <a:spcPts val="300"/>
              </a:spcBef>
              <a:spcAft>
                <a:spcPts val="0"/>
              </a:spcAft>
              <a:buClr>
                <a:srgbClr val="000000"/>
              </a:buClr>
              <a:buSzPts val="1800"/>
              <a:buChar char="»"/>
              <a:defRPr/>
            </a:lvl4pPr>
            <a:lvl5pPr marL="2286000" lvl="4" indent="-228600" algn="l">
              <a:lnSpc>
                <a:spcPct val="90000"/>
              </a:lnSpc>
              <a:spcBef>
                <a:spcPts val="300"/>
              </a:spcBef>
              <a:spcAft>
                <a:spcPts val="0"/>
              </a:spcAft>
              <a:buSzPts val="1800"/>
              <a:buNone/>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8" name="Google Shape;38;p41"/>
          <p:cNvSpPr txBox="1">
            <a:spLocks noGrp="1"/>
          </p:cNvSpPr>
          <p:nvPr>
            <p:ph type="title"/>
          </p:nvPr>
        </p:nvSpPr>
        <p:spPr>
          <a:xfrm>
            <a:off x="0" y="0"/>
            <a:ext cx="9144000" cy="1142984"/>
          </a:xfrm>
          <a:prstGeom prst="rect">
            <a:avLst/>
          </a:prstGeom>
          <a:noFill/>
          <a:ln>
            <a:noFill/>
          </a:ln>
        </p:spPr>
        <p:txBody>
          <a:bodyPr spcFirstLastPara="1" wrap="square" lIns="360000" tIns="180000" rIns="360000" bIns="144000" anchor="ctr" anchorCtr="0">
            <a:noAutofit/>
          </a:bodyPr>
          <a:lstStyle>
            <a:lvl1pPr lvl="0" algn="l">
              <a:lnSpc>
                <a:spcPct val="80000"/>
              </a:lnSpc>
              <a:spcBef>
                <a:spcPts val="0"/>
              </a:spcBef>
              <a:spcAft>
                <a:spcPts val="0"/>
              </a:spcAft>
              <a:buClr>
                <a:srgbClr val="EC4B2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39" name="Google Shape;39;p41"/>
          <p:cNvCxnSpPr/>
          <p:nvPr/>
        </p:nvCxnSpPr>
        <p:spPr>
          <a:xfrm>
            <a:off x="180000" y="1141200"/>
            <a:ext cx="8748000" cy="0"/>
          </a:xfrm>
          <a:prstGeom prst="straightConnector1">
            <a:avLst/>
          </a:prstGeom>
          <a:noFill/>
          <a:ln w="9525" cap="flat" cmpd="sng">
            <a:solidFill>
              <a:srgbClr val="00A0AE"/>
            </a:solidFill>
            <a:prstDash val="solid"/>
            <a:round/>
            <a:headEnd type="none" w="sm" len="sm"/>
            <a:tailEnd type="none" w="sm" len="sm"/>
          </a:ln>
        </p:spPr>
      </p:cxnSp>
      <p:sp>
        <p:nvSpPr>
          <p:cNvPr id="40" name="Google Shape;40;p41"/>
          <p:cNvSpPr txBox="1">
            <a:spLocks noGrp="1"/>
          </p:cNvSpPr>
          <p:nvPr>
            <p:ph type="dt" idx="10"/>
          </p:nvPr>
        </p:nvSpPr>
        <p:spPr>
          <a:xfrm>
            <a:off x="755577" y="6620016"/>
            <a:ext cx="109119" cy="150041"/>
          </a:xfrm>
          <a:prstGeom prst="rect">
            <a:avLst/>
          </a:prstGeom>
          <a:solidFill>
            <a:srgbClr val="EC4B2F"/>
          </a:solidFill>
          <a:ln>
            <a:noFill/>
          </a:ln>
        </p:spPr>
        <p:txBody>
          <a:bodyPr spcFirstLastPara="1" wrap="square" lIns="108000" tIns="0" rIns="0" bIns="0" anchor="b" anchorCtr="0">
            <a:sp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41"/>
          <p:cNvSpPr txBox="1">
            <a:spLocks noGrp="1"/>
          </p:cNvSpPr>
          <p:nvPr>
            <p:ph type="sldNum" idx="12"/>
          </p:nvPr>
        </p:nvSpPr>
        <p:spPr>
          <a:xfrm>
            <a:off x="360000" y="6084000"/>
            <a:ext cx="360000" cy="667148"/>
          </a:xfrm>
          <a:prstGeom prst="rect">
            <a:avLst/>
          </a:prstGeom>
          <a:solidFill>
            <a:srgbClr val="00A0AE"/>
          </a:solidFill>
          <a:ln>
            <a:noFill/>
          </a:ln>
        </p:spPr>
        <p:txBody>
          <a:bodyPr spcFirstLastPara="1" wrap="square" lIns="0" tIns="108000" rIns="0" bIns="0" anchor="ctr" anchorCtr="0">
            <a:noAutofit/>
          </a:bodyPr>
          <a:lstStyle>
            <a:lvl1pPr marL="0" marR="0" lvl="0"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1pPr>
            <a:lvl2pPr marL="0" marR="0" lvl="1"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2pPr>
            <a:lvl3pPr marL="0" marR="0" lvl="2"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3pPr>
            <a:lvl4pPr marL="0" marR="0" lvl="3"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4pPr>
            <a:lvl5pPr marL="0" marR="0" lvl="4"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5pPr>
            <a:lvl6pPr marL="0" marR="0" lvl="5"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6pPr>
            <a:lvl7pPr marL="0" marR="0" lvl="6"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7pPr>
            <a:lvl8pPr marL="0" marR="0" lvl="7"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8pPr>
            <a:lvl9pPr marL="0" marR="0" lvl="8"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9pPr>
          </a:lstStyle>
          <a:p>
            <a:pPr marL="0" lvl="0" indent="0" algn="ctr" rtl="0">
              <a:spcBef>
                <a:spcPts val="0"/>
              </a:spcBef>
              <a:spcAft>
                <a:spcPts val="0"/>
              </a:spcAft>
              <a:buNone/>
            </a:pPr>
            <a:fld id="{00000000-1234-1234-1234-123412341234}" type="slidenum">
              <a:rPr lang="nl-BE"/>
              <a:t>‹#›</a:t>
            </a:fld>
            <a:endParaRPr/>
          </a:p>
        </p:txBody>
      </p:sp>
      <p:sp>
        <p:nvSpPr>
          <p:cNvPr id="42" name="Google Shape;42;p41"/>
          <p:cNvSpPr txBox="1">
            <a:spLocks noGrp="1"/>
          </p:cNvSpPr>
          <p:nvPr>
            <p:ph type="ftr" idx="11"/>
          </p:nvPr>
        </p:nvSpPr>
        <p:spPr>
          <a:xfrm>
            <a:off x="755577" y="6084000"/>
            <a:ext cx="4032424" cy="432000"/>
          </a:xfrm>
          <a:prstGeom prst="rect">
            <a:avLst/>
          </a:prstGeom>
          <a:solidFill>
            <a:schemeClr val="lt1"/>
          </a:solidFill>
          <a:ln>
            <a:noFill/>
          </a:ln>
        </p:spPr>
        <p:txBody>
          <a:bodyPr spcFirstLastPara="1" wrap="square" lIns="144000" tIns="0" rIns="144000" bIns="0" anchor="ctr" anchorCtr="0">
            <a:noAutofit/>
          </a:bodyPr>
          <a:lstStyle>
            <a:lvl1pPr lvl="0" algn="l">
              <a:lnSpc>
                <a:spcPct val="9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 Comparison" type="twoTxTwoObj">
  <p:cSld name="TWO_OBJECTS_WITH_TEXT">
    <p:spTree>
      <p:nvGrpSpPr>
        <p:cNvPr id="1" name="Shape 43"/>
        <p:cNvGrpSpPr/>
        <p:nvPr/>
      </p:nvGrpSpPr>
      <p:grpSpPr>
        <a:xfrm>
          <a:off x="0" y="0"/>
          <a:ext cx="0" cy="0"/>
          <a:chOff x="0" y="0"/>
          <a:chExt cx="0" cy="0"/>
        </a:xfrm>
      </p:grpSpPr>
      <p:sp>
        <p:nvSpPr>
          <p:cNvPr id="44" name="Google Shape;44;p42"/>
          <p:cNvSpPr txBox="1">
            <a:spLocks noGrp="1"/>
          </p:cNvSpPr>
          <p:nvPr>
            <p:ph type="title"/>
          </p:nvPr>
        </p:nvSpPr>
        <p:spPr>
          <a:xfrm>
            <a:off x="0" y="0"/>
            <a:ext cx="9144000" cy="1142984"/>
          </a:xfrm>
          <a:prstGeom prst="rect">
            <a:avLst/>
          </a:prstGeom>
          <a:noFill/>
          <a:ln>
            <a:noFill/>
          </a:ln>
        </p:spPr>
        <p:txBody>
          <a:bodyPr spcFirstLastPara="1" wrap="square" lIns="360000" tIns="180000" rIns="360000" bIns="144000" anchor="ctr" anchorCtr="0">
            <a:noAutofit/>
          </a:bodyPr>
          <a:lstStyle>
            <a:lvl1pPr lvl="0" algn="l">
              <a:lnSpc>
                <a:spcPct val="80000"/>
              </a:lnSpc>
              <a:spcBef>
                <a:spcPts val="0"/>
              </a:spcBef>
              <a:spcAft>
                <a:spcPts val="0"/>
              </a:spcAft>
              <a:buClr>
                <a:srgbClr val="EC4B2F"/>
              </a:buClr>
              <a:buSzPts val="2700"/>
              <a:buFont typeface="Trebuchet M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42"/>
          <p:cNvSpPr txBox="1">
            <a:spLocks noGrp="1"/>
          </p:cNvSpPr>
          <p:nvPr>
            <p:ph type="body" idx="1"/>
          </p:nvPr>
        </p:nvSpPr>
        <p:spPr>
          <a:xfrm>
            <a:off x="0" y="1152000"/>
            <a:ext cx="4428000" cy="1097992"/>
          </a:xfrm>
          <a:prstGeom prst="rect">
            <a:avLst/>
          </a:prstGeom>
          <a:noFill/>
          <a:ln>
            <a:noFill/>
          </a:ln>
        </p:spPr>
        <p:txBody>
          <a:bodyPr spcFirstLastPara="1" wrap="square" lIns="252000" tIns="252000" rIns="0" bIns="0" anchor="t" anchorCtr="0">
            <a:noAutofit/>
          </a:bodyPr>
          <a:lstStyle>
            <a:lvl1pPr marL="457200" lvl="0" indent="-228600" algn="l">
              <a:lnSpc>
                <a:spcPct val="90000"/>
              </a:lnSpc>
              <a:spcBef>
                <a:spcPts val="300"/>
              </a:spcBef>
              <a:spcAft>
                <a:spcPts val="0"/>
              </a:spcAft>
              <a:buClr>
                <a:srgbClr val="000000"/>
              </a:buClr>
              <a:buSzPts val="1755"/>
              <a:buNone/>
              <a:defRPr sz="1950" b="1"/>
            </a:lvl1pPr>
            <a:lvl2pPr marL="914400" lvl="1" indent="-228600" algn="l">
              <a:lnSpc>
                <a:spcPct val="90000"/>
              </a:lnSpc>
              <a:spcBef>
                <a:spcPts val="300"/>
              </a:spcBef>
              <a:spcAft>
                <a:spcPts val="0"/>
              </a:spcAft>
              <a:buClr>
                <a:srgbClr val="000000"/>
              </a:buClr>
              <a:buSzPts val="1500"/>
              <a:buNone/>
              <a:defRPr sz="1500" b="1"/>
            </a:lvl2pPr>
            <a:lvl3pPr marL="1371600" lvl="2" indent="-228600" algn="l">
              <a:lnSpc>
                <a:spcPct val="90000"/>
              </a:lnSpc>
              <a:spcBef>
                <a:spcPts val="300"/>
              </a:spcBef>
              <a:spcAft>
                <a:spcPts val="0"/>
              </a:spcAft>
              <a:buClr>
                <a:srgbClr val="000000"/>
              </a:buClr>
              <a:buSzPts val="1350"/>
              <a:buNone/>
              <a:defRPr sz="1350" b="1"/>
            </a:lvl3pPr>
            <a:lvl4pPr marL="1828800" lvl="3" indent="-228600" algn="l">
              <a:lnSpc>
                <a:spcPct val="90000"/>
              </a:lnSpc>
              <a:spcBef>
                <a:spcPts val="300"/>
              </a:spcBef>
              <a:spcAft>
                <a:spcPts val="0"/>
              </a:spcAft>
              <a:buClr>
                <a:srgbClr val="000000"/>
              </a:buClr>
              <a:buSzPts val="1200"/>
              <a:buNone/>
              <a:defRPr sz="1200" b="1"/>
            </a:lvl4pPr>
            <a:lvl5pPr marL="2286000" lvl="4" indent="-228600" algn="l">
              <a:lnSpc>
                <a:spcPct val="90000"/>
              </a:lnSpc>
              <a:spcBef>
                <a:spcPts val="300"/>
              </a:spcBef>
              <a:spcAft>
                <a:spcPts val="0"/>
              </a:spcAft>
              <a:buSzPts val="1200"/>
              <a:buNone/>
              <a:defRPr sz="1200" b="1"/>
            </a:lvl5pPr>
            <a:lvl6pPr marL="2743200" lvl="5" indent="-228600" algn="l">
              <a:lnSpc>
                <a:spcPct val="100000"/>
              </a:lnSpc>
              <a:spcBef>
                <a:spcPts val="300"/>
              </a:spcBef>
              <a:spcAft>
                <a:spcPts val="0"/>
              </a:spcAft>
              <a:buClr>
                <a:schemeClr val="dk1"/>
              </a:buClr>
              <a:buSzPts val="1200"/>
              <a:buNone/>
              <a:defRPr sz="1200" b="1"/>
            </a:lvl6pPr>
            <a:lvl7pPr marL="3200400" lvl="6" indent="-228600" algn="l">
              <a:lnSpc>
                <a:spcPct val="100000"/>
              </a:lnSpc>
              <a:spcBef>
                <a:spcPts val="240"/>
              </a:spcBef>
              <a:spcAft>
                <a:spcPts val="0"/>
              </a:spcAft>
              <a:buClr>
                <a:schemeClr val="dk1"/>
              </a:buClr>
              <a:buSzPts val="1200"/>
              <a:buNone/>
              <a:defRPr sz="1200" b="1"/>
            </a:lvl7pPr>
            <a:lvl8pPr marL="3657600" lvl="7" indent="-228600" algn="l">
              <a:lnSpc>
                <a:spcPct val="100000"/>
              </a:lnSpc>
              <a:spcBef>
                <a:spcPts val="240"/>
              </a:spcBef>
              <a:spcAft>
                <a:spcPts val="0"/>
              </a:spcAft>
              <a:buClr>
                <a:schemeClr val="dk1"/>
              </a:buClr>
              <a:buSzPts val="1200"/>
              <a:buNone/>
              <a:defRPr sz="1200" b="1"/>
            </a:lvl8pPr>
            <a:lvl9pPr marL="4114800" lvl="8" indent="-228600" algn="l">
              <a:lnSpc>
                <a:spcPct val="100000"/>
              </a:lnSpc>
              <a:spcBef>
                <a:spcPts val="240"/>
              </a:spcBef>
              <a:spcAft>
                <a:spcPts val="0"/>
              </a:spcAft>
              <a:buClr>
                <a:schemeClr val="dk1"/>
              </a:buClr>
              <a:buSzPts val="1200"/>
              <a:buNone/>
              <a:defRPr sz="1200" b="1"/>
            </a:lvl9pPr>
          </a:lstStyle>
          <a:p>
            <a:endParaRPr/>
          </a:p>
        </p:txBody>
      </p:sp>
      <p:sp>
        <p:nvSpPr>
          <p:cNvPr id="46" name="Google Shape;46;p42"/>
          <p:cNvSpPr txBox="1">
            <a:spLocks noGrp="1"/>
          </p:cNvSpPr>
          <p:nvPr>
            <p:ph type="body" idx="2"/>
          </p:nvPr>
        </p:nvSpPr>
        <p:spPr>
          <a:xfrm>
            <a:off x="0" y="2285992"/>
            <a:ext cx="4428000" cy="3600000"/>
          </a:xfrm>
          <a:prstGeom prst="rect">
            <a:avLst/>
          </a:prstGeom>
          <a:noFill/>
          <a:ln>
            <a:noFill/>
          </a:ln>
        </p:spPr>
        <p:txBody>
          <a:bodyPr spcFirstLastPara="1" wrap="square" lIns="252000" tIns="0" rIns="0" bIns="0" anchor="t" anchorCtr="0">
            <a:normAutofit/>
          </a:bodyPr>
          <a:lstStyle>
            <a:lvl1pPr marL="457200" lvl="0" indent="-340042" algn="l">
              <a:lnSpc>
                <a:spcPct val="90000"/>
              </a:lnSpc>
              <a:spcBef>
                <a:spcPts val="300"/>
              </a:spcBef>
              <a:spcAft>
                <a:spcPts val="0"/>
              </a:spcAft>
              <a:buClr>
                <a:srgbClr val="000000"/>
              </a:buClr>
              <a:buSzPts val="1755"/>
              <a:buChar char="•"/>
              <a:defRPr sz="1950"/>
            </a:lvl1pPr>
            <a:lvl2pPr marL="914400" lvl="1" indent="-338137" algn="l">
              <a:lnSpc>
                <a:spcPct val="90000"/>
              </a:lnSpc>
              <a:spcBef>
                <a:spcPts val="300"/>
              </a:spcBef>
              <a:spcAft>
                <a:spcPts val="0"/>
              </a:spcAft>
              <a:buClr>
                <a:srgbClr val="000000"/>
              </a:buClr>
              <a:buSzPts val="1725"/>
              <a:buChar char="−"/>
              <a:defRPr sz="1725"/>
            </a:lvl2pPr>
            <a:lvl3pPr marL="1371600" lvl="2" indent="-323850" algn="l">
              <a:lnSpc>
                <a:spcPct val="90000"/>
              </a:lnSpc>
              <a:spcBef>
                <a:spcPts val="300"/>
              </a:spcBef>
              <a:spcAft>
                <a:spcPts val="0"/>
              </a:spcAft>
              <a:buClr>
                <a:srgbClr val="000000"/>
              </a:buClr>
              <a:buSzPts val="1500"/>
              <a:buChar char="•"/>
              <a:defRPr sz="1500"/>
            </a:lvl3pPr>
            <a:lvl4pPr marL="1828800" lvl="3" indent="-309562" algn="l">
              <a:lnSpc>
                <a:spcPct val="90000"/>
              </a:lnSpc>
              <a:spcBef>
                <a:spcPts val="300"/>
              </a:spcBef>
              <a:spcAft>
                <a:spcPts val="0"/>
              </a:spcAft>
              <a:buClr>
                <a:srgbClr val="000000"/>
              </a:buClr>
              <a:buSzPts val="1275"/>
              <a:buChar char="»"/>
              <a:defRPr sz="1275"/>
            </a:lvl4pPr>
            <a:lvl5pPr marL="2286000" lvl="4" indent="-228600" algn="l">
              <a:lnSpc>
                <a:spcPct val="90000"/>
              </a:lnSpc>
              <a:spcBef>
                <a:spcPts val="300"/>
              </a:spcBef>
              <a:spcAft>
                <a:spcPts val="0"/>
              </a:spcAft>
              <a:buSzPts val="1200"/>
              <a:buNone/>
              <a:defRPr sz="1200"/>
            </a:lvl5pPr>
            <a:lvl6pPr marL="2743200" lvl="5" indent="-304800" algn="l">
              <a:lnSpc>
                <a:spcPct val="100000"/>
              </a:lnSpc>
              <a:spcBef>
                <a:spcPts val="300"/>
              </a:spcBef>
              <a:spcAft>
                <a:spcPts val="0"/>
              </a:spcAft>
              <a:buClr>
                <a:schemeClr val="dk1"/>
              </a:buClr>
              <a:buSzPts val="1200"/>
              <a:buChar char="•"/>
              <a:defRPr sz="1200"/>
            </a:lvl6pPr>
            <a:lvl7pPr marL="3200400" lvl="6" indent="-304800" algn="l">
              <a:lnSpc>
                <a:spcPct val="100000"/>
              </a:lnSpc>
              <a:spcBef>
                <a:spcPts val="240"/>
              </a:spcBef>
              <a:spcAft>
                <a:spcPts val="0"/>
              </a:spcAft>
              <a:buClr>
                <a:schemeClr val="dk1"/>
              </a:buClr>
              <a:buSzPts val="1200"/>
              <a:buChar char="•"/>
              <a:defRPr sz="1200"/>
            </a:lvl7pPr>
            <a:lvl8pPr marL="3657600" lvl="7" indent="-304800" algn="l">
              <a:lnSpc>
                <a:spcPct val="100000"/>
              </a:lnSpc>
              <a:spcBef>
                <a:spcPts val="240"/>
              </a:spcBef>
              <a:spcAft>
                <a:spcPts val="0"/>
              </a:spcAft>
              <a:buClr>
                <a:schemeClr val="dk1"/>
              </a:buClr>
              <a:buSzPts val="1200"/>
              <a:buChar char="•"/>
              <a:defRPr sz="1200"/>
            </a:lvl8pPr>
            <a:lvl9pPr marL="4114800" lvl="8" indent="-304800" algn="l">
              <a:lnSpc>
                <a:spcPct val="100000"/>
              </a:lnSpc>
              <a:spcBef>
                <a:spcPts val="240"/>
              </a:spcBef>
              <a:spcAft>
                <a:spcPts val="0"/>
              </a:spcAft>
              <a:buClr>
                <a:schemeClr val="dk1"/>
              </a:buClr>
              <a:buSzPts val="1200"/>
              <a:buChar char="•"/>
              <a:defRPr sz="1200"/>
            </a:lvl9pPr>
          </a:lstStyle>
          <a:p>
            <a:endParaRPr/>
          </a:p>
        </p:txBody>
      </p:sp>
      <p:sp>
        <p:nvSpPr>
          <p:cNvPr id="47" name="Google Shape;47;p42"/>
          <p:cNvSpPr txBox="1">
            <a:spLocks noGrp="1"/>
          </p:cNvSpPr>
          <p:nvPr>
            <p:ph type="body" idx="3"/>
          </p:nvPr>
        </p:nvSpPr>
        <p:spPr>
          <a:xfrm>
            <a:off x="4716032" y="1152000"/>
            <a:ext cx="4428000" cy="1097992"/>
          </a:xfrm>
          <a:prstGeom prst="rect">
            <a:avLst/>
          </a:prstGeom>
          <a:noFill/>
          <a:ln>
            <a:noFill/>
          </a:ln>
        </p:spPr>
        <p:txBody>
          <a:bodyPr spcFirstLastPara="1" wrap="square" lIns="0" tIns="252000" rIns="252000" bIns="0" anchor="t" anchorCtr="0">
            <a:normAutofit/>
          </a:bodyPr>
          <a:lstStyle>
            <a:lvl1pPr marL="457200" lvl="0" indent="-228600" algn="l">
              <a:lnSpc>
                <a:spcPct val="90000"/>
              </a:lnSpc>
              <a:spcBef>
                <a:spcPts val="300"/>
              </a:spcBef>
              <a:spcAft>
                <a:spcPts val="0"/>
              </a:spcAft>
              <a:buClr>
                <a:srgbClr val="000000"/>
              </a:buClr>
              <a:buSzPts val="1755"/>
              <a:buNone/>
              <a:defRPr sz="1950" b="1"/>
            </a:lvl1pPr>
            <a:lvl2pPr marL="914400" lvl="1" indent="-228600" algn="l">
              <a:lnSpc>
                <a:spcPct val="90000"/>
              </a:lnSpc>
              <a:spcBef>
                <a:spcPts val="300"/>
              </a:spcBef>
              <a:spcAft>
                <a:spcPts val="0"/>
              </a:spcAft>
              <a:buClr>
                <a:srgbClr val="000000"/>
              </a:buClr>
              <a:buSzPts val="1500"/>
              <a:buNone/>
              <a:defRPr sz="1500" b="1"/>
            </a:lvl2pPr>
            <a:lvl3pPr marL="1371600" lvl="2" indent="-228600" algn="l">
              <a:lnSpc>
                <a:spcPct val="90000"/>
              </a:lnSpc>
              <a:spcBef>
                <a:spcPts val="300"/>
              </a:spcBef>
              <a:spcAft>
                <a:spcPts val="0"/>
              </a:spcAft>
              <a:buClr>
                <a:srgbClr val="000000"/>
              </a:buClr>
              <a:buSzPts val="1350"/>
              <a:buNone/>
              <a:defRPr sz="1350" b="1"/>
            </a:lvl3pPr>
            <a:lvl4pPr marL="1828800" lvl="3" indent="-228600" algn="l">
              <a:lnSpc>
                <a:spcPct val="90000"/>
              </a:lnSpc>
              <a:spcBef>
                <a:spcPts val="300"/>
              </a:spcBef>
              <a:spcAft>
                <a:spcPts val="0"/>
              </a:spcAft>
              <a:buClr>
                <a:srgbClr val="000000"/>
              </a:buClr>
              <a:buSzPts val="1200"/>
              <a:buNone/>
              <a:defRPr sz="1200" b="1"/>
            </a:lvl4pPr>
            <a:lvl5pPr marL="2286000" lvl="4" indent="-228600" algn="l">
              <a:lnSpc>
                <a:spcPct val="90000"/>
              </a:lnSpc>
              <a:spcBef>
                <a:spcPts val="300"/>
              </a:spcBef>
              <a:spcAft>
                <a:spcPts val="0"/>
              </a:spcAft>
              <a:buSzPts val="1200"/>
              <a:buNone/>
              <a:defRPr sz="1200" b="1"/>
            </a:lvl5pPr>
            <a:lvl6pPr marL="2743200" lvl="5" indent="-228600" algn="l">
              <a:lnSpc>
                <a:spcPct val="100000"/>
              </a:lnSpc>
              <a:spcBef>
                <a:spcPts val="300"/>
              </a:spcBef>
              <a:spcAft>
                <a:spcPts val="0"/>
              </a:spcAft>
              <a:buClr>
                <a:schemeClr val="dk1"/>
              </a:buClr>
              <a:buSzPts val="1200"/>
              <a:buNone/>
              <a:defRPr sz="1200" b="1"/>
            </a:lvl6pPr>
            <a:lvl7pPr marL="3200400" lvl="6" indent="-228600" algn="l">
              <a:lnSpc>
                <a:spcPct val="100000"/>
              </a:lnSpc>
              <a:spcBef>
                <a:spcPts val="240"/>
              </a:spcBef>
              <a:spcAft>
                <a:spcPts val="0"/>
              </a:spcAft>
              <a:buClr>
                <a:schemeClr val="dk1"/>
              </a:buClr>
              <a:buSzPts val="1200"/>
              <a:buNone/>
              <a:defRPr sz="1200" b="1"/>
            </a:lvl7pPr>
            <a:lvl8pPr marL="3657600" lvl="7" indent="-228600" algn="l">
              <a:lnSpc>
                <a:spcPct val="100000"/>
              </a:lnSpc>
              <a:spcBef>
                <a:spcPts val="240"/>
              </a:spcBef>
              <a:spcAft>
                <a:spcPts val="0"/>
              </a:spcAft>
              <a:buClr>
                <a:schemeClr val="dk1"/>
              </a:buClr>
              <a:buSzPts val="1200"/>
              <a:buNone/>
              <a:defRPr sz="1200" b="1"/>
            </a:lvl8pPr>
            <a:lvl9pPr marL="4114800" lvl="8" indent="-228600" algn="l">
              <a:lnSpc>
                <a:spcPct val="100000"/>
              </a:lnSpc>
              <a:spcBef>
                <a:spcPts val="240"/>
              </a:spcBef>
              <a:spcAft>
                <a:spcPts val="0"/>
              </a:spcAft>
              <a:buClr>
                <a:schemeClr val="dk1"/>
              </a:buClr>
              <a:buSzPts val="1200"/>
              <a:buNone/>
              <a:defRPr sz="1200" b="1"/>
            </a:lvl9pPr>
          </a:lstStyle>
          <a:p>
            <a:endParaRPr/>
          </a:p>
        </p:txBody>
      </p:sp>
      <p:sp>
        <p:nvSpPr>
          <p:cNvPr id="48" name="Google Shape;48;p42"/>
          <p:cNvSpPr txBox="1">
            <a:spLocks noGrp="1"/>
          </p:cNvSpPr>
          <p:nvPr>
            <p:ph type="body" idx="4"/>
          </p:nvPr>
        </p:nvSpPr>
        <p:spPr>
          <a:xfrm>
            <a:off x="4716032" y="2285992"/>
            <a:ext cx="4428000" cy="3600000"/>
          </a:xfrm>
          <a:prstGeom prst="rect">
            <a:avLst/>
          </a:prstGeom>
          <a:noFill/>
          <a:ln>
            <a:noFill/>
          </a:ln>
        </p:spPr>
        <p:txBody>
          <a:bodyPr spcFirstLastPara="1" wrap="square" lIns="0" tIns="0" rIns="252000" bIns="0" anchor="t" anchorCtr="0">
            <a:normAutofit/>
          </a:bodyPr>
          <a:lstStyle>
            <a:lvl1pPr marL="457200" lvl="0" indent="-340042" algn="l">
              <a:lnSpc>
                <a:spcPct val="90000"/>
              </a:lnSpc>
              <a:spcBef>
                <a:spcPts val="300"/>
              </a:spcBef>
              <a:spcAft>
                <a:spcPts val="0"/>
              </a:spcAft>
              <a:buClr>
                <a:srgbClr val="000000"/>
              </a:buClr>
              <a:buSzPts val="1755"/>
              <a:buChar char="•"/>
              <a:defRPr sz="1950"/>
            </a:lvl1pPr>
            <a:lvl2pPr marL="914400" lvl="1" indent="-338137" algn="l">
              <a:lnSpc>
                <a:spcPct val="90000"/>
              </a:lnSpc>
              <a:spcBef>
                <a:spcPts val="300"/>
              </a:spcBef>
              <a:spcAft>
                <a:spcPts val="0"/>
              </a:spcAft>
              <a:buClr>
                <a:srgbClr val="000000"/>
              </a:buClr>
              <a:buSzPts val="1725"/>
              <a:buChar char="−"/>
              <a:defRPr sz="1725"/>
            </a:lvl2pPr>
            <a:lvl3pPr marL="1371600" lvl="2" indent="-323850" algn="l">
              <a:lnSpc>
                <a:spcPct val="90000"/>
              </a:lnSpc>
              <a:spcBef>
                <a:spcPts val="300"/>
              </a:spcBef>
              <a:spcAft>
                <a:spcPts val="0"/>
              </a:spcAft>
              <a:buClr>
                <a:srgbClr val="000000"/>
              </a:buClr>
              <a:buSzPts val="1500"/>
              <a:buChar char="•"/>
              <a:defRPr sz="1500"/>
            </a:lvl3pPr>
            <a:lvl4pPr marL="1828800" lvl="3" indent="-309562" algn="l">
              <a:lnSpc>
                <a:spcPct val="90000"/>
              </a:lnSpc>
              <a:spcBef>
                <a:spcPts val="300"/>
              </a:spcBef>
              <a:spcAft>
                <a:spcPts val="0"/>
              </a:spcAft>
              <a:buClr>
                <a:srgbClr val="000000"/>
              </a:buClr>
              <a:buSzPts val="1275"/>
              <a:buChar char="»"/>
              <a:defRPr sz="1275"/>
            </a:lvl4pPr>
            <a:lvl5pPr marL="2286000" lvl="4" indent="-228600" algn="l">
              <a:lnSpc>
                <a:spcPct val="90000"/>
              </a:lnSpc>
              <a:spcBef>
                <a:spcPts val="300"/>
              </a:spcBef>
              <a:spcAft>
                <a:spcPts val="0"/>
              </a:spcAft>
              <a:buSzPts val="1200"/>
              <a:buNone/>
              <a:defRPr sz="1200"/>
            </a:lvl5pPr>
            <a:lvl6pPr marL="2743200" lvl="5" indent="-304800" algn="l">
              <a:lnSpc>
                <a:spcPct val="100000"/>
              </a:lnSpc>
              <a:spcBef>
                <a:spcPts val="300"/>
              </a:spcBef>
              <a:spcAft>
                <a:spcPts val="0"/>
              </a:spcAft>
              <a:buClr>
                <a:schemeClr val="dk1"/>
              </a:buClr>
              <a:buSzPts val="1200"/>
              <a:buChar char="•"/>
              <a:defRPr sz="1200"/>
            </a:lvl6pPr>
            <a:lvl7pPr marL="3200400" lvl="6" indent="-304800" algn="l">
              <a:lnSpc>
                <a:spcPct val="100000"/>
              </a:lnSpc>
              <a:spcBef>
                <a:spcPts val="240"/>
              </a:spcBef>
              <a:spcAft>
                <a:spcPts val="0"/>
              </a:spcAft>
              <a:buClr>
                <a:schemeClr val="dk1"/>
              </a:buClr>
              <a:buSzPts val="1200"/>
              <a:buChar char="•"/>
              <a:defRPr sz="1200"/>
            </a:lvl7pPr>
            <a:lvl8pPr marL="3657600" lvl="7" indent="-304800" algn="l">
              <a:lnSpc>
                <a:spcPct val="100000"/>
              </a:lnSpc>
              <a:spcBef>
                <a:spcPts val="240"/>
              </a:spcBef>
              <a:spcAft>
                <a:spcPts val="0"/>
              </a:spcAft>
              <a:buClr>
                <a:schemeClr val="dk1"/>
              </a:buClr>
              <a:buSzPts val="1200"/>
              <a:buChar char="•"/>
              <a:defRPr sz="1200"/>
            </a:lvl8pPr>
            <a:lvl9pPr marL="4114800" lvl="8" indent="-304800" algn="l">
              <a:lnSpc>
                <a:spcPct val="100000"/>
              </a:lnSpc>
              <a:spcBef>
                <a:spcPts val="240"/>
              </a:spcBef>
              <a:spcAft>
                <a:spcPts val="0"/>
              </a:spcAft>
              <a:buClr>
                <a:schemeClr val="dk1"/>
              </a:buClr>
              <a:buSzPts val="1200"/>
              <a:buChar char="•"/>
              <a:defRPr sz="1200"/>
            </a:lvl9pPr>
          </a:lstStyle>
          <a:p>
            <a:endParaRPr/>
          </a:p>
        </p:txBody>
      </p:sp>
      <p:cxnSp>
        <p:nvCxnSpPr>
          <p:cNvPr id="49" name="Google Shape;49;p42"/>
          <p:cNvCxnSpPr/>
          <p:nvPr/>
        </p:nvCxnSpPr>
        <p:spPr>
          <a:xfrm>
            <a:off x="180000" y="1141200"/>
            <a:ext cx="8748000" cy="0"/>
          </a:xfrm>
          <a:prstGeom prst="straightConnector1">
            <a:avLst/>
          </a:prstGeom>
          <a:noFill/>
          <a:ln w="9525" cap="flat" cmpd="sng">
            <a:solidFill>
              <a:srgbClr val="4B2B4B"/>
            </a:solidFill>
            <a:prstDash val="solid"/>
            <a:round/>
            <a:headEnd type="none" w="sm" len="sm"/>
            <a:tailEnd type="none" w="sm" len="sm"/>
          </a:ln>
        </p:spPr>
      </p:cxnSp>
      <p:sp>
        <p:nvSpPr>
          <p:cNvPr id="50" name="Google Shape;50;p42"/>
          <p:cNvSpPr txBox="1">
            <a:spLocks noGrp="1"/>
          </p:cNvSpPr>
          <p:nvPr>
            <p:ph type="dt" idx="10"/>
          </p:nvPr>
        </p:nvSpPr>
        <p:spPr>
          <a:xfrm>
            <a:off x="755577" y="6620016"/>
            <a:ext cx="109119" cy="150041"/>
          </a:xfrm>
          <a:prstGeom prst="rect">
            <a:avLst/>
          </a:prstGeom>
          <a:solidFill>
            <a:srgbClr val="EC4B2F"/>
          </a:solidFill>
          <a:ln>
            <a:noFill/>
          </a:ln>
        </p:spPr>
        <p:txBody>
          <a:bodyPr spcFirstLastPara="1" wrap="square" lIns="108000" tIns="0" rIns="0" bIns="0" anchor="b" anchorCtr="0">
            <a:sp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42"/>
          <p:cNvSpPr txBox="1">
            <a:spLocks noGrp="1"/>
          </p:cNvSpPr>
          <p:nvPr>
            <p:ph type="sldNum" idx="12"/>
          </p:nvPr>
        </p:nvSpPr>
        <p:spPr>
          <a:xfrm>
            <a:off x="360000" y="6084000"/>
            <a:ext cx="360000" cy="667148"/>
          </a:xfrm>
          <a:prstGeom prst="rect">
            <a:avLst/>
          </a:prstGeom>
          <a:solidFill>
            <a:srgbClr val="00A0AE"/>
          </a:solidFill>
          <a:ln>
            <a:noFill/>
          </a:ln>
        </p:spPr>
        <p:txBody>
          <a:bodyPr spcFirstLastPara="1" wrap="square" lIns="0" tIns="108000" rIns="0" bIns="0" anchor="ctr" anchorCtr="0">
            <a:noAutofit/>
          </a:bodyPr>
          <a:lstStyle>
            <a:lvl1pPr marL="0" marR="0" lvl="0"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1pPr>
            <a:lvl2pPr marL="0" marR="0" lvl="1"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2pPr>
            <a:lvl3pPr marL="0" marR="0" lvl="2"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3pPr>
            <a:lvl4pPr marL="0" marR="0" lvl="3"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4pPr>
            <a:lvl5pPr marL="0" marR="0" lvl="4"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5pPr>
            <a:lvl6pPr marL="0" marR="0" lvl="5"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6pPr>
            <a:lvl7pPr marL="0" marR="0" lvl="6"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7pPr>
            <a:lvl8pPr marL="0" marR="0" lvl="7"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8pPr>
            <a:lvl9pPr marL="0" marR="0" lvl="8"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9pPr>
          </a:lstStyle>
          <a:p>
            <a:pPr marL="0" lvl="0" indent="0" algn="ctr" rtl="0">
              <a:spcBef>
                <a:spcPts val="0"/>
              </a:spcBef>
              <a:spcAft>
                <a:spcPts val="0"/>
              </a:spcAft>
              <a:buNone/>
            </a:pPr>
            <a:fld id="{00000000-1234-1234-1234-123412341234}" type="slidenum">
              <a:rPr lang="nl-BE"/>
              <a:t>‹#›</a:t>
            </a:fld>
            <a:endParaRPr/>
          </a:p>
        </p:txBody>
      </p:sp>
      <p:sp>
        <p:nvSpPr>
          <p:cNvPr id="52" name="Google Shape;52;p42"/>
          <p:cNvSpPr txBox="1">
            <a:spLocks noGrp="1"/>
          </p:cNvSpPr>
          <p:nvPr>
            <p:ph type="ftr" idx="11"/>
          </p:nvPr>
        </p:nvSpPr>
        <p:spPr>
          <a:xfrm>
            <a:off x="755577" y="6084000"/>
            <a:ext cx="4032424" cy="432000"/>
          </a:xfrm>
          <a:prstGeom prst="rect">
            <a:avLst/>
          </a:prstGeom>
          <a:solidFill>
            <a:schemeClr val="lt1"/>
          </a:solidFill>
          <a:ln>
            <a:noFill/>
          </a:ln>
        </p:spPr>
        <p:txBody>
          <a:bodyPr spcFirstLastPara="1" wrap="square" lIns="144000" tIns="0" rIns="144000" bIns="0" anchor="ctr" anchorCtr="0">
            <a:noAutofit/>
          </a:bodyPr>
          <a:lstStyle>
            <a:lvl1pPr lvl="0" algn="l">
              <a:lnSpc>
                <a:spcPct val="9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 1 Picture &amp; Content">
  <p:cSld name="Content | 1 Picture &amp; Content">
    <p:spTree>
      <p:nvGrpSpPr>
        <p:cNvPr id="1" name="Shape 53"/>
        <p:cNvGrpSpPr/>
        <p:nvPr/>
      </p:nvGrpSpPr>
      <p:grpSpPr>
        <a:xfrm>
          <a:off x="0" y="0"/>
          <a:ext cx="0" cy="0"/>
          <a:chOff x="0" y="0"/>
          <a:chExt cx="0" cy="0"/>
        </a:xfrm>
      </p:grpSpPr>
      <p:sp>
        <p:nvSpPr>
          <p:cNvPr id="54" name="Google Shape;54;p43"/>
          <p:cNvSpPr txBox="1">
            <a:spLocks noGrp="1"/>
          </p:cNvSpPr>
          <p:nvPr>
            <p:ph type="body" idx="1"/>
          </p:nvPr>
        </p:nvSpPr>
        <p:spPr>
          <a:xfrm>
            <a:off x="3857621" y="1152000"/>
            <a:ext cx="5072098" cy="4734000"/>
          </a:xfrm>
          <a:prstGeom prst="rect">
            <a:avLst/>
          </a:prstGeom>
          <a:noFill/>
          <a:ln>
            <a:noFill/>
          </a:ln>
        </p:spPr>
        <p:txBody>
          <a:bodyPr spcFirstLastPara="1" wrap="square" lIns="0" tIns="252000" rIns="0" bIns="144000" anchor="t" anchorCtr="0">
            <a:normAutofit/>
          </a:bodyPr>
          <a:lstStyle>
            <a:lvl1pPr marL="457200" lvl="0" indent="-331470" algn="l">
              <a:lnSpc>
                <a:spcPct val="90000"/>
              </a:lnSpc>
              <a:spcBef>
                <a:spcPts val="300"/>
              </a:spcBef>
              <a:spcAft>
                <a:spcPts val="0"/>
              </a:spcAft>
              <a:buClr>
                <a:srgbClr val="000000"/>
              </a:buClr>
              <a:buSzPts val="1620"/>
              <a:buChar char="•"/>
              <a:defRPr/>
            </a:lvl1pPr>
            <a:lvl2pPr marL="914400" lvl="1" indent="-357187" algn="l">
              <a:lnSpc>
                <a:spcPct val="90000"/>
              </a:lnSpc>
              <a:spcBef>
                <a:spcPts val="300"/>
              </a:spcBef>
              <a:spcAft>
                <a:spcPts val="0"/>
              </a:spcAft>
              <a:buClr>
                <a:srgbClr val="000000"/>
              </a:buClr>
              <a:buSzPts val="2025"/>
              <a:buChar char="−"/>
              <a:defRPr/>
            </a:lvl2pPr>
            <a:lvl3pPr marL="1371600" lvl="2" indent="-342900" algn="l">
              <a:lnSpc>
                <a:spcPct val="90000"/>
              </a:lnSpc>
              <a:spcBef>
                <a:spcPts val="300"/>
              </a:spcBef>
              <a:spcAft>
                <a:spcPts val="0"/>
              </a:spcAft>
              <a:buClr>
                <a:srgbClr val="000000"/>
              </a:buClr>
              <a:buSzPts val="1800"/>
              <a:buChar char="•"/>
              <a:defRPr/>
            </a:lvl3pPr>
            <a:lvl4pPr marL="1828800" lvl="3" indent="-342900" algn="l">
              <a:lnSpc>
                <a:spcPct val="90000"/>
              </a:lnSpc>
              <a:spcBef>
                <a:spcPts val="300"/>
              </a:spcBef>
              <a:spcAft>
                <a:spcPts val="0"/>
              </a:spcAft>
              <a:buClr>
                <a:srgbClr val="000000"/>
              </a:buClr>
              <a:buSzPts val="1800"/>
              <a:buChar char="»"/>
              <a:defRPr/>
            </a:lvl4pPr>
            <a:lvl5pPr marL="2286000" lvl="4" indent="-228600" algn="l">
              <a:lnSpc>
                <a:spcPct val="90000"/>
              </a:lnSpc>
              <a:spcBef>
                <a:spcPts val="300"/>
              </a:spcBef>
              <a:spcAft>
                <a:spcPts val="0"/>
              </a:spcAft>
              <a:buSzPts val="1800"/>
              <a:buNone/>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55" name="Google Shape;55;p43"/>
          <p:cNvSpPr txBox="1">
            <a:spLocks noGrp="1"/>
          </p:cNvSpPr>
          <p:nvPr>
            <p:ph type="title"/>
          </p:nvPr>
        </p:nvSpPr>
        <p:spPr>
          <a:xfrm>
            <a:off x="0" y="0"/>
            <a:ext cx="9144000" cy="1142984"/>
          </a:xfrm>
          <a:prstGeom prst="rect">
            <a:avLst/>
          </a:prstGeom>
          <a:noFill/>
          <a:ln>
            <a:noFill/>
          </a:ln>
        </p:spPr>
        <p:txBody>
          <a:bodyPr spcFirstLastPara="1" wrap="square" lIns="360000" tIns="180000" rIns="360000" bIns="144000" anchor="ctr" anchorCtr="0">
            <a:noAutofit/>
          </a:bodyPr>
          <a:lstStyle>
            <a:lvl1pPr lvl="0" algn="l">
              <a:lnSpc>
                <a:spcPct val="80000"/>
              </a:lnSpc>
              <a:spcBef>
                <a:spcPts val="0"/>
              </a:spcBef>
              <a:spcAft>
                <a:spcPts val="0"/>
              </a:spcAft>
              <a:buClr>
                <a:srgbClr val="50C6DD"/>
              </a:buClr>
              <a:buSzPts val="2700"/>
              <a:buFont typeface="Trebuchet MS"/>
              <a:buNone/>
              <a:defRPr>
                <a:solidFill>
                  <a:srgbClr val="50C6DD"/>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56" name="Google Shape;56;p43"/>
          <p:cNvCxnSpPr/>
          <p:nvPr/>
        </p:nvCxnSpPr>
        <p:spPr>
          <a:xfrm>
            <a:off x="180000" y="1141200"/>
            <a:ext cx="8748000" cy="0"/>
          </a:xfrm>
          <a:prstGeom prst="straightConnector1">
            <a:avLst/>
          </a:prstGeom>
          <a:noFill/>
          <a:ln w="9525" cap="flat" cmpd="sng">
            <a:solidFill>
              <a:srgbClr val="4B2B4B"/>
            </a:solidFill>
            <a:prstDash val="solid"/>
            <a:round/>
            <a:headEnd type="none" w="sm" len="sm"/>
            <a:tailEnd type="none" w="sm" len="sm"/>
          </a:ln>
        </p:spPr>
      </p:cxnSp>
      <p:sp>
        <p:nvSpPr>
          <p:cNvPr id="57" name="Google Shape;57;p43"/>
          <p:cNvSpPr>
            <a:spLocks noGrp="1"/>
          </p:cNvSpPr>
          <p:nvPr>
            <p:ph type="pic" idx="2"/>
          </p:nvPr>
        </p:nvSpPr>
        <p:spPr>
          <a:xfrm>
            <a:off x="180000" y="1152000"/>
            <a:ext cx="3428992" cy="4734000"/>
          </a:xfrm>
          <a:prstGeom prst="rect">
            <a:avLst/>
          </a:prstGeom>
          <a:noFill/>
          <a:ln>
            <a:noFill/>
          </a:ln>
        </p:spPr>
        <p:txBody>
          <a:bodyPr spcFirstLastPara="1" wrap="square" lIns="432000" tIns="252000" rIns="432000" bIns="0" anchor="t" anchorCtr="0">
            <a:normAutofit/>
          </a:bodyPr>
          <a:lstStyle>
            <a:lvl1pPr marR="0" lvl="0" algn="l" rtl="0">
              <a:lnSpc>
                <a:spcPct val="90000"/>
              </a:lnSpc>
              <a:spcBef>
                <a:spcPts val="300"/>
              </a:spcBef>
              <a:spcAft>
                <a:spcPts val="0"/>
              </a:spcAft>
              <a:buClr>
                <a:srgbClr val="000000"/>
              </a:buClr>
              <a:buSzPts val="675"/>
              <a:buFont typeface="Verdana"/>
              <a:buNone/>
              <a:defRPr sz="750" b="0" i="0" u="none" strike="noStrike" cap="none">
                <a:solidFill>
                  <a:srgbClr val="000000"/>
                </a:solidFill>
                <a:latin typeface="Trebuchet MS"/>
                <a:ea typeface="Trebuchet MS"/>
                <a:cs typeface="Trebuchet MS"/>
                <a:sym typeface="Trebuchet MS"/>
              </a:defRPr>
            </a:lvl1pPr>
            <a:lvl2pPr marR="0" lvl="1" algn="l" rtl="0">
              <a:lnSpc>
                <a:spcPct val="90000"/>
              </a:lnSpc>
              <a:spcBef>
                <a:spcPts val="300"/>
              </a:spcBef>
              <a:spcAft>
                <a:spcPts val="0"/>
              </a:spcAft>
              <a:buClr>
                <a:srgbClr val="000000"/>
              </a:buClr>
              <a:buSzPts val="2025"/>
              <a:buFont typeface="Arial"/>
              <a:buChar char="−"/>
              <a:defRPr sz="2025" b="0" i="0" u="none" strike="noStrike" cap="none">
                <a:solidFill>
                  <a:srgbClr val="000000"/>
                </a:solidFill>
                <a:latin typeface="Trebuchet MS"/>
                <a:ea typeface="Trebuchet MS"/>
                <a:cs typeface="Trebuchet MS"/>
                <a:sym typeface="Trebuchet MS"/>
              </a:defRPr>
            </a:lvl2pPr>
            <a:lvl3pPr marR="0" lvl="2" algn="l" rtl="0">
              <a:lnSpc>
                <a:spcPct val="90000"/>
              </a:lnSpc>
              <a:spcBef>
                <a:spcPts val="300"/>
              </a:spcBef>
              <a:spcAft>
                <a:spcPts val="0"/>
              </a:spcAft>
              <a:buClr>
                <a:srgbClr val="000000"/>
              </a:buClr>
              <a:buSzPts val="1800"/>
              <a:buFont typeface="Arial"/>
              <a:buChar char="•"/>
              <a:defRPr sz="1800" b="0" i="0" u="none" strike="noStrike" cap="none">
                <a:solidFill>
                  <a:srgbClr val="000000"/>
                </a:solidFill>
                <a:latin typeface="Trebuchet MS"/>
                <a:ea typeface="Trebuchet MS"/>
                <a:cs typeface="Trebuchet MS"/>
                <a:sym typeface="Trebuchet MS"/>
              </a:defRPr>
            </a:lvl3pPr>
            <a:lvl4pPr marR="0" lvl="3" algn="l" rtl="0">
              <a:lnSpc>
                <a:spcPct val="90000"/>
              </a:lnSpc>
              <a:spcBef>
                <a:spcPts val="300"/>
              </a:spcBef>
              <a:spcAft>
                <a:spcPts val="0"/>
              </a:spcAft>
              <a:buClr>
                <a:srgbClr val="000000"/>
              </a:buClr>
              <a:buSzPts val="1575"/>
              <a:buFont typeface="Arial"/>
              <a:buChar char="»"/>
              <a:defRPr sz="1575" b="0" i="0" u="none" strike="noStrike" cap="none">
                <a:solidFill>
                  <a:srgbClr val="000000"/>
                </a:solidFill>
                <a:latin typeface="Trebuchet MS"/>
                <a:ea typeface="Trebuchet MS"/>
                <a:cs typeface="Trebuchet MS"/>
                <a:sym typeface="Trebuchet MS"/>
              </a:defRPr>
            </a:lvl4pPr>
            <a:lvl5pPr marR="0" lvl="4" algn="l" rtl="0">
              <a:lnSpc>
                <a:spcPct val="90000"/>
              </a:lnSpc>
              <a:spcBef>
                <a:spcPts val="300"/>
              </a:spcBef>
              <a:spcAft>
                <a:spcPts val="0"/>
              </a:spcAft>
              <a:buClr>
                <a:schemeClr val="dk1"/>
              </a:buClr>
              <a:buSzPts val="1500"/>
              <a:buFont typeface="Arial"/>
              <a:buNone/>
              <a:defRPr sz="1500" b="0" i="0" u="none" strike="noStrike" cap="none">
                <a:solidFill>
                  <a:schemeClr val="accent4"/>
                </a:solidFill>
                <a:latin typeface="Verdana"/>
                <a:ea typeface="Verdana"/>
                <a:cs typeface="Verdana"/>
                <a:sym typeface="Verdana"/>
              </a:defRPr>
            </a:lvl5pPr>
            <a:lvl6pPr marR="0" lvl="5"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6pPr>
            <a:lvl7pPr marR="0" lvl="6"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7pPr>
            <a:lvl8pPr marR="0" lvl="7"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8pPr>
            <a:lvl9pPr marR="0" lvl="8"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9pPr>
          </a:lstStyle>
          <a:p>
            <a:endParaRPr/>
          </a:p>
        </p:txBody>
      </p:sp>
      <p:sp>
        <p:nvSpPr>
          <p:cNvPr id="58" name="Google Shape;58;p43"/>
          <p:cNvSpPr txBox="1">
            <a:spLocks noGrp="1"/>
          </p:cNvSpPr>
          <p:nvPr>
            <p:ph type="dt" idx="10"/>
          </p:nvPr>
        </p:nvSpPr>
        <p:spPr>
          <a:xfrm>
            <a:off x="755577" y="6620016"/>
            <a:ext cx="109119" cy="150041"/>
          </a:xfrm>
          <a:prstGeom prst="rect">
            <a:avLst/>
          </a:prstGeom>
          <a:solidFill>
            <a:srgbClr val="EC4B2F"/>
          </a:solidFill>
          <a:ln>
            <a:noFill/>
          </a:ln>
        </p:spPr>
        <p:txBody>
          <a:bodyPr spcFirstLastPara="1" wrap="square" lIns="108000" tIns="0" rIns="0" bIns="0" anchor="b" anchorCtr="0">
            <a:sp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43"/>
          <p:cNvSpPr txBox="1">
            <a:spLocks noGrp="1"/>
          </p:cNvSpPr>
          <p:nvPr>
            <p:ph type="sldNum" idx="12"/>
          </p:nvPr>
        </p:nvSpPr>
        <p:spPr>
          <a:xfrm>
            <a:off x="360000" y="6084000"/>
            <a:ext cx="360000" cy="667148"/>
          </a:xfrm>
          <a:prstGeom prst="rect">
            <a:avLst/>
          </a:prstGeom>
          <a:solidFill>
            <a:srgbClr val="00A0AE"/>
          </a:solidFill>
          <a:ln>
            <a:noFill/>
          </a:ln>
        </p:spPr>
        <p:txBody>
          <a:bodyPr spcFirstLastPara="1" wrap="square" lIns="0" tIns="108000" rIns="0" bIns="0" anchor="ctr" anchorCtr="0">
            <a:noAutofit/>
          </a:bodyPr>
          <a:lstStyle>
            <a:lvl1pPr marL="0" marR="0" lvl="0"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1pPr>
            <a:lvl2pPr marL="0" marR="0" lvl="1"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2pPr>
            <a:lvl3pPr marL="0" marR="0" lvl="2"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3pPr>
            <a:lvl4pPr marL="0" marR="0" lvl="3"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4pPr>
            <a:lvl5pPr marL="0" marR="0" lvl="4"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5pPr>
            <a:lvl6pPr marL="0" marR="0" lvl="5"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6pPr>
            <a:lvl7pPr marL="0" marR="0" lvl="6"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7pPr>
            <a:lvl8pPr marL="0" marR="0" lvl="7"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8pPr>
            <a:lvl9pPr marL="0" marR="0" lvl="8"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9pPr>
          </a:lstStyle>
          <a:p>
            <a:pPr marL="0" lvl="0" indent="0" algn="ctr" rtl="0">
              <a:spcBef>
                <a:spcPts val="0"/>
              </a:spcBef>
              <a:spcAft>
                <a:spcPts val="0"/>
              </a:spcAft>
              <a:buNone/>
            </a:pPr>
            <a:fld id="{00000000-1234-1234-1234-123412341234}" type="slidenum">
              <a:rPr lang="nl-BE"/>
              <a:t>‹#›</a:t>
            </a:fld>
            <a:endParaRPr/>
          </a:p>
        </p:txBody>
      </p:sp>
      <p:sp>
        <p:nvSpPr>
          <p:cNvPr id="60" name="Google Shape;60;p43"/>
          <p:cNvSpPr txBox="1">
            <a:spLocks noGrp="1"/>
          </p:cNvSpPr>
          <p:nvPr>
            <p:ph type="ftr" idx="11"/>
          </p:nvPr>
        </p:nvSpPr>
        <p:spPr>
          <a:xfrm>
            <a:off x="755577" y="6084000"/>
            <a:ext cx="4032424" cy="432000"/>
          </a:xfrm>
          <a:prstGeom prst="rect">
            <a:avLst/>
          </a:prstGeom>
          <a:solidFill>
            <a:schemeClr val="lt1"/>
          </a:solidFill>
          <a:ln>
            <a:noFill/>
          </a:ln>
        </p:spPr>
        <p:txBody>
          <a:bodyPr spcFirstLastPara="1" wrap="square" lIns="144000" tIns="0" rIns="144000" bIns="0" anchor="ctr" anchorCtr="0">
            <a:noAutofit/>
          </a:bodyPr>
          <a:lstStyle>
            <a:lvl1pPr lvl="0" algn="l">
              <a:lnSpc>
                <a:spcPct val="9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 No title">
  <p:cSld name="Content | No title">
    <p:spTree>
      <p:nvGrpSpPr>
        <p:cNvPr id="1" name="Shape 61"/>
        <p:cNvGrpSpPr/>
        <p:nvPr/>
      </p:nvGrpSpPr>
      <p:grpSpPr>
        <a:xfrm>
          <a:off x="0" y="0"/>
          <a:ext cx="0" cy="0"/>
          <a:chOff x="0" y="0"/>
          <a:chExt cx="0" cy="0"/>
        </a:xfrm>
      </p:grpSpPr>
      <p:sp>
        <p:nvSpPr>
          <p:cNvPr id="62" name="Google Shape;62;p44"/>
          <p:cNvSpPr txBox="1">
            <a:spLocks noGrp="1"/>
          </p:cNvSpPr>
          <p:nvPr>
            <p:ph type="ftr" idx="11"/>
          </p:nvPr>
        </p:nvSpPr>
        <p:spPr>
          <a:xfrm>
            <a:off x="755577" y="6084000"/>
            <a:ext cx="4032424" cy="432000"/>
          </a:xfrm>
          <a:prstGeom prst="rect">
            <a:avLst/>
          </a:prstGeom>
          <a:solidFill>
            <a:schemeClr val="lt1"/>
          </a:solidFill>
          <a:ln>
            <a:noFill/>
          </a:ln>
        </p:spPr>
        <p:txBody>
          <a:bodyPr spcFirstLastPara="1" wrap="square" lIns="144000" tIns="0" rIns="144000" bIns="0" anchor="ctr" anchorCtr="0">
            <a:noAutofit/>
          </a:bodyPr>
          <a:lstStyle>
            <a:lvl1pPr lvl="0" algn="l">
              <a:lnSpc>
                <a:spcPct val="9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44"/>
          <p:cNvSpPr txBox="1">
            <a:spLocks noGrp="1"/>
          </p:cNvSpPr>
          <p:nvPr>
            <p:ph type="sldNum" idx="12"/>
          </p:nvPr>
        </p:nvSpPr>
        <p:spPr>
          <a:xfrm>
            <a:off x="360000" y="6084000"/>
            <a:ext cx="360000" cy="667148"/>
          </a:xfrm>
          <a:prstGeom prst="rect">
            <a:avLst/>
          </a:prstGeom>
          <a:solidFill>
            <a:srgbClr val="00A0AE"/>
          </a:solidFill>
          <a:ln>
            <a:noFill/>
          </a:ln>
        </p:spPr>
        <p:txBody>
          <a:bodyPr spcFirstLastPara="1" wrap="square" lIns="0" tIns="108000" rIns="0" bIns="0" anchor="ctr" anchorCtr="0">
            <a:noAutofit/>
          </a:bodyPr>
          <a:lstStyle>
            <a:lvl1pPr marL="0" marR="0" lvl="0"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1pPr>
            <a:lvl2pPr marL="0" marR="0" lvl="1"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2pPr>
            <a:lvl3pPr marL="0" marR="0" lvl="2"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3pPr>
            <a:lvl4pPr marL="0" marR="0" lvl="3"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4pPr>
            <a:lvl5pPr marL="0" marR="0" lvl="4"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5pPr>
            <a:lvl6pPr marL="0" marR="0" lvl="5"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6pPr>
            <a:lvl7pPr marL="0" marR="0" lvl="6"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7pPr>
            <a:lvl8pPr marL="0" marR="0" lvl="7"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8pPr>
            <a:lvl9pPr marL="0" marR="0" lvl="8"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9pPr>
          </a:lstStyle>
          <a:p>
            <a:pPr marL="0" lvl="0" indent="0" algn="ctr" rtl="0">
              <a:spcBef>
                <a:spcPts val="0"/>
              </a:spcBef>
              <a:spcAft>
                <a:spcPts val="0"/>
              </a:spcAft>
              <a:buNone/>
            </a:pPr>
            <a:fld id="{00000000-1234-1234-1234-123412341234}" type="slidenum">
              <a:rPr lang="nl-BE"/>
              <a:t>‹#›</a:t>
            </a:fld>
            <a:endParaRPr/>
          </a:p>
        </p:txBody>
      </p:sp>
      <p:sp>
        <p:nvSpPr>
          <p:cNvPr id="64" name="Google Shape;64;p44"/>
          <p:cNvSpPr txBox="1">
            <a:spLocks noGrp="1"/>
          </p:cNvSpPr>
          <p:nvPr>
            <p:ph type="dt" idx="10"/>
          </p:nvPr>
        </p:nvSpPr>
        <p:spPr>
          <a:xfrm>
            <a:off x="755577" y="6620016"/>
            <a:ext cx="109119" cy="150041"/>
          </a:xfrm>
          <a:prstGeom prst="rect">
            <a:avLst/>
          </a:prstGeom>
          <a:solidFill>
            <a:srgbClr val="EC4B2F"/>
          </a:solidFill>
          <a:ln>
            <a:noFill/>
          </a:ln>
        </p:spPr>
        <p:txBody>
          <a:bodyPr spcFirstLastPara="1" wrap="square" lIns="108000" tIns="0" rIns="0" bIns="0" anchor="b" anchorCtr="0">
            <a:sp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44"/>
          <p:cNvSpPr txBox="1">
            <a:spLocks noGrp="1"/>
          </p:cNvSpPr>
          <p:nvPr>
            <p:ph type="body" idx="1"/>
          </p:nvPr>
        </p:nvSpPr>
        <p:spPr>
          <a:xfrm>
            <a:off x="0" y="2"/>
            <a:ext cx="9144000" cy="5929313"/>
          </a:xfrm>
          <a:prstGeom prst="rect">
            <a:avLst/>
          </a:prstGeom>
          <a:noFill/>
          <a:ln>
            <a:noFill/>
          </a:ln>
        </p:spPr>
        <p:txBody>
          <a:bodyPr spcFirstLastPara="1" wrap="square" lIns="432000" tIns="252000" rIns="432000" bIns="0" anchor="t" anchorCtr="0">
            <a:normAutofit/>
          </a:bodyPr>
          <a:lstStyle>
            <a:lvl1pPr marL="457200" lvl="0" indent="-357187" algn="l">
              <a:lnSpc>
                <a:spcPct val="90000"/>
              </a:lnSpc>
              <a:spcBef>
                <a:spcPts val="300"/>
              </a:spcBef>
              <a:spcAft>
                <a:spcPts val="0"/>
              </a:spcAft>
              <a:buClr>
                <a:srgbClr val="000000"/>
              </a:buClr>
              <a:buSzPts val="2025"/>
              <a:buChar char="•"/>
              <a:defRPr>
                <a:solidFill>
                  <a:srgbClr val="000000"/>
                </a:solidFill>
              </a:defRPr>
            </a:lvl1pPr>
            <a:lvl2pPr marL="914400" lvl="1" indent="-357187" algn="l">
              <a:lnSpc>
                <a:spcPct val="90000"/>
              </a:lnSpc>
              <a:spcBef>
                <a:spcPts val="300"/>
              </a:spcBef>
              <a:spcAft>
                <a:spcPts val="0"/>
              </a:spcAft>
              <a:buClr>
                <a:srgbClr val="000000"/>
              </a:buClr>
              <a:buSzPts val="2025"/>
              <a:buChar char="−"/>
              <a:defRPr>
                <a:solidFill>
                  <a:srgbClr val="000000"/>
                </a:solidFill>
              </a:defRPr>
            </a:lvl2pPr>
            <a:lvl3pPr marL="1371600" lvl="2" indent="-342900" algn="l">
              <a:lnSpc>
                <a:spcPct val="90000"/>
              </a:lnSpc>
              <a:spcBef>
                <a:spcPts val="300"/>
              </a:spcBef>
              <a:spcAft>
                <a:spcPts val="0"/>
              </a:spcAft>
              <a:buClr>
                <a:srgbClr val="000000"/>
              </a:buClr>
              <a:buSzPts val="1800"/>
              <a:buChar char="•"/>
              <a:defRPr>
                <a:solidFill>
                  <a:srgbClr val="000000"/>
                </a:solidFill>
              </a:defRPr>
            </a:lvl3pPr>
            <a:lvl4pPr marL="1828800" lvl="3" indent="-328612" algn="l">
              <a:lnSpc>
                <a:spcPct val="90000"/>
              </a:lnSpc>
              <a:spcBef>
                <a:spcPts val="300"/>
              </a:spcBef>
              <a:spcAft>
                <a:spcPts val="0"/>
              </a:spcAft>
              <a:buClr>
                <a:srgbClr val="000000"/>
              </a:buClr>
              <a:buSzPts val="1575"/>
              <a:buChar char="»"/>
              <a:defRPr>
                <a:solidFill>
                  <a:srgbClr val="000000"/>
                </a:solidFill>
              </a:defRPr>
            </a:lvl4pPr>
            <a:lvl5pPr marL="2286000" lvl="4" indent="-228600" algn="l">
              <a:lnSpc>
                <a:spcPct val="90000"/>
              </a:lnSpc>
              <a:spcBef>
                <a:spcPts val="300"/>
              </a:spcBef>
              <a:spcAft>
                <a:spcPts val="0"/>
              </a:spcAft>
              <a:buClr>
                <a:srgbClr val="000000"/>
              </a:buClr>
              <a:buSzPts val="1500"/>
              <a:buNone/>
              <a:defRPr>
                <a:solidFill>
                  <a:srgbClr val="000000"/>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 1 Big picture">
  <p:cSld name="Content | 1 Big picture">
    <p:spTree>
      <p:nvGrpSpPr>
        <p:cNvPr id="1" name="Shape 66"/>
        <p:cNvGrpSpPr/>
        <p:nvPr/>
      </p:nvGrpSpPr>
      <p:grpSpPr>
        <a:xfrm>
          <a:off x="0" y="0"/>
          <a:ext cx="0" cy="0"/>
          <a:chOff x="0" y="0"/>
          <a:chExt cx="0" cy="0"/>
        </a:xfrm>
      </p:grpSpPr>
      <p:sp>
        <p:nvSpPr>
          <p:cNvPr id="67" name="Google Shape;67;p45"/>
          <p:cNvSpPr txBox="1">
            <a:spLocks noGrp="1"/>
          </p:cNvSpPr>
          <p:nvPr>
            <p:ph type="ftr" idx="11"/>
          </p:nvPr>
        </p:nvSpPr>
        <p:spPr>
          <a:xfrm>
            <a:off x="755577" y="6084000"/>
            <a:ext cx="4032424" cy="432000"/>
          </a:xfrm>
          <a:prstGeom prst="rect">
            <a:avLst/>
          </a:prstGeom>
          <a:solidFill>
            <a:schemeClr val="lt1"/>
          </a:solidFill>
          <a:ln>
            <a:noFill/>
          </a:ln>
        </p:spPr>
        <p:txBody>
          <a:bodyPr spcFirstLastPara="1" wrap="square" lIns="144000" tIns="0" rIns="144000" bIns="0" anchor="ctr" anchorCtr="0">
            <a:noAutofit/>
          </a:bodyPr>
          <a:lstStyle>
            <a:lvl1pPr lvl="0" algn="l">
              <a:lnSpc>
                <a:spcPct val="9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45"/>
          <p:cNvSpPr txBox="1">
            <a:spLocks noGrp="1"/>
          </p:cNvSpPr>
          <p:nvPr>
            <p:ph type="sldNum" idx="12"/>
          </p:nvPr>
        </p:nvSpPr>
        <p:spPr>
          <a:xfrm>
            <a:off x="360000" y="6084000"/>
            <a:ext cx="360000" cy="667148"/>
          </a:xfrm>
          <a:prstGeom prst="rect">
            <a:avLst/>
          </a:prstGeom>
          <a:solidFill>
            <a:srgbClr val="00A0AE"/>
          </a:solidFill>
          <a:ln>
            <a:noFill/>
          </a:ln>
        </p:spPr>
        <p:txBody>
          <a:bodyPr spcFirstLastPara="1" wrap="square" lIns="0" tIns="108000" rIns="0" bIns="0" anchor="ctr" anchorCtr="0">
            <a:noAutofit/>
          </a:bodyPr>
          <a:lstStyle>
            <a:lvl1pPr marL="0" marR="0" lvl="0"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1pPr>
            <a:lvl2pPr marL="0" marR="0" lvl="1"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2pPr>
            <a:lvl3pPr marL="0" marR="0" lvl="2"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3pPr>
            <a:lvl4pPr marL="0" marR="0" lvl="3"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4pPr>
            <a:lvl5pPr marL="0" marR="0" lvl="4"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5pPr>
            <a:lvl6pPr marL="0" marR="0" lvl="5"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6pPr>
            <a:lvl7pPr marL="0" marR="0" lvl="6"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7pPr>
            <a:lvl8pPr marL="0" marR="0" lvl="7"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8pPr>
            <a:lvl9pPr marL="0" marR="0" lvl="8"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9pPr>
          </a:lstStyle>
          <a:p>
            <a:pPr marL="0" lvl="0" indent="0" algn="ctr" rtl="0">
              <a:spcBef>
                <a:spcPts val="0"/>
              </a:spcBef>
              <a:spcAft>
                <a:spcPts val="0"/>
              </a:spcAft>
              <a:buNone/>
            </a:pPr>
            <a:fld id="{00000000-1234-1234-1234-123412341234}" type="slidenum">
              <a:rPr lang="nl-BE"/>
              <a:t>‹#›</a:t>
            </a:fld>
            <a:endParaRPr/>
          </a:p>
        </p:txBody>
      </p:sp>
      <p:sp>
        <p:nvSpPr>
          <p:cNvPr id="69" name="Google Shape;69;p45"/>
          <p:cNvSpPr txBox="1">
            <a:spLocks noGrp="1"/>
          </p:cNvSpPr>
          <p:nvPr>
            <p:ph type="dt" idx="10"/>
          </p:nvPr>
        </p:nvSpPr>
        <p:spPr>
          <a:xfrm>
            <a:off x="755577" y="6620016"/>
            <a:ext cx="109119" cy="150041"/>
          </a:xfrm>
          <a:prstGeom prst="rect">
            <a:avLst/>
          </a:prstGeom>
          <a:solidFill>
            <a:srgbClr val="EC4B2F"/>
          </a:solidFill>
          <a:ln>
            <a:noFill/>
          </a:ln>
        </p:spPr>
        <p:txBody>
          <a:bodyPr spcFirstLastPara="1" wrap="square" lIns="108000" tIns="0" rIns="0" bIns="0" anchor="b" anchorCtr="0">
            <a:sp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45"/>
          <p:cNvSpPr>
            <a:spLocks noGrp="1"/>
          </p:cNvSpPr>
          <p:nvPr>
            <p:ph type="pic" idx="2"/>
          </p:nvPr>
        </p:nvSpPr>
        <p:spPr>
          <a:xfrm>
            <a:off x="0" y="2"/>
            <a:ext cx="9144000" cy="5929313"/>
          </a:xfrm>
          <a:prstGeom prst="rect">
            <a:avLst/>
          </a:prstGeom>
          <a:noFill/>
          <a:ln>
            <a:noFill/>
          </a:ln>
        </p:spPr>
        <p:txBody>
          <a:bodyPr spcFirstLastPara="1" wrap="square" lIns="432000" tIns="252000" rIns="432000" bIns="0" anchor="t" anchorCtr="0">
            <a:normAutofit/>
          </a:bodyPr>
          <a:lstStyle>
            <a:lvl1pPr marR="0" lvl="0" algn="l" rtl="0">
              <a:lnSpc>
                <a:spcPct val="90000"/>
              </a:lnSpc>
              <a:spcBef>
                <a:spcPts val="300"/>
              </a:spcBef>
              <a:spcAft>
                <a:spcPts val="0"/>
              </a:spcAft>
              <a:buClr>
                <a:srgbClr val="000000"/>
              </a:buClr>
              <a:buSzPts val="2025"/>
              <a:buFont typeface="Verdana"/>
              <a:buChar char="•"/>
              <a:defRPr sz="2250" b="0" i="0" u="none" strike="noStrike" cap="none">
                <a:solidFill>
                  <a:srgbClr val="000000"/>
                </a:solidFill>
                <a:latin typeface="Trebuchet MS"/>
                <a:ea typeface="Trebuchet MS"/>
                <a:cs typeface="Trebuchet MS"/>
                <a:sym typeface="Trebuchet MS"/>
              </a:defRPr>
            </a:lvl1pPr>
            <a:lvl2pPr marR="0" lvl="1" algn="l" rtl="0">
              <a:lnSpc>
                <a:spcPct val="90000"/>
              </a:lnSpc>
              <a:spcBef>
                <a:spcPts val="300"/>
              </a:spcBef>
              <a:spcAft>
                <a:spcPts val="0"/>
              </a:spcAft>
              <a:buClr>
                <a:srgbClr val="000000"/>
              </a:buClr>
              <a:buSzPts val="2025"/>
              <a:buFont typeface="Arial"/>
              <a:buChar char="−"/>
              <a:defRPr sz="2025" b="0" i="0" u="none" strike="noStrike" cap="none">
                <a:solidFill>
                  <a:srgbClr val="000000"/>
                </a:solidFill>
                <a:latin typeface="Trebuchet MS"/>
                <a:ea typeface="Trebuchet MS"/>
                <a:cs typeface="Trebuchet MS"/>
                <a:sym typeface="Trebuchet MS"/>
              </a:defRPr>
            </a:lvl2pPr>
            <a:lvl3pPr marR="0" lvl="2" algn="l" rtl="0">
              <a:lnSpc>
                <a:spcPct val="90000"/>
              </a:lnSpc>
              <a:spcBef>
                <a:spcPts val="300"/>
              </a:spcBef>
              <a:spcAft>
                <a:spcPts val="0"/>
              </a:spcAft>
              <a:buClr>
                <a:srgbClr val="000000"/>
              </a:buClr>
              <a:buSzPts val="1800"/>
              <a:buFont typeface="Arial"/>
              <a:buChar char="•"/>
              <a:defRPr sz="1800" b="0" i="0" u="none" strike="noStrike" cap="none">
                <a:solidFill>
                  <a:srgbClr val="000000"/>
                </a:solidFill>
                <a:latin typeface="Trebuchet MS"/>
                <a:ea typeface="Trebuchet MS"/>
                <a:cs typeface="Trebuchet MS"/>
                <a:sym typeface="Trebuchet MS"/>
              </a:defRPr>
            </a:lvl3pPr>
            <a:lvl4pPr marR="0" lvl="3" algn="l" rtl="0">
              <a:lnSpc>
                <a:spcPct val="90000"/>
              </a:lnSpc>
              <a:spcBef>
                <a:spcPts val="300"/>
              </a:spcBef>
              <a:spcAft>
                <a:spcPts val="0"/>
              </a:spcAft>
              <a:buClr>
                <a:srgbClr val="000000"/>
              </a:buClr>
              <a:buSzPts val="1575"/>
              <a:buFont typeface="Arial"/>
              <a:buChar char="»"/>
              <a:defRPr sz="1575" b="0" i="0" u="none" strike="noStrike" cap="none">
                <a:solidFill>
                  <a:srgbClr val="000000"/>
                </a:solidFill>
                <a:latin typeface="Trebuchet MS"/>
                <a:ea typeface="Trebuchet MS"/>
                <a:cs typeface="Trebuchet MS"/>
                <a:sym typeface="Trebuchet MS"/>
              </a:defRPr>
            </a:lvl4pPr>
            <a:lvl5pPr marR="0" lvl="4" algn="l" rtl="0">
              <a:lnSpc>
                <a:spcPct val="90000"/>
              </a:lnSpc>
              <a:spcBef>
                <a:spcPts val="300"/>
              </a:spcBef>
              <a:spcAft>
                <a:spcPts val="0"/>
              </a:spcAft>
              <a:buClr>
                <a:schemeClr val="dk1"/>
              </a:buClr>
              <a:buSzPts val="1500"/>
              <a:buFont typeface="Arial"/>
              <a:buNone/>
              <a:defRPr sz="1500" b="0" i="0" u="none" strike="noStrike" cap="none">
                <a:solidFill>
                  <a:schemeClr val="accent4"/>
                </a:solidFill>
                <a:latin typeface="Verdana"/>
                <a:ea typeface="Verdana"/>
                <a:cs typeface="Verdana"/>
                <a:sym typeface="Verdana"/>
              </a:defRPr>
            </a:lvl5pPr>
            <a:lvl6pPr marR="0" lvl="5"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6pPr>
            <a:lvl7pPr marR="0" lvl="6"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7pPr>
            <a:lvl8pPr marR="0" lvl="7"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8pPr>
            <a:lvl9pPr marR="0" lvl="8"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el, illustratie en tekst" type="clipArtAndTx">
  <p:cSld name="CLIPART_AND_TEXT">
    <p:spTree>
      <p:nvGrpSpPr>
        <p:cNvPr id="1" name="Shape 71"/>
        <p:cNvGrpSpPr/>
        <p:nvPr/>
      </p:nvGrpSpPr>
      <p:grpSpPr>
        <a:xfrm>
          <a:off x="0" y="0"/>
          <a:ext cx="0" cy="0"/>
          <a:chOff x="0" y="0"/>
          <a:chExt cx="0" cy="0"/>
        </a:xfrm>
      </p:grpSpPr>
      <p:sp>
        <p:nvSpPr>
          <p:cNvPr id="72" name="Google Shape;72;p46"/>
          <p:cNvSpPr txBox="1">
            <a:spLocks noGrp="1"/>
          </p:cNvSpPr>
          <p:nvPr>
            <p:ph type="title"/>
          </p:nvPr>
        </p:nvSpPr>
        <p:spPr>
          <a:xfrm>
            <a:off x="1524000" y="190500"/>
            <a:ext cx="7010400" cy="1527175"/>
          </a:xfrm>
          <a:prstGeom prst="rect">
            <a:avLst/>
          </a:prstGeom>
          <a:noFill/>
          <a:ln>
            <a:noFill/>
          </a:ln>
        </p:spPr>
        <p:txBody>
          <a:bodyPr spcFirstLastPara="1" wrap="square" lIns="360000" tIns="180000" rIns="360000" bIns="144000" anchor="ctr" anchorCtr="0">
            <a:noAutofit/>
          </a:bodyPr>
          <a:lstStyle>
            <a:lvl1pPr lvl="0" algn="l">
              <a:lnSpc>
                <a:spcPct val="80000"/>
              </a:lnSpc>
              <a:spcBef>
                <a:spcPts val="0"/>
              </a:spcBef>
              <a:spcAft>
                <a:spcPts val="0"/>
              </a:spcAft>
              <a:buClr>
                <a:srgbClr val="EC4B2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46"/>
          <p:cNvSpPr>
            <a:spLocks noGrp="1"/>
          </p:cNvSpPr>
          <p:nvPr>
            <p:ph type="clipArt" idx="2"/>
          </p:nvPr>
        </p:nvSpPr>
        <p:spPr>
          <a:xfrm>
            <a:off x="1524000" y="1905000"/>
            <a:ext cx="3429000" cy="4114800"/>
          </a:xfrm>
          <a:prstGeom prst="rect">
            <a:avLst/>
          </a:prstGeom>
          <a:noFill/>
          <a:ln>
            <a:noFill/>
          </a:ln>
        </p:spPr>
        <p:txBody>
          <a:bodyPr spcFirstLastPara="1" wrap="square" lIns="432000" tIns="252000" rIns="432000" bIns="0" anchor="t" anchorCtr="0">
            <a:normAutofit/>
          </a:bodyPr>
          <a:lstStyle>
            <a:lvl1pPr marR="0" lvl="0" algn="l" rtl="0">
              <a:lnSpc>
                <a:spcPct val="90000"/>
              </a:lnSpc>
              <a:spcBef>
                <a:spcPts val="300"/>
              </a:spcBef>
              <a:spcAft>
                <a:spcPts val="0"/>
              </a:spcAft>
              <a:buClr>
                <a:srgbClr val="000000"/>
              </a:buClr>
              <a:buSzPts val="2025"/>
              <a:buFont typeface="Verdana"/>
              <a:buChar char="•"/>
              <a:defRPr sz="2250" b="0" i="0" u="none" strike="noStrike" cap="none">
                <a:solidFill>
                  <a:srgbClr val="000000"/>
                </a:solidFill>
                <a:latin typeface="Trebuchet MS"/>
                <a:ea typeface="Trebuchet MS"/>
                <a:cs typeface="Trebuchet MS"/>
                <a:sym typeface="Trebuchet MS"/>
              </a:defRPr>
            </a:lvl1pPr>
            <a:lvl2pPr marR="0" lvl="1" algn="l" rtl="0">
              <a:lnSpc>
                <a:spcPct val="90000"/>
              </a:lnSpc>
              <a:spcBef>
                <a:spcPts val="300"/>
              </a:spcBef>
              <a:spcAft>
                <a:spcPts val="0"/>
              </a:spcAft>
              <a:buClr>
                <a:srgbClr val="000000"/>
              </a:buClr>
              <a:buSzPts val="2025"/>
              <a:buFont typeface="Arial"/>
              <a:buChar char="−"/>
              <a:defRPr sz="2025" b="0" i="0" u="none" strike="noStrike" cap="none">
                <a:solidFill>
                  <a:srgbClr val="000000"/>
                </a:solidFill>
                <a:latin typeface="Trebuchet MS"/>
                <a:ea typeface="Trebuchet MS"/>
                <a:cs typeface="Trebuchet MS"/>
                <a:sym typeface="Trebuchet MS"/>
              </a:defRPr>
            </a:lvl2pPr>
            <a:lvl3pPr marR="0" lvl="2" algn="l" rtl="0">
              <a:lnSpc>
                <a:spcPct val="90000"/>
              </a:lnSpc>
              <a:spcBef>
                <a:spcPts val="300"/>
              </a:spcBef>
              <a:spcAft>
                <a:spcPts val="0"/>
              </a:spcAft>
              <a:buClr>
                <a:srgbClr val="000000"/>
              </a:buClr>
              <a:buSzPts val="1800"/>
              <a:buFont typeface="Arial"/>
              <a:buChar char="•"/>
              <a:defRPr sz="1800" b="0" i="0" u="none" strike="noStrike" cap="none">
                <a:solidFill>
                  <a:srgbClr val="000000"/>
                </a:solidFill>
                <a:latin typeface="Trebuchet MS"/>
                <a:ea typeface="Trebuchet MS"/>
                <a:cs typeface="Trebuchet MS"/>
                <a:sym typeface="Trebuchet MS"/>
              </a:defRPr>
            </a:lvl3pPr>
            <a:lvl4pPr marR="0" lvl="3" algn="l" rtl="0">
              <a:lnSpc>
                <a:spcPct val="90000"/>
              </a:lnSpc>
              <a:spcBef>
                <a:spcPts val="300"/>
              </a:spcBef>
              <a:spcAft>
                <a:spcPts val="0"/>
              </a:spcAft>
              <a:buClr>
                <a:srgbClr val="000000"/>
              </a:buClr>
              <a:buSzPts val="1575"/>
              <a:buFont typeface="Arial"/>
              <a:buChar char="»"/>
              <a:defRPr sz="1575" b="0" i="0" u="none" strike="noStrike" cap="none">
                <a:solidFill>
                  <a:srgbClr val="000000"/>
                </a:solidFill>
                <a:latin typeface="Trebuchet MS"/>
                <a:ea typeface="Trebuchet MS"/>
                <a:cs typeface="Trebuchet MS"/>
                <a:sym typeface="Trebuchet MS"/>
              </a:defRPr>
            </a:lvl4pPr>
            <a:lvl5pPr marR="0" lvl="4" algn="l" rtl="0">
              <a:lnSpc>
                <a:spcPct val="90000"/>
              </a:lnSpc>
              <a:spcBef>
                <a:spcPts val="300"/>
              </a:spcBef>
              <a:spcAft>
                <a:spcPts val="0"/>
              </a:spcAft>
              <a:buClr>
                <a:schemeClr val="dk1"/>
              </a:buClr>
              <a:buSzPts val="1500"/>
              <a:buFont typeface="Arial"/>
              <a:buNone/>
              <a:defRPr sz="1500" b="0" i="0" u="none" strike="noStrike" cap="none">
                <a:solidFill>
                  <a:schemeClr val="accent4"/>
                </a:solidFill>
                <a:latin typeface="Verdana"/>
                <a:ea typeface="Verdana"/>
                <a:cs typeface="Verdana"/>
                <a:sym typeface="Verdana"/>
              </a:defRPr>
            </a:lvl5pPr>
            <a:lvl6pPr marR="0" lvl="5"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6pPr>
            <a:lvl7pPr marR="0" lvl="6"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7pPr>
            <a:lvl8pPr marR="0" lvl="7"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8pPr>
            <a:lvl9pPr marR="0" lvl="8"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9pPr>
          </a:lstStyle>
          <a:p>
            <a:endParaRPr/>
          </a:p>
        </p:txBody>
      </p:sp>
      <p:sp>
        <p:nvSpPr>
          <p:cNvPr id="74" name="Google Shape;74;p46"/>
          <p:cNvSpPr txBox="1">
            <a:spLocks noGrp="1"/>
          </p:cNvSpPr>
          <p:nvPr>
            <p:ph type="body" idx="1"/>
          </p:nvPr>
        </p:nvSpPr>
        <p:spPr>
          <a:xfrm>
            <a:off x="5105400" y="1905000"/>
            <a:ext cx="3429000" cy="4114800"/>
          </a:xfrm>
          <a:prstGeom prst="rect">
            <a:avLst/>
          </a:prstGeom>
          <a:noFill/>
          <a:ln>
            <a:noFill/>
          </a:ln>
        </p:spPr>
        <p:txBody>
          <a:bodyPr spcFirstLastPara="1" wrap="square" lIns="432000" tIns="252000" rIns="432000" bIns="0" anchor="t" anchorCtr="0">
            <a:normAutofit/>
          </a:bodyPr>
          <a:lstStyle>
            <a:lvl1pPr marL="457200" lvl="0" indent="-331470" algn="l">
              <a:lnSpc>
                <a:spcPct val="90000"/>
              </a:lnSpc>
              <a:spcBef>
                <a:spcPts val="300"/>
              </a:spcBef>
              <a:spcAft>
                <a:spcPts val="0"/>
              </a:spcAft>
              <a:buClr>
                <a:srgbClr val="000000"/>
              </a:buClr>
              <a:buSzPts val="1620"/>
              <a:buChar char="•"/>
              <a:defRPr/>
            </a:lvl1pPr>
            <a:lvl2pPr marL="914400" lvl="1" indent="-342900" algn="l">
              <a:lnSpc>
                <a:spcPct val="90000"/>
              </a:lnSpc>
              <a:spcBef>
                <a:spcPts val="300"/>
              </a:spcBef>
              <a:spcAft>
                <a:spcPts val="0"/>
              </a:spcAft>
              <a:buClr>
                <a:srgbClr val="000000"/>
              </a:buClr>
              <a:buSzPts val="1800"/>
              <a:buChar char="−"/>
              <a:defRPr/>
            </a:lvl2pPr>
            <a:lvl3pPr marL="1371600" lvl="2" indent="-342900" algn="l">
              <a:lnSpc>
                <a:spcPct val="90000"/>
              </a:lnSpc>
              <a:spcBef>
                <a:spcPts val="300"/>
              </a:spcBef>
              <a:spcAft>
                <a:spcPts val="0"/>
              </a:spcAft>
              <a:buClr>
                <a:srgbClr val="000000"/>
              </a:buClr>
              <a:buSzPts val="1800"/>
              <a:buChar char="•"/>
              <a:defRPr/>
            </a:lvl3pPr>
            <a:lvl4pPr marL="1828800" lvl="3" indent="-342900" algn="l">
              <a:lnSpc>
                <a:spcPct val="90000"/>
              </a:lnSpc>
              <a:spcBef>
                <a:spcPts val="300"/>
              </a:spcBef>
              <a:spcAft>
                <a:spcPts val="0"/>
              </a:spcAft>
              <a:buClr>
                <a:srgbClr val="000000"/>
              </a:buClr>
              <a:buSzPts val="1800"/>
              <a:buChar char="»"/>
              <a:defRPr/>
            </a:lvl4pPr>
            <a:lvl5pPr marL="2286000" lvl="4" indent="-228600" algn="l">
              <a:lnSpc>
                <a:spcPct val="90000"/>
              </a:lnSpc>
              <a:spcBef>
                <a:spcPts val="300"/>
              </a:spcBef>
              <a:spcAft>
                <a:spcPts val="0"/>
              </a:spcAft>
              <a:buSzPts val="1800"/>
              <a:buNone/>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5" name="Google Shape;75;p46"/>
          <p:cNvSpPr txBox="1">
            <a:spLocks noGrp="1"/>
          </p:cNvSpPr>
          <p:nvPr>
            <p:ph type="dt" idx="10"/>
          </p:nvPr>
        </p:nvSpPr>
        <p:spPr>
          <a:xfrm>
            <a:off x="755577" y="6620016"/>
            <a:ext cx="109119" cy="150041"/>
          </a:xfrm>
          <a:prstGeom prst="rect">
            <a:avLst/>
          </a:prstGeom>
          <a:solidFill>
            <a:srgbClr val="EC4B2F"/>
          </a:solidFill>
          <a:ln>
            <a:noFill/>
          </a:ln>
        </p:spPr>
        <p:txBody>
          <a:bodyPr spcFirstLastPara="1" wrap="square" lIns="108000" tIns="0" rIns="0" bIns="0" anchor="b" anchorCtr="0">
            <a:sp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46"/>
          <p:cNvSpPr txBox="1">
            <a:spLocks noGrp="1"/>
          </p:cNvSpPr>
          <p:nvPr>
            <p:ph type="ftr" idx="11"/>
          </p:nvPr>
        </p:nvSpPr>
        <p:spPr>
          <a:xfrm>
            <a:off x="755577" y="6084000"/>
            <a:ext cx="4032424" cy="432000"/>
          </a:xfrm>
          <a:prstGeom prst="rect">
            <a:avLst/>
          </a:prstGeom>
          <a:solidFill>
            <a:schemeClr val="lt1"/>
          </a:solidFill>
          <a:ln>
            <a:noFill/>
          </a:ln>
        </p:spPr>
        <p:txBody>
          <a:bodyPr spcFirstLastPara="1" wrap="square" lIns="144000" tIns="0" rIns="144000" bIns="0" anchor="ctr" anchorCtr="0">
            <a:noAutofit/>
          </a:bodyPr>
          <a:lstStyle>
            <a:lvl1pPr lvl="0" algn="l">
              <a:lnSpc>
                <a:spcPct val="9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46"/>
          <p:cNvSpPr txBox="1">
            <a:spLocks noGrp="1"/>
          </p:cNvSpPr>
          <p:nvPr>
            <p:ph type="sldNum" idx="12"/>
          </p:nvPr>
        </p:nvSpPr>
        <p:spPr>
          <a:xfrm>
            <a:off x="360000" y="6084000"/>
            <a:ext cx="360000" cy="667148"/>
          </a:xfrm>
          <a:prstGeom prst="rect">
            <a:avLst/>
          </a:prstGeom>
          <a:solidFill>
            <a:srgbClr val="00A0AE"/>
          </a:solidFill>
          <a:ln>
            <a:noFill/>
          </a:ln>
        </p:spPr>
        <p:txBody>
          <a:bodyPr spcFirstLastPara="1" wrap="square" lIns="0" tIns="108000" rIns="0" bIns="0" anchor="ctr" anchorCtr="0">
            <a:noAutofit/>
          </a:bodyPr>
          <a:lstStyle>
            <a:lvl1pPr marL="0" marR="0" lvl="0"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1pPr>
            <a:lvl2pPr marL="0" marR="0" lvl="1"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2pPr>
            <a:lvl3pPr marL="0" marR="0" lvl="2"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3pPr>
            <a:lvl4pPr marL="0" marR="0" lvl="3"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4pPr>
            <a:lvl5pPr marL="0" marR="0" lvl="4"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5pPr>
            <a:lvl6pPr marL="0" marR="0" lvl="5"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6pPr>
            <a:lvl7pPr marL="0" marR="0" lvl="6"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7pPr>
            <a:lvl8pPr marL="0" marR="0" lvl="7"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8pPr>
            <a:lvl9pPr marL="0" marR="0" lvl="8" indent="0" algn="ctr">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9pPr>
          </a:lstStyle>
          <a:p>
            <a:pPr marL="0" lvl="0" indent="0" algn="ctr" rtl="0">
              <a:spcBef>
                <a:spcPts val="0"/>
              </a:spcBef>
              <a:spcAft>
                <a:spcPts val="0"/>
              </a:spcAft>
              <a:buNone/>
            </a:pPr>
            <a:fld id="{00000000-1234-1234-1234-123412341234}" type="slidenum">
              <a:rPr lang="nl-B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Basic">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52000"/>
            <a:ext cx="9144000" cy="4428000"/>
          </a:xfrm>
        </p:spPr>
        <p:txBody>
          <a:bodyPr bIns="144000"/>
          <a:lstStyle>
            <a:lvl1pPr marL="242888" indent="-242888">
              <a:spcBef>
                <a:spcPts val="300"/>
              </a:spcBef>
              <a:spcAft>
                <a:spcPts val="300"/>
              </a:spcAft>
              <a:buClrTx/>
              <a:defRPr/>
            </a:lvl1pPr>
            <a:lvl2pPr marL="542925" indent="-276225">
              <a:spcBef>
                <a:spcPts val="300"/>
              </a:spcBef>
              <a:spcAft>
                <a:spcPts val="300"/>
              </a:spcAft>
              <a:buClrTx/>
              <a:defRPr sz="1875"/>
            </a:lvl2pPr>
            <a:lvl3pPr marL="736997" indent="-194072">
              <a:spcBef>
                <a:spcPts val="300"/>
              </a:spcBef>
              <a:spcAft>
                <a:spcPts val="300"/>
              </a:spcAft>
              <a:buClrTx/>
              <a:defRPr sz="1725"/>
            </a:lvl3pPr>
            <a:lvl4pPr marL="941785" indent="-204788">
              <a:spcBef>
                <a:spcPts val="300"/>
              </a:spcBef>
              <a:spcAft>
                <a:spcPts val="300"/>
              </a:spcAft>
              <a:buClrTx/>
              <a:defRPr sz="1500"/>
            </a:lvl4pPr>
            <a:lvl5pPr marL="1207294" indent="-194072">
              <a:spcBef>
                <a:spcPts val="450"/>
              </a:spcBef>
              <a:spcAft>
                <a:spcPts val="450"/>
              </a:spcAft>
              <a:defRPr sz="1275"/>
            </a:lvl5pPr>
          </a:lstStyle>
          <a:p>
            <a:pPr lvl="0"/>
            <a:r>
              <a:rPr lang="nl-NL"/>
              <a:t>Tekststijl van het model bewerken</a:t>
            </a:r>
          </a:p>
          <a:p>
            <a:pPr lvl="1"/>
            <a:r>
              <a:rPr lang="nl-NL"/>
              <a:t>Tweede niveau</a:t>
            </a:r>
          </a:p>
          <a:p>
            <a:pPr lvl="2"/>
            <a:r>
              <a:rPr lang="nl-NL"/>
              <a:t>Derde niveau</a:t>
            </a:r>
          </a:p>
          <a:p>
            <a:pPr lvl="3"/>
            <a:r>
              <a:rPr lang="nl-NL"/>
              <a:t>Vierde niveau</a:t>
            </a:r>
          </a:p>
        </p:txBody>
      </p:sp>
      <p:sp>
        <p:nvSpPr>
          <p:cNvPr id="7" name="Title 6"/>
          <p:cNvSpPr>
            <a:spLocks noGrp="1"/>
          </p:cNvSpPr>
          <p:nvPr>
            <p:ph type="title"/>
          </p:nvPr>
        </p:nvSpPr>
        <p:spPr/>
        <p:txBody>
          <a:bodyPr lIns="360000" tIns="180000" rIns="360000" bIns="144000"/>
          <a:lstStyle>
            <a:lvl1pPr>
              <a:defRPr>
                <a:solidFill>
                  <a:srgbClr val="00A0AE"/>
                </a:solidFill>
              </a:defRPr>
            </a:lvl1pPr>
          </a:lstStyle>
          <a:p>
            <a:r>
              <a:rPr lang="nl-NL"/>
              <a:t>Klik om de stijl te bewerken</a:t>
            </a:r>
            <a:endParaRPr lang="nl-BE"/>
          </a:p>
        </p:txBody>
      </p:sp>
      <p:cxnSp>
        <p:nvCxnSpPr>
          <p:cNvPr id="14" name="Straight Connector 13"/>
          <p:cNvCxnSpPr/>
          <p:nvPr userDrawn="1"/>
        </p:nvCxnSpPr>
        <p:spPr>
          <a:xfrm>
            <a:off x="180000" y="1141200"/>
            <a:ext cx="8748000" cy="0"/>
          </a:xfrm>
          <a:prstGeom prst="line">
            <a:avLst/>
          </a:prstGeom>
          <a:ln w="6350">
            <a:solidFill>
              <a:srgbClr val="00A0AE"/>
            </a:solidFill>
          </a:ln>
        </p:spPr>
        <p:style>
          <a:lnRef idx="1">
            <a:schemeClr val="accent1"/>
          </a:lnRef>
          <a:fillRef idx="0">
            <a:schemeClr val="accent1"/>
          </a:fillRef>
          <a:effectRef idx="0">
            <a:schemeClr val="accent1"/>
          </a:effectRef>
          <a:fontRef idx="minor">
            <a:schemeClr val="tx1"/>
          </a:fontRef>
        </p:style>
      </p:cxnSp>
      <p:sp>
        <p:nvSpPr>
          <p:cNvPr id="16" name="Slide Number Placeholder 15"/>
          <p:cNvSpPr>
            <a:spLocks noGrp="1"/>
          </p:cNvSpPr>
          <p:nvPr>
            <p:ph type="sldNum" sz="quarter" idx="11"/>
          </p:nvPr>
        </p:nvSpPr>
        <p:spPr/>
        <p:txBody>
          <a:bodyPr/>
          <a:lstStyle/>
          <a:p>
            <a:fld id="{3B80295F-48CD-49FC-897A-CCEC919B8070}" type="slidenum">
              <a:rPr lang="nl-BE" smtClean="0"/>
              <a:pPr/>
              <a:t>‹#›</a:t>
            </a:fld>
            <a:endParaRPr lang="nl-BE"/>
          </a:p>
        </p:txBody>
      </p:sp>
      <p:sp>
        <p:nvSpPr>
          <p:cNvPr id="17" name="Footer Placeholder 16"/>
          <p:cNvSpPr>
            <a:spLocks noGrp="1"/>
          </p:cNvSpPr>
          <p:nvPr>
            <p:ph type="ftr" sz="quarter" idx="12"/>
          </p:nvPr>
        </p:nvSpPr>
        <p:spPr/>
        <p:txBody>
          <a:bodyPr/>
          <a:lstStyle/>
          <a:p>
            <a:endParaRPr lang="nl-BE"/>
          </a:p>
        </p:txBody>
      </p:sp>
      <p:sp>
        <p:nvSpPr>
          <p:cNvPr id="8" name="Date Placeholder 7"/>
          <p:cNvSpPr>
            <a:spLocks noGrp="1"/>
          </p:cNvSpPr>
          <p:nvPr>
            <p:ph type="dt" sz="half" idx="13"/>
          </p:nvPr>
        </p:nvSpPr>
        <p:spPr/>
        <p:txBody>
          <a:bodyPr/>
          <a:lstStyle/>
          <a:p>
            <a:pPr algn="l"/>
            <a:endParaRPr lang="nl-BE"/>
          </a:p>
        </p:txBody>
      </p:sp>
    </p:spTree>
    <p:extLst>
      <p:ext uri="{BB962C8B-B14F-4D97-AF65-F5344CB8AC3E}">
        <p14:creationId xmlns:p14="http://schemas.microsoft.com/office/powerpoint/2010/main" val="2356072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6"/>
          <p:cNvSpPr/>
          <p:nvPr/>
        </p:nvSpPr>
        <p:spPr>
          <a:xfrm>
            <a:off x="0" y="5958024"/>
            <a:ext cx="9144000" cy="900000"/>
          </a:xfrm>
          <a:prstGeom prst="rect">
            <a:avLst/>
          </a:prstGeom>
          <a:solidFill>
            <a:srgbClr val="EC4B2F"/>
          </a:solidFill>
          <a:ln>
            <a:noFill/>
          </a:ln>
        </p:spPr>
        <p:txBody>
          <a:bodyPr spcFirstLastPara="1" wrap="square" lIns="0" tIns="13500" rIns="0" bIns="13500" anchor="ctr" anchorCtr="0">
            <a:noAutofit/>
          </a:bodyPr>
          <a:lstStyle/>
          <a:p>
            <a:pPr marL="0" marR="0" lvl="0" indent="0" algn="ctr" rtl="0">
              <a:lnSpc>
                <a:spcPct val="100000"/>
              </a:lnSpc>
              <a:spcBef>
                <a:spcPts val="0"/>
              </a:spcBef>
              <a:spcAft>
                <a:spcPts val="0"/>
              </a:spcAft>
              <a:buClr>
                <a:srgbClr val="000000"/>
              </a:buClr>
              <a:buSzPts val="825"/>
              <a:buFont typeface="Arial"/>
              <a:buNone/>
            </a:pPr>
            <a:endParaRPr sz="825" b="0" i="0" u="none" strike="noStrike" cap="none">
              <a:solidFill>
                <a:schemeClr val="lt1"/>
              </a:solidFill>
              <a:latin typeface="Calibri"/>
              <a:ea typeface="Calibri"/>
              <a:cs typeface="Calibri"/>
              <a:sym typeface="Calibri"/>
            </a:endParaRPr>
          </a:p>
        </p:txBody>
      </p:sp>
      <p:sp>
        <p:nvSpPr>
          <p:cNvPr id="11" name="Google Shape;11;p36"/>
          <p:cNvSpPr/>
          <p:nvPr/>
        </p:nvSpPr>
        <p:spPr>
          <a:xfrm>
            <a:off x="0" y="6084000"/>
            <a:ext cx="1980000" cy="432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lt1"/>
              </a:solidFill>
              <a:latin typeface="Calibri"/>
              <a:ea typeface="Calibri"/>
              <a:cs typeface="Calibri"/>
              <a:sym typeface="Calibri"/>
            </a:endParaRPr>
          </a:p>
        </p:txBody>
      </p:sp>
      <p:sp>
        <p:nvSpPr>
          <p:cNvPr id="12" name="Google Shape;12;p36"/>
          <p:cNvSpPr txBox="1">
            <a:spLocks noGrp="1"/>
          </p:cNvSpPr>
          <p:nvPr>
            <p:ph type="ftr" idx="11"/>
          </p:nvPr>
        </p:nvSpPr>
        <p:spPr>
          <a:xfrm>
            <a:off x="755577" y="6084000"/>
            <a:ext cx="4032424" cy="432000"/>
          </a:xfrm>
          <a:prstGeom prst="rect">
            <a:avLst/>
          </a:prstGeom>
          <a:solidFill>
            <a:schemeClr val="lt1"/>
          </a:solidFill>
          <a:ln>
            <a:noFill/>
          </a:ln>
        </p:spPr>
        <p:txBody>
          <a:bodyPr spcFirstLastPara="1" wrap="square" lIns="144000" tIns="0" rIns="144000" bIns="0" anchor="ctr" anchorCtr="0">
            <a:noAutofit/>
          </a:bodyPr>
          <a:lstStyle>
            <a:lvl1pPr marR="0" lvl="0" algn="l" rtl="0">
              <a:lnSpc>
                <a:spcPct val="90000"/>
              </a:lnSpc>
              <a:spcBef>
                <a:spcPts val="0"/>
              </a:spcBef>
              <a:spcAft>
                <a:spcPts val="0"/>
              </a:spcAft>
              <a:buClr>
                <a:srgbClr val="000000"/>
              </a:buClr>
              <a:buSzPts val="1400"/>
              <a:buFont typeface="Arial"/>
              <a:buNone/>
              <a:defRPr sz="1125" b="0" i="0" u="none" strike="noStrike" cap="none">
                <a:solidFill>
                  <a:srgbClr val="00A0AE"/>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6"/>
          <p:cNvSpPr txBox="1">
            <a:spLocks noGrp="1"/>
          </p:cNvSpPr>
          <p:nvPr>
            <p:ph type="sldNum" idx="12"/>
          </p:nvPr>
        </p:nvSpPr>
        <p:spPr>
          <a:xfrm>
            <a:off x="360000" y="6084000"/>
            <a:ext cx="360000" cy="667148"/>
          </a:xfrm>
          <a:prstGeom prst="rect">
            <a:avLst/>
          </a:prstGeom>
          <a:solidFill>
            <a:srgbClr val="00A0AE"/>
          </a:solidFill>
          <a:ln>
            <a:noFill/>
          </a:ln>
        </p:spPr>
        <p:txBody>
          <a:bodyPr spcFirstLastPara="1" wrap="square" lIns="0" tIns="108000" rIns="0" bIns="0" anchor="ctr" anchorCtr="0">
            <a:noAutofit/>
          </a:bodyPr>
          <a:lstStyle>
            <a:lvl1pPr marL="0" marR="0" lvl="0" indent="0" algn="ctr" rtl="0">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1pPr>
            <a:lvl2pPr marL="0" marR="0" lvl="1" indent="0" algn="ctr" rtl="0">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2pPr>
            <a:lvl3pPr marL="0" marR="0" lvl="2" indent="0" algn="ctr" rtl="0">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3pPr>
            <a:lvl4pPr marL="0" marR="0" lvl="3" indent="0" algn="ctr" rtl="0">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4pPr>
            <a:lvl5pPr marL="0" marR="0" lvl="4" indent="0" algn="ctr" rtl="0">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5pPr>
            <a:lvl6pPr marL="0" marR="0" lvl="5" indent="0" algn="ctr" rtl="0">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6pPr>
            <a:lvl7pPr marL="0" marR="0" lvl="6" indent="0" algn="ctr" rtl="0">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7pPr>
            <a:lvl8pPr marL="0" marR="0" lvl="7" indent="0" algn="ctr" rtl="0">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8pPr>
            <a:lvl9pPr marL="0" marR="0" lvl="8" indent="0" algn="ctr" rtl="0">
              <a:lnSpc>
                <a:spcPct val="100000"/>
              </a:lnSpc>
              <a:spcBef>
                <a:spcPts val="0"/>
              </a:spcBef>
              <a:spcAft>
                <a:spcPts val="0"/>
              </a:spcAft>
              <a:buClr>
                <a:srgbClr val="000000"/>
              </a:buClr>
              <a:buSzPts val="1500"/>
              <a:buFont typeface="Arial"/>
              <a:buNone/>
              <a:defRPr sz="1500" b="0" i="0" u="none" strike="noStrike" cap="none">
                <a:solidFill>
                  <a:schemeClr val="lt1"/>
                </a:solidFill>
                <a:latin typeface="Trebuchet MS"/>
                <a:ea typeface="Trebuchet MS"/>
                <a:cs typeface="Trebuchet MS"/>
                <a:sym typeface="Trebuchet MS"/>
              </a:defRPr>
            </a:lvl9pPr>
          </a:lstStyle>
          <a:p>
            <a:pPr marL="0" lvl="0" indent="0" algn="ctr" rtl="0">
              <a:spcBef>
                <a:spcPts val="0"/>
              </a:spcBef>
              <a:spcAft>
                <a:spcPts val="0"/>
              </a:spcAft>
              <a:buNone/>
            </a:pPr>
            <a:fld id="{00000000-1234-1234-1234-123412341234}" type="slidenum">
              <a:rPr lang="nl-BE"/>
              <a:t>‹#›</a:t>
            </a:fld>
            <a:endParaRPr/>
          </a:p>
        </p:txBody>
      </p:sp>
      <p:sp>
        <p:nvSpPr>
          <p:cNvPr id="14" name="Google Shape;14;p36"/>
          <p:cNvSpPr txBox="1">
            <a:spLocks noGrp="1"/>
          </p:cNvSpPr>
          <p:nvPr>
            <p:ph type="title"/>
          </p:nvPr>
        </p:nvSpPr>
        <p:spPr>
          <a:xfrm>
            <a:off x="0" y="0"/>
            <a:ext cx="9144000" cy="1142984"/>
          </a:xfrm>
          <a:prstGeom prst="rect">
            <a:avLst/>
          </a:prstGeom>
          <a:noFill/>
          <a:ln>
            <a:noFill/>
          </a:ln>
        </p:spPr>
        <p:txBody>
          <a:bodyPr spcFirstLastPara="1" wrap="square" lIns="360000" tIns="180000" rIns="360000" bIns="144000" anchor="ctr" anchorCtr="0">
            <a:noAutofit/>
          </a:bodyPr>
          <a:lstStyle>
            <a:lvl1pPr marR="0" lvl="0" algn="l" rtl="0">
              <a:lnSpc>
                <a:spcPct val="80000"/>
              </a:lnSpc>
              <a:spcBef>
                <a:spcPts val="0"/>
              </a:spcBef>
              <a:spcAft>
                <a:spcPts val="0"/>
              </a:spcAft>
              <a:buClr>
                <a:srgbClr val="EC4B2F"/>
              </a:buClr>
              <a:buSzPts val="2700"/>
              <a:buFont typeface="Trebuchet MS"/>
              <a:buNone/>
              <a:defRPr sz="2700" b="1" i="0" u="none" strike="noStrike" cap="none">
                <a:solidFill>
                  <a:srgbClr val="EC4B2F"/>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5" name="Google Shape;15;p36"/>
          <p:cNvSpPr txBox="1">
            <a:spLocks noGrp="1"/>
          </p:cNvSpPr>
          <p:nvPr>
            <p:ph type="body" idx="1"/>
          </p:nvPr>
        </p:nvSpPr>
        <p:spPr>
          <a:xfrm>
            <a:off x="0" y="1152000"/>
            <a:ext cx="9144000" cy="4428000"/>
          </a:xfrm>
          <a:prstGeom prst="rect">
            <a:avLst/>
          </a:prstGeom>
          <a:noFill/>
          <a:ln>
            <a:noFill/>
          </a:ln>
        </p:spPr>
        <p:txBody>
          <a:bodyPr spcFirstLastPara="1" wrap="square" lIns="432000" tIns="252000" rIns="432000" bIns="0" anchor="t" anchorCtr="0">
            <a:normAutofit/>
          </a:bodyPr>
          <a:lstStyle>
            <a:lvl1pPr marL="457200" marR="0" lvl="0" indent="-357187" algn="l" rtl="0">
              <a:lnSpc>
                <a:spcPct val="90000"/>
              </a:lnSpc>
              <a:spcBef>
                <a:spcPts val="300"/>
              </a:spcBef>
              <a:spcAft>
                <a:spcPts val="0"/>
              </a:spcAft>
              <a:buClr>
                <a:srgbClr val="000000"/>
              </a:buClr>
              <a:buSzPts val="2025"/>
              <a:buFont typeface="Verdana"/>
              <a:buChar char="•"/>
              <a:defRPr sz="2250" b="0" i="0" u="none" strike="noStrike" cap="none">
                <a:solidFill>
                  <a:srgbClr val="000000"/>
                </a:solidFill>
                <a:latin typeface="Trebuchet MS"/>
                <a:ea typeface="Trebuchet MS"/>
                <a:cs typeface="Trebuchet MS"/>
                <a:sym typeface="Trebuchet MS"/>
              </a:defRPr>
            </a:lvl1pPr>
            <a:lvl2pPr marL="914400" marR="0" lvl="1" indent="-357187" algn="l" rtl="0">
              <a:lnSpc>
                <a:spcPct val="90000"/>
              </a:lnSpc>
              <a:spcBef>
                <a:spcPts val="300"/>
              </a:spcBef>
              <a:spcAft>
                <a:spcPts val="0"/>
              </a:spcAft>
              <a:buClr>
                <a:srgbClr val="000000"/>
              </a:buClr>
              <a:buSzPts val="2025"/>
              <a:buFont typeface="Arial"/>
              <a:buChar char="−"/>
              <a:defRPr sz="2025" b="0" i="0" u="none" strike="noStrike" cap="none">
                <a:solidFill>
                  <a:srgbClr val="000000"/>
                </a:solidFill>
                <a:latin typeface="Trebuchet MS"/>
                <a:ea typeface="Trebuchet MS"/>
                <a:cs typeface="Trebuchet MS"/>
                <a:sym typeface="Trebuchet MS"/>
              </a:defRPr>
            </a:lvl2pPr>
            <a:lvl3pPr marL="1371600" marR="0" lvl="2" indent="-342900" algn="l" rtl="0">
              <a:lnSpc>
                <a:spcPct val="90000"/>
              </a:lnSpc>
              <a:spcBef>
                <a:spcPts val="300"/>
              </a:spcBef>
              <a:spcAft>
                <a:spcPts val="0"/>
              </a:spcAft>
              <a:buClr>
                <a:srgbClr val="000000"/>
              </a:buClr>
              <a:buSzPts val="1800"/>
              <a:buFont typeface="Arial"/>
              <a:buChar char="•"/>
              <a:defRPr sz="1800" b="0" i="0" u="none" strike="noStrike" cap="none">
                <a:solidFill>
                  <a:srgbClr val="000000"/>
                </a:solidFill>
                <a:latin typeface="Trebuchet MS"/>
                <a:ea typeface="Trebuchet MS"/>
                <a:cs typeface="Trebuchet MS"/>
                <a:sym typeface="Trebuchet MS"/>
              </a:defRPr>
            </a:lvl3pPr>
            <a:lvl4pPr marL="1828800" marR="0" lvl="3" indent="-328612" algn="l" rtl="0">
              <a:lnSpc>
                <a:spcPct val="90000"/>
              </a:lnSpc>
              <a:spcBef>
                <a:spcPts val="300"/>
              </a:spcBef>
              <a:spcAft>
                <a:spcPts val="0"/>
              </a:spcAft>
              <a:buClr>
                <a:srgbClr val="000000"/>
              </a:buClr>
              <a:buSzPts val="1575"/>
              <a:buFont typeface="Arial"/>
              <a:buChar char="»"/>
              <a:defRPr sz="1575" b="0" i="0" u="none" strike="noStrike" cap="none">
                <a:solidFill>
                  <a:srgbClr val="000000"/>
                </a:solidFill>
                <a:latin typeface="Trebuchet MS"/>
                <a:ea typeface="Trebuchet MS"/>
                <a:cs typeface="Trebuchet MS"/>
                <a:sym typeface="Trebuchet MS"/>
              </a:defRPr>
            </a:lvl4pPr>
            <a:lvl5pPr marL="2286000" marR="0" lvl="4" indent="-228600" algn="l" rtl="0">
              <a:lnSpc>
                <a:spcPct val="90000"/>
              </a:lnSpc>
              <a:spcBef>
                <a:spcPts val="300"/>
              </a:spcBef>
              <a:spcAft>
                <a:spcPts val="0"/>
              </a:spcAft>
              <a:buClr>
                <a:schemeClr val="dk1"/>
              </a:buClr>
              <a:buSzPts val="1500"/>
              <a:buFont typeface="Arial"/>
              <a:buNone/>
              <a:defRPr sz="1500" b="0" i="0" u="none" strike="noStrike" cap="none">
                <a:solidFill>
                  <a:schemeClr val="accent4"/>
                </a:solidFill>
                <a:latin typeface="Verdana"/>
                <a:ea typeface="Verdana"/>
                <a:cs typeface="Verdana"/>
                <a:sym typeface="Verdana"/>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9pPr>
          </a:lstStyle>
          <a:p>
            <a:endParaRPr/>
          </a:p>
        </p:txBody>
      </p:sp>
      <p:sp>
        <p:nvSpPr>
          <p:cNvPr id="16" name="Google Shape;16;p36"/>
          <p:cNvSpPr txBox="1">
            <a:spLocks noGrp="1"/>
          </p:cNvSpPr>
          <p:nvPr>
            <p:ph type="dt" idx="10"/>
          </p:nvPr>
        </p:nvSpPr>
        <p:spPr>
          <a:xfrm>
            <a:off x="755577" y="6620016"/>
            <a:ext cx="109119" cy="150041"/>
          </a:xfrm>
          <a:prstGeom prst="rect">
            <a:avLst/>
          </a:prstGeom>
          <a:solidFill>
            <a:srgbClr val="EC4B2F"/>
          </a:solidFill>
          <a:ln>
            <a:noFill/>
          </a:ln>
        </p:spPr>
        <p:txBody>
          <a:bodyPr spcFirstLastPara="1" wrap="square" lIns="108000" tIns="0" rIns="0" bIns="0" anchor="b" anchorCtr="0">
            <a:spAutoFit/>
          </a:bodyPr>
          <a:lstStyle>
            <a:lvl1pPr marR="0" lvl="0" algn="r" rtl="0">
              <a:lnSpc>
                <a:spcPct val="100000"/>
              </a:lnSpc>
              <a:spcBef>
                <a:spcPts val="0"/>
              </a:spcBef>
              <a:spcAft>
                <a:spcPts val="0"/>
              </a:spcAft>
              <a:buClr>
                <a:srgbClr val="000000"/>
              </a:buClr>
              <a:buSzPts val="1400"/>
              <a:buFont typeface="Arial"/>
              <a:buNone/>
              <a:defRPr sz="975" b="0" i="0" u="none" strike="noStrike" cap="none">
                <a:solidFill>
                  <a:schemeClr val="lt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pic>
        <p:nvPicPr>
          <p:cNvPr id="17" name="Google Shape;17;p36" descr="tm_rgb.jpg"/>
          <p:cNvPicPr preferRelativeResize="0"/>
          <p:nvPr/>
        </p:nvPicPr>
        <p:blipFill rotWithShape="1">
          <a:blip r:embed="rId11">
            <a:alphaModFix/>
          </a:blip>
          <a:srcRect/>
          <a:stretch/>
        </p:blipFill>
        <p:spPr>
          <a:xfrm>
            <a:off x="7650342" y="5976000"/>
            <a:ext cx="1237557" cy="86452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
          <p:cNvSpPr txBox="1">
            <a:spLocks noGrp="1"/>
          </p:cNvSpPr>
          <p:nvPr>
            <p:ph type="subTitle" idx="1"/>
          </p:nvPr>
        </p:nvSpPr>
        <p:spPr>
          <a:xfrm>
            <a:off x="0" y="3357192"/>
            <a:ext cx="9144000" cy="1800000"/>
          </a:xfrm>
          <a:prstGeom prst="rect">
            <a:avLst/>
          </a:prstGeom>
          <a:noFill/>
          <a:ln>
            <a:noFill/>
          </a:ln>
        </p:spPr>
        <p:txBody>
          <a:bodyPr spcFirstLastPara="1" wrap="square" lIns="720000" tIns="180000" rIns="720000" bIns="540000" anchor="t" anchorCtr="0">
            <a:noAutofit/>
          </a:bodyPr>
          <a:lstStyle/>
          <a:p>
            <a:pPr marL="0" indent="0">
              <a:spcBef>
                <a:spcPts val="0"/>
              </a:spcBef>
              <a:buSzPts val="2800"/>
              <a:buFont typeface="Trebuchet MS"/>
            </a:pPr>
            <a:r>
              <a:rPr lang="nl-BE" sz="3200"/>
              <a:t>ITERATIES – DO WHILE</a:t>
            </a:r>
          </a:p>
        </p:txBody>
      </p:sp>
      <p:sp>
        <p:nvSpPr>
          <p:cNvPr id="83" name="Google Shape;83;p1"/>
          <p:cNvSpPr txBox="1">
            <a:spLocks noGrp="1"/>
          </p:cNvSpPr>
          <p:nvPr>
            <p:ph type="title"/>
          </p:nvPr>
        </p:nvSpPr>
        <p:spPr>
          <a:xfrm>
            <a:off x="0" y="1556992"/>
            <a:ext cx="9144000" cy="1800000"/>
          </a:xfrm>
          <a:prstGeom prst="rect">
            <a:avLst/>
          </a:prstGeom>
          <a:noFill/>
          <a:ln>
            <a:noFill/>
          </a:ln>
        </p:spPr>
        <p:txBody>
          <a:bodyPr spcFirstLastPara="1" wrap="square" lIns="720000" tIns="540000" rIns="720000" bIns="180000" anchor="b" anchorCtr="0">
            <a:noAutofit/>
          </a:bodyPr>
          <a:lstStyle/>
          <a:p>
            <a:pPr marL="0" lvl="0" indent="0" algn="ctr" rtl="0">
              <a:lnSpc>
                <a:spcPct val="90000"/>
              </a:lnSpc>
              <a:spcBef>
                <a:spcPts val="0"/>
              </a:spcBef>
              <a:spcAft>
                <a:spcPts val="0"/>
              </a:spcAft>
              <a:buClr>
                <a:schemeClr val="lt1"/>
              </a:buClr>
              <a:buSzPts val="2800"/>
              <a:buFont typeface="Trebuchet MS"/>
              <a:buNone/>
            </a:pPr>
            <a:r>
              <a:rPr lang="nl-BE" sz="3800"/>
              <a:t>INLEIDING TOT PROGRAMMEREN</a:t>
            </a:r>
            <a:endParaRPr sz="3800"/>
          </a:p>
        </p:txBody>
      </p:sp>
      <p:sp>
        <p:nvSpPr>
          <p:cNvPr id="84" name="Google Shape;84;p1"/>
          <p:cNvSpPr txBox="1">
            <a:spLocks noGrp="1"/>
          </p:cNvSpPr>
          <p:nvPr>
            <p:ph type="ftr" idx="11"/>
          </p:nvPr>
        </p:nvSpPr>
        <p:spPr>
          <a:xfrm>
            <a:off x="755577" y="6084000"/>
            <a:ext cx="4032424" cy="432000"/>
          </a:xfrm>
          <a:prstGeom prst="rect">
            <a:avLst/>
          </a:prstGeom>
          <a:solidFill>
            <a:srgbClr val="EC4B2F"/>
          </a:solidFill>
          <a:ln>
            <a:noFill/>
          </a:ln>
        </p:spPr>
        <p:txBody>
          <a:bodyPr spcFirstLastPara="1" wrap="square" lIns="144000" tIns="0" rIns="144000" bIns="0" anchor="ctr" anchorCtr="0">
            <a:noAutofit/>
          </a:bodyPr>
          <a:lstStyle/>
          <a:p>
            <a:pPr marL="0" lvl="0" indent="0" algn="l" rtl="0">
              <a:lnSpc>
                <a:spcPct val="90000"/>
              </a:lnSpc>
              <a:spcBef>
                <a:spcPts val="0"/>
              </a:spcBef>
              <a:spcAft>
                <a:spcPts val="0"/>
              </a:spcAft>
              <a:buSzPts val="1400"/>
              <a:buNone/>
            </a:pPr>
            <a:endParaRPr>
              <a:solidFill>
                <a:srgbClr val="FFFFFF"/>
              </a:solidFill>
            </a:endParaRPr>
          </a:p>
        </p:txBody>
      </p:sp>
      <p:sp>
        <p:nvSpPr>
          <p:cNvPr id="85" name="Google Shape;85;p1"/>
          <p:cNvSpPr txBox="1">
            <a:spLocks noGrp="1"/>
          </p:cNvSpPr>
          <p:nvPr>
            <p:ph type="sldNum" idx="12"/>
          </p:nvPr>
        </p:nvSpPr>
        <p:spPr>
          <a:xfrm>
            <a:off x="360000" y="6084000"/>
            <a:ext cx="360000" cy="667148"/>
          </a:xfrm>
          <a:prstGeom prst="rect">
            <a:avLst/>
          </a:prstGeom>
          <a:solidFill>
            <a:srgbClr val="00A0AE"/>
          </a:solidFill>
          <a:ln>
            <a:noFill/>
          </a:ln>
        </p:spPr>
        <p:txBody>
          <a:bodyPr spcFirstLastPara="1" wrap="square" lIns="0" tIns="108000" rIns="0" bIns="0" anchor="ctr" anchorCtr="0">
            <a:noAutofit/>
          </a:bodyPr>
          <a:lstStyle/>
          <a:p>
            <a:pPr marL="0" lvl="0" indent="0" algn="ctr" rtl="0">
              <a:lnSpc>
                <a:spcPct val="100000"/>
              </a:lnSpc>
              <a:spcBef>
                <a:spcPts val="0"/>
              </a:spcBef>
              <a:spcAft>
                <a:spcPts val="0"/>
              </a:spcAft>
              <a:buClr>
                <a:srgbClr val="000000"/>
              </a:buClr>
              <a:buSzPts val="1500"/>
              <a:buFont typeface="Arial"/>
              <a:buNone/>
            </a:pPr>
            <a:fld id="{00000000-1234-1234-1234-123412341234}" type="slidenum">
              <a:rPr lang="nl-BE"/>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a6424e9238_0_70"/>
          <p:cNvSpPr txBox="1">
            <a:spLocks noGrp="1"/>
          </p:cNvSpPr>
          <p:nvPr>
            <p:ph type="body" idx="1"/>
          </p:nvPr>
        </p:nvSpPr>
        <p:spPr>
          <a:xfrm>
            <a:off x="0" y="1152000"/>
            <a:ext cx="9144000" cy="4428000"/>
          </a:xfrm>
          <a:prstGeom prst="rect">
            <a:avLst/>
          </a:prstGeom>
        </p:spPr>
        <p:txBody>
          <a:bodyPr spcFirstLastPara="1" wrap="square" lIns="432000" tIns="252000" rIns="432000" bIns="144000" anchor="t" anchorCtr="0">
            <a:noAutofit/>
          </a:bodyPr>
          <a:lstStyle/>
          <a:p>
            <a:pPr marL="0" lvl="0" indent="0" algn="l" rtl="0">
              <a:spcBef>
                <a:spcPts val="300"/>
              </a:spcBef>
              <a:spcAft>
                <a:spcPts val="0"/>
              </a:spcAft>
              <a:buNone/>
            </a:pPr>
            <a:r>
              <a:rPr lang="nl-BE"/>
              <a:t>Is er gegevenscontrole nodig?</a:t>
            </a:r>
            <a:endParaRPr/>
          </a:p>
          <a:p>
            <a:pPr marL="457200" lvl="0" indent="-356870" algn="l" rtl="0">
              <a:spcBef>
                <a:spcPts val="300"/>
              </a:spcBef>
              <a:spcAft>
                <a:spcPts val="0"/>
              </a:spcAft>
              <a:buSzPts val="2025"/>
              <a:buChar char="•"/>
            </a:pPr>
            <a:r>
              <a:rPr lang="nl-BE"/>
              <a:t>Inlezen van de activiteit ⇒ Moet ingevuld zijn</a:t>
            </a:r>
            <a:endParaRPr/>
          </a:p>
          <a:p>
            <a:pPr indent="-356870">
              <a:spcBef>
                <a:spcPts val="0"/>
              </a:spcBef>
            </a:pPr>
            <a:r>
              <a:rPr lang="nl-BE"/>
              <a:t>Inlezen van datum en tijdstip ⇒ Moet geldig zijn en in toekomst liggen</a:t>
            </a:r>
            <a:endParaRPr/>
          </a:p>
          <a:p>
            <a:pPr marL="457200" lvl="0" indent="-356870" algn="l" rtl="0">
              <a:spcBef>
                <a:spcPts val="0"/>
              </a:spcBef>
              <a:spcAft>
                <a:spcPts val="0"/>
              </a:spcAft>
              <a:buSzPts val="2025"/>
              <a:buChar char="•"/>
            </a:pPr>
            <a:r>
              <a:rPr lang="nl-BE"/>
              <a:t>Zijn we vrij? ⇒ Moet ingevuld en geldig zijn</a:t>
            </a:r>
            <a:endParaRPr/>
          </a:p>
        </p:txBody>
      </p:sp>
      <p:sp>
        <p:nvSpPr>
          <p:cNvPr id="156" name="Google Shape;156;ga6424e9238_0_70"/>
          <p:cNvSpPr txBox="1">
            <a:spLocks noGrp="1"/>
          </p:cNvSpPr>
          <p:nvPr>
            <p:ph type="title"/>
          </p:nvPr>
        </p:nvSpPr>
        <p:spPr>
          <a:xfrm>
            <a:off x="0" y="0"/>
            <a:ext cx="9144000" cy="1143000"/>
          </a:xfrm>
          <a:prstGeom prst="rect">
            <a:avLst/>
          </a:prstGeom>
        </p:spPr>
        <p:txBody>
          <a:bodyPr spcFirstLastPara="1" wrap="square" lIns="360000" tIns="180000" rIns="360000" bIns="144000" anchor="ctr" anchorCtr="0">
            <a:noAutofit/>
          </a:bodyPr>
          <a:lstStyle/>
          <a:p>
            <a:pPr marL="0" lvl="0" indent="0" algn="ctr" rtl="0">
              <a:spcBef>
                <a:spcPts val="0"/>
              </a:spcBef>
              <a:spcAft>
                <a:spcPts val="0"/>
              </a:spcAft>
              <a:buNone/>
            </a:pPr>
            <a:r>
              <a:rPr lang="nl-BE"/>
              <a:t>VOORBEELD 1</a:t>
            </a:r>
            <a:endParaRPr lang="nl-NL"/>
          </a:p>
        </p:txBody>
      </p:sp>
      <p:sp>
        <p:nvSpPr>
          <p:cNvPr id="157" name="Google Shape;157;ga6424e9238_0_70"/>
          <p:cNvSpPr txBox="1">
            <a:spLocks noGrp="1"/>
          </p:cNvSpPr>
          <p:nvPr>
            <p:ph type="sldNum" idx="12"/>
          </p:nvPr>
        </p:nvSpPr>
        <p:spPr>
          <a:xfrm>
            <a:off x="360000" y="6084000"/>
            <a:ext cx="360000" cy="667200"/>
          </a:xfrm>
          <a:prstGeom prst="rect">
            <a:avLst/>
          </a:prstGeom>
        </p:spPr>
        <p:txBody>
          <a:bodyPr spcFirstLastPara="1" wrap="square" lIns="0" tIns="108000" rIns="0" bIns="0" anchor="ctr" anchorCtr="0">
            <a:noAutofit/>
          </a:bodyPr>
          <a:lstStyle/>
          <a:p>
            <a:pPr marL="0" lvl="0" indent="0" algn="ctr" rtl="0">
              <a:spcBef>
                <a:spcPts val="0"/>
              </a:spcBef>
              <a:spcAft>
                <a:spcPts val="0"/>
              </a:spcAft>
              <a:buNone/>
            </a:pPr>
            <a:fld id="{00000000-1234-1234-1234-123412341234}" type="slidenum">
              <a:rPr lang="nl-BE"/>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ga6424e9238_0_77"/>
          <p:cNvSpPr txBox="1">
            <a:spLocks noGrp="1"/>
          </p:cNvSpPr>
          <p:nvPr>
            <p:ph type="body" idx="1"/>
          </p:nvPr>
        </p:nvSpPr>
        <p:spPr>
          <a:xfrm>
            <a:off x="0" y="1152000"/>
            <a:ext cx="9144000" cy="4428000"/>
          </a:xfrm>
          <a:prstGeom prst="rect">
            <a:avLst/>
          </a:prstGeom>
        </p:spPr>
        <p:txBody>
          <a:bodyPr spcFirstLastPara="1" wrap="square" lIns="432000" tIns="252000" rIns="432000" bIns="144000" anchor="t" anchorCtr="0">
            <a:noAutofit/>
          </a:bodyPr>
          <a:lstStyle/>
          <a:p>
            <a:pPr marL="0" lvl="0" indent="0" algn="l" rtl="0">
              <a:spcBef>
                <a:spcPts val="300"/>
              </a:spcBef>
              <a:spcAft>
                <a:spcPts val="0"/>
              </a:spcAft>
              <a:buNone/>
            </a:pPr>
            <a:endParaRPr/>
          </a:p>
        </p:txBody>
      </p:sp>
      <p:sp>
        <p:nvSpPr>
          <p:cNvPr id="164" name="Google Shape;164;ga6424e9238_0_77"/>
          <p:cNvSpPr txBox="1">
            <a:spLocks noGrp="1"/>
          </p:cNvSpPr>
          <p:nvPr>
            <p:ph type="title"/>
          </p:nvPr>
        </p:nvSpPr>
        <p:spPr>
          <a:xfrm>
            <a:off x="0" y="0"/>
            <a:ext cx="9144000" cy="1143000"/>
          </a:xfrm>
          <a:prstGeom prst="rect">
            <a:avLst/>
          </a:prstGeom>
        </p:spPr>
        <p:txBody>
          <a:bodyPr spcFirstLastPara="1" wrap="square" lIns="360000" tIns="180000" rIns="360000" bIns="144000" anchor="ctr" anchorCtr="0">
            <a:noAutofit/>
          </a:bodyPr>
          <a:lstStyle/>
          <a:p>
            <a:pPr marL="0" lvl="0" indent="0" algn="ctr" rtl="0">
              <a:spcBef>
                <a:spcPts val="0"/>
              </a:spcBef>
              <a:spcAft>
                <a:spcPts val="0"/>
              </a:spcAft>
              <a:buNone/>
            </a:pPr>
            <a:r>
              <a:rPr lang="nl-BE"/>
              <a:t>VOORBEELD 1</a:t>
            </a:r>
            <a:endParaRPr lang="nl-NL"/>
          </a:p>
        </p:txBody>
      </p:sp>
      <p:sp>
        <p:nvSpPr>
          <p:cNvPr id="165" name="Google Shape;165;ga6424e9238_0_77"/>
          <p:cNvSpPr txBox="1">
            <a:spLocks noGrp="1"/>
          </p:cNvSpPr>
          <p:nvPr>
            <p:ph type="sldNum" idx="12"/>
          </p:nvPr>
        </p:nvSpPr>
        <p:spPr>
          <a:xfrm>
            <a:off x="360000" y="6084000"/>
            <a:ext cx="360000" cy="667200"/>
          </a:xfrm>
          <a:prstGeom prst="rect">
            <a:avLst/>
          </a:prstGeom>
        </p:spPr>
        <p:txBody>
          <a:bodyPr spcFirstLastPara="1" wrap="square" lIns="0" tIns="108000" rIns="0" bIns="0" anchor="ctr" anchorCtr="0">
            <a:noAutofit/>
          </a:bodyPr>
          <a:lstStyle/>
          <a:p>
            <a:pPr marL="0" lvl="0" indent="0" algn="ctr" rtl="0">
              <a:spcBef>
                <a:spcPts val="0"/>
              </a:spcBef>
              <a:spcAft>
                <a:spcPts val="0"/>
              </a:spcAft>
              <a:buClr>
                <a:srgbClr val="000000"/>
              </a:buClr>
              <a:buSzPts val="1500"/>
              <a:buFont typeface="Arial"/>
              <a:buNone/>
            </a:pPr>
            <a:fld id="{00000000-1234-1234-1234-123412341234}" type="slidenum">
              <a:rPr lang="nl-BE"/>
              <a:t>11</a:t>
            </a:fld>
            <a:endParaRPr/>
          </a:p>
        </p:txBody>
      </p:sp>
      <p:pic>
        <p:nvPicPr>
          <p:cNvPr id="166" name="Google Shape;166;ga6424e9238_0_77"/>
          <p:cNvPicPr preferRelativeResize="0"/>
          <p:nvPr/>
        </p:nvPicPr>
        <p:blipFill rotWithShape="1">
          <a:blip r:embed="rId3">
            <a:alphaModFix/>
          </a:blip>
          <a:srcRect/>
          <a:stretch/>
        </p:blipFill>
        <p:spPr>
          <a:xfrm>
            <a:off x="201875" y="1196176"/>
            <a:ext cx="8117800" cy="4690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ga6424e9238_0_85"/>
          <p:cNvSpPr txBox="1">
            <a:spLocks noGrp="1"/>
          </p:cNvSpPr>
          <p:nvPr>
            <p:ph type="body" idx="1"/>
          </p:nvPr>
        </p:nvSpPr>
        <p:spPr>
          <a:xfrm>
            <a:off x="0" y="1152000"/>
            <a:ext cx="9144000" cy="4428000"/>
          </a:xfrm>
          <a:prstGeom prst="rect">
            <a:avLst/>
          </a:prstGeom>
        </p:spPr>
        <p:txBody>
          <a:bodyPr spcFirstLastPara="1" wrap="square" lIns="432000" tIns="252000" rIns="432000" bIns="144000" anchor="t" anchorCtr="0">
            <a:noAutofit/>
          </a:bodyPr>
          <a:lstStyle/>
          <a:p>
            <a:pPr marL="0" lvl="0" indent="0" algn="l" rtl="0">
              <a:spcBef>
                <a:spcPts val="300"/>
              </a:spcBef>
              <a:spcAft>
                <a:spcPts val="0"/>
              </a:spcAft>
              <a:buNone/>
            </a:pPr>
            <a:endParaRPr/>
          </a:p>
        </p:txBody>
      </p:sp>
      <p:sp>
        <p:nvSpPr>
          <p:cNvPr id="173" name="Google Shape;173;ga6424e9238_0_85"/>
          <p:cNvSpPr txBox="1">
            <a:spLocks noGrp="1"/>
          </p:cNvSpPr>
          <p:nvPr>
            <p:ph type="title"/>
          </p:nvPr>
        </p:nvSpPr>
        <p:spPr>
          <a:xfrm>
            <a:off x="0" y="0"/>
            <a:ext cx="9144000" cy="1143000"/>
          </a:xfrm>
          <a:prstGeom prst="rect">
            <a:avLst/>
          </a:prstGeom>
        </p:spPr>
        <p:txBody>
          <a:bodyPr spcFirstLastPara="1" wrap="square" lIns="360000" tIns="180000" rIns="360000" bIns="144000" anchor="ctr" anchorCtr="0">
            <a:noAutofit/>
          </a:bodyPr>
          <a:lstStyle/>
          <a:p>
            <a:pPr marL="0" lvl="0" indent="0" algn="ctr" rtl="0">
              <a:spcBef>
                <a:spcPts val="0"/>
              </a:spcBef>
              <a:spcAft>
                <a:spcPts val="0"/>
              </a:spcAft>
              <a:buNone/>
            </a:pPr>
            <a:r>
              <a:rPr lang="nl-BE"/>
              <a:t>VOORBEELD 1</a:t>
            </a:r>
            <a:endParaRPr lang="nl-NL"/>
          </a:p>
        </p:txBody>
      </p:sp>
      <p:sp>
        <p:nvSpPr>
          <p:cNvPr id="174" name="Google Shape;174;ga6424e9238_0_85"/>
          <p:cNvSpPr txBox="1">
            <a:spLocks noGrp="1"/>
          </p:cNvSpPr>
          <p:nvPr>
            <p:ph type="sldNum" idx="12"/>
          </p:nvPr>
        </p:nvSpPr>
        <p:spPr>
          <a:xfrm>
            <a:off x="360000" y="6084000"/>
            <a:ext cx="360000" cy="667200"/>
          </a:xfrm>
          <a:prstGeom prst="rect">
            <a:avLst/>
          </a:prstGeom>
        </p:spPr>
        <p:txBody>
          <a:bodyPr spcFirstLastPara="1" wrap="square" lIns="0" tIns="108000" rIns="0" bIns="0" anchor="ctr" anchorCtr="0">
            <a:noAutofit/>
          </a:bodyPr>
          <a:lstStyle/>
          <a:p>
            <a:pPr marL="0" lvl="0" indent="0" algn="ctr" rtl="0">
              <a:spcBef>
                <a:spcPts val="0"/>
              </a:spcBef>
              <a:spcAft>
                <a:spcPts val="0"/>
              </a:spcAft>
              <a:buClr>
                <a:srgbClr val="000000"/>
              </a:buClr>
              <a:buSzPts val="1500"/>
              <a:buFont typeface="Arial"/>
              <a:buNone/>
            </a:pPr>
            <a:fld id="{00000000-1234-1234-1234-123412341234}" type="slidenum">
              <a:rPr lang="nl-BE"/>
              <a:t>12</a:t>
            </a:fld>
            <a:endParaRPr/>
          </a:p>
        </p:txBody>
      </p:sp>
      <p:pic>
        <p:nvPicPr>
          <p:cNvPr id="175" name="Google Shape;175;ga6424e9238_0_85"/>
          <p:cNvPicPr preferRelativeResize="0"/>
          <p:nvPr/>
        </p:nvPicPr>
        <p:blipFill rotWithShape="1">
          <a:blip r:embed="rId3">
            <a:alphaModFix/>
          </a:blip>
          <a:srcRect/>
          <a:stretch/>
        </p:blipFill>
        <p:spPr>
          <a:xfrm>
            <a:off x="201575" y="1241350"/>
            <a:ext cx="7859500" cy="2957125"/>
          </a:xfrm>
          <a:prstGeom prst="rect">
            <a:avLst/>
          </a:prstGeom>
          <a:noFill/>
          <a:ln>
            <a:noFill/>
          </a:ln>
        </p:spPr>
      </p:pic>
      <p:sp>
        <p:nvSpPr>
          <p:cNvPr id="176" name="Google Shape;176;ga6424e9238_0_85"/>
          <p:cNvSpPr txBox="1"/>
          <p:nvPr/>
        </p:nvSpPr>
        <p:spPr>
          <a:xfrm>
            <a:off x="201575" y="4198475"/>
            <a:ext cx="8187600" cy="1753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nl-BE" sz="2500">
                <a:solidFill>
                  <a:srgbClr val="EC4B2F"/>
                </a:solidFill>
                <a:latin typeface="Trebuchet MS"/>
                <a:ea typeface="Trebuchet MS"/>
                <a:cs typeface="Trebuchet MS"/>
                <a:sym typeface="Trebuchet MS"/>
              </a:rPr>
              <a:t>Extra velden:</a:t>
            </a:r>
            <a:endParaRPr sz="2500">
              <a:solidFill>
                <a:srgbClr val="EC4B2F"/>
              </a:solidFill>
              <a:latin typeface="Trebuchet MS"/>
              <a:ea typeface="Trebuchet MS"/>
              <a:cs typeface="Trebuchet MS"/>
              <a:sym typeface="Trebuchet MS"/>
            </a:endParaRPr>
          </a:p>
          <a:p>
            <a:pPr marL="457200" lvl="0" indent="-387350" algn="l" rtl="0">
              <a:spcBef>
                <a:spcPts val="480"/>
              </a:spcBef>
              <a:spcAft>
                <a:spcPts val="0"/>
              </a:spcAft>
              <a:buSzPts val="2500"/>
              <a:buFont typeface="Trebuchet MS"/>
              <a:buChar char="●"/>
            </a:pPr>
            <a:r>
              <a:rPr lang="nl-BE" sz="2500">
                <a:latin typeface="Trebuchet MS"/>
                <a:ea typeface="Trebuchet MS"/>
                <a:cs typeface="Trebuchet MS"/>
                <a:sym typeface="Trebuchet MS"/>
              </a:rPr>
              <a:t>invoer: om stringgegevens in te lezen die later worden omgezet naar het gewenste datatype</a:t>
            </a:r>
            <a:endParaRPr sz="2500">
              <a:latin typeface="Trebuchet MS"/>
              <a:ea typeface="Trebuchet MS"/>
              <a:cs typeface="Trebuchet MS"/>
              <a:sym typeface="Trebuchet MS"/>
            </a:endParaRPr>
          </a:p>
          <a:p>
            <a:pPr marL="457200" lvl="0" indent="-387350" algn="l" rtl="0">
              <a:spcBef>
                <a:spcPts val="0"/>
              </a:spcBef>
              <a:spcAft>
                <a:spcPts val="0"/>
              </a:spcAft>
              <a:buSzPts val="2500"/>
              <a:buFont typeface="Trebuchet MS"/>
              <a:buChar char="●"/>
            </a:pPr>
            <a:r>
              <a:rPr lang="nl-BE" sz="2500" err="1">
                <a:latin typeface="Trebuchet MS"/>
                <a:ea typeface="Trebuchet MS"/>
                <a:cs typeface="Trebuchet MS"/>
                <a:sym typeface="Trebuchet MS"/>
              </a:rPr>
              <a:t>datumUurActiviteit</a:t>
            </a:r>
            <a:r>
              <a:rPr lang="nl-BE" sz="2500">
                <a:latin typeface="Trebuchet MS"/>
                <a:ea typeface="Trebuchet MS"/>
                <a:cs typeface="Trebuchet MS"/>
                <a:sym typeface="Trebuchet MS"/>
              </a:rPr>
              <a:t>: nieuw datatype </a:t>
            </a:r>
            <a:r>
              <a:rPr lang="nl-BE" sz="2400" err="1">
                <a:solidFill>
                  <a:srgbClr val="00A0AE"/>
                </a:solidFill>
                <a:latin typeface="Verdana"/>
                <a:ea typeface="Verdana"/>
                <a:cs typeface="Verdana"/>
                <a:sym typeface="Verdana"/>
              </a:rPr>
              <a:t>DateTime</a:t>
            </a:r>
            <a:endParaRPr sz="2400" err="1">
              <a:solidFill>
                <a:srgbClr val="00A0AE"/>
              </a:solidFill>
              <a:latin typeface="Verdana"/>
              <a:ea typeface="Verdana"/>
              <a:cs typeface="Verdana"/>
              <a:sym typeface="Verdan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a6424e9238_0_94"/>
          <p:cNvSpPr txBox="1">
            <a:spLocks noGrp="1"/>
          </p:cNvSpPr>
          <p:nvPr>
            <p:ph type="body" idx="1"/>
          </p:nvPr>
        </p:nvSpPr>
        <p:spPr>
          <a:xfrm>
            <a:off x="0" y="1152000"/>
            <a:ext cx="9144000" cy="4428000"/>
          </a:xfrm>
          <a:prstGeom prst="rect">
            <a:avLst/>
          </a:prstGeom>
        </p:spPr>
        <p:txBody>
          <a:bodyPr spcFirstLastPara="1" wrap="square" lIns="432000" tIns="252000" rIns="432000" bIns="144000" anchor="t" anchorCtr="0">
            <a:noAutofit/>
          </a:bodyPr>
          <a:lstStyle/>
          <a:p>
            <a:pPr marL="0" lvl="0" indent="0" algn="l" rtl="0">
              <a:spcBef>
                <a:spcPts val="300"/>
              </a:spcBef>
              <a:spcAft>
                <a:spcPts val="0"/>
              </a:spcAft>
              <a:buNone/>
            </a:pPr>
            <a:r>
              <a:rPr lang="nl-BE" sz="2500"/>
              <a:t>Declaratie</a:t>
            </a:r>
            <a:endParaRPr sz="2500"/>
          </a:p>
          <a:p>
            <a:pPr marL="0" lvl="0" indent="0" algn="l" rtl="0">
              <a:spcBef>
                <a:spcPts val="300"/>
              </a:spcBef>
              <a:spcAft>
                <a:spcPts val="0"/>
              </a:spcAft>
              <a:buNone/>
            </a:pPr>
            <a:endParaRPr/>
          </a:p>
          <a:p>
            <a:pPr marL="0" lvl="0" indent="0" algn="l" rtl="0">
              <a:lnSpc>
                <a:spcPct val="100000"/>
              </a:lnSpc>
              <a:spcBef>
                <a:spcPts val="0"/>
              </a:spcBef>
              <a:spcAft>
                <a:spcPts val="0"/>
              </a:spcAft>
              <a:buClr>
                <a:srgbClr val="000000"/>
              </a:buClr>
              <a:buFont typeface="Arial"/>
              <a:buNone/>
            </a:pPr>
            <a:r>
              <a:rPr lang="nl-BE" sz="1800">
                <a:solidFill>
                  <a:srgbClr val="008000"/>
                </a:solidFill>
                <a:latin typeface="Consolas"/>
                <a:ea typeface="Consolas"/>
                <a:cs typeface="Consolas"/>
                <a:sym typeface="Consolas"/>
              </a:rPr>
              <a:t>// declaratie</a:t>
            </a:r>
            <a:endParaRPr sz="1800">
              <a:latin typeface="Consolas"/>
              <a:ea typeface="Consolas"/>
              <a:cs typeface="Consolas"/>
              <a:sym typeface="Consolas"/>
            </a:endParaRPr>
          </a:p>
          <a:p>
            <a:pPr marL="0" lvl="0" indent="0" algn="l" rtl="0">
              <a:lnSpc>
                <a:spcPct val="100000"/>
              </a:lnSpc>
              <a:spcBef>
                <a:spcPts val="0"/>
              </a:spcBef>
              <a:spcAft>
                <a:spcPts val="0"/>
              </a:spcAft>
              <a:buClr>
                <a:srgbClr val="000000"/>
              </a:buClr>
              <a:buFont typeface="Arial"/>
              <a:buNone/>
            </a:pPr>
            <a:r>
              <a:rPr lang="nl-BE" sz="1800">
                <a:solidFill>
                  <a:srgbClr val="0000FF"/>
                </a:solidFill>
                <a:latin typeface="Consolas"/>
                <a:ea typeface="Consolas"/>
                <a:cs typeface="Consolas"/>
                <a:sym typeface="Consolas"/>
              </a:rPr>
              <a:t>string</a:t>
            </a:r>
            <a:r>
              <a:rPr lang="nl-BE" sz="1800">
                <a:latin typeface="Consolas"/>
                <a:ea typeface="Consolas"/>
                <a:cs typeface="Consolas"/>
                <a:sym typeface="Consolas"/>
              </a:rPr>
              <a:t> invoer;</a:t>
            </a:r>
            <a:endParaRPr sz="1400">
              <a:latin typeface="Arial"/>
              <a:ea typeface="Arial"/>
              <a:cs typeface="Arial"/>
              <a:sym typeface="Arial"/>
            </a:endParaRPr>
          </a:p>
          <a:p>
            <a:pPr marL="0" lvl="0" indent="0" algn="l" rtl="0">
              <a:lnSpc>
                <a:spcPct val="100000"/>
              </a:lnSpc>
              <a:spcBef>
                <a:spcPts val="0"/>
              </a:spcBef>
              <a:spcAft>
                <a:spcPts val="0"/>
              </a:spcAft>
              <a:buClr>
                <a:srgbClr val="000000"/>
              </a:buClr>
              <a:buFont typeface="Arial"/>
              <a:buNone/>
            </a:pPr>
            <a:r>
              <a:rPr lang="nl-BE" sz="1800">
                <a:solidFill>
                  <a:srgbClr val="0000FF"/>
                </a:solidFill>
                <a:latin typeface="Consolas"/>
                <a:ea typeface="Consolas"/>
                <a:cs typeface="Consolas"/>
                <a:sym typeface="Consolas"/>
              </a:rPr>
              <a:t>int</a:t>
            </a:r>
            <a:r>
              <a:rPr lang="nl-BE" sz="1800">
                <a:latin typeface="Consolas"/>
                <a:ea typeface="Consolas"/>
                <a:cs typeface="Consolas"/>
                <a:sym typeface="Consolas"/>
              </a:rPr>
              <a:t> getal;</a:t>
            </a:r>
            <a:endParaRPr sz="1400">
              <a:latin typeface="Arial"/>
              <a:ea typeface="Arial"/>
              <a:cs typeface="Arial"/>
              <a:sym typeface="Arial"/>
            </a:endParaRPr>
          </a:p>
          <a:p>
            <a:pPr marL="0" lvl="0" indent="0" algn="l" rtl="0">
              <a:lnSpc>
                <a:spcPct val="100000"/>
              </a:lnSpc>
              <a:spcBef>
                <a:spcPts val="0"/>
              </a:spcBef>
              <a:spcAft>
                <a:spcPts val="0"/>
              </a:spcAft>
              <a:buClr>
                <a:srgbClr val="000000"/>
              </a:buClr>
              <a:buFont typeface="Arial"/>
              <a:buNone/>
            </a:pPr>
            <a:r>
              <a:rPr lang="nl-BE" sz="1800">
                <a:solidFill>
                  <a:srgbClr val="0000FF"/>
                </a:solidFill>
                <a:latin typeface="Consolas"/>
                <a:ea typeface="Consolas"/>
                <a:cs typeface="Consolas"/>
                <a:sym typeface="Consolas"/>
              </a:rPr>
              <a:t>double</a:t>
            </a:r>
            <a:r>
              <a:rPr lang="nl-BE" sz="1800">
                <a:latin typeface="Consolas"/>
                <a:ea typeface="Consolas"/>
                <a:cs typeface="Consolas"/>
                <a:sym typeface="Consolas"/>
              </a:rPr>
              <a:t> bedrag;</a:t>
            </a:r>
            <a:endParaRPr sz="1800">
              <a:latin typeface="Calibri"/>
              <a:ea typeface="Calibri"/>
              <a:cs typeface="Calibri"/>
              <a:sym typeface="Calibri"/>
            </a:endParaRPr>
          </a:p>
          <a:p>
            <a:pPr marL="0" lvl="0" indent="0" algn="l" rtl="0">
              <a:spcBef>
                <a:spcPts val="300"/>
              </a:spcBef>
              <a:spcAft>
                <a:spcPts val="0"/>
              </a:spcAft>
              <a:buNone/>
            </a:pPr>
            <a:endParaRPr sz="2500"/>
          </a:p>
          <a:p>
            <a:pPr marL="0" lvl="0" indent="0" algn="l" rtl="0">
              <a:spcBef>
                <a:spcPts val="300"/>
              </a:spcBef>
              <a:spcAft>
                <a:spcPts val="0"/>
              </a:spcAft>
              <a:buNone/>
            </a:pPr>
            <a:r>
              <a:rPr lang="nl-BE" sz="2500"/>
              <a:t>Altijd 2 variabelen declareren:</a:t>
            </a:r>
            <a:endParaRPr sz="2500"/>
          </a:p>
          <a:p>
            <a:pPr marL="457200" lvl="0" indent="-387350" algn="l" rtl="0">
              <a:spcBef>
                <a:spcPts val="300"/>
              </a:spcBef>
              <a:spcAft>
                <a:spcPts val="0"/>
              </a:spcAft>
              <a:buSzPts val="2500"/>
              <a:buChar char="•"/>
            </a:pPr>
            <a:r>
              <a:rPr lang="nl-BE" sz="2500"/>
              <a:t>string invoer</a:t>
            </a:r>
            <a:endParaRPr sz="2500"/>
          </a:p>
          <a:p>
            <a:pPr marL="457200" lvl="0" indent="-387350" algn="l" rtl="0">
              <a:spcBef>
                <a:spcPts val="0"/>
              </a:spcBef>
              <a:spcAft>
                <a:spcPts val="0"/>
              </a:spcAft>
              <a:buSzPts val="2500"/>
              <a:buChar char="•"/>
            </a:pPr>
            <a:r>
              <a:rPr lang="nl-BE" sz="2500"/>
              <a:t>variabele van gewenste datatype</a:t>
            </a:r>
            <a:endParaRPr sz="2500"/>
          </a:p>
        </p:txBody>
      </p:sp>
      <p:sp>
        <p:nvSpPr>
          <p:cNvPr id="183" name="Google Shape;183;ga6424e9238_0_94"/>
          <p:cNvSpPr txBox="1">
            <a:spLocks noGrp="1"/>
          </p:cNvSpPr>
          <p:nvPr>
            <p:ph type="title"/>
          </p:nvPr>
        </p:nvSpPr>
        <p:spPr>
          <a:xfrm>
            <a:off x="0" y="0"/>
            <a:ext cx="9144000" cy="1143000"/>
          </a:xfrm>
          <a:prstGeom prst="rect">
            <a:avLst/>
          </a:prstGeom>
        </p:spPr>
        <p:txBody>
          <a:bodyPr spcFirstLastPara="1" wrap="square" lIns="360000" tIns="180000" rIns="360000" bIns="144000" anchor="ctr" anchorCtr="0">
            <a:noAutofit/>
          </a:bodyPr>
          <a:lstStyle/>
          <a:p>
            <a:pPr marL="0" lvl="0" indent="0" algn="ctr" rtl="0">
              <a:spcBef>
                <a:spcPts val="0"/>
              </a:spcBef>
              <a:spcAft>
                <a:spcPts val="0"/>
              </a:spcAft>
              <a:buNone/>
            </a:pPr>
            <a:r>
              <a:rPr lang="nl-BE"/>
              <a:t>TIP: GEGEVENSCONTROLE NIET-STRING WAARDES</a:t>
            </a:r>
            <a:endParaRPr lang="nl-NL"/>
          </a:p>
        </p:txBody>
      </p:sp>
      <p:sp>
        <p:nvSpPr>
          <p:cNvPr id="184" name="Google Shape;184;ga6424e9238_0_94"/>
          <p:cNvSpPr txBox="1">
            <a:spLocks noGrp="1"/>
          </p:cNvSpPr>
          <p:nvPr>
            <p:ph type="sldNum" idx="12"/>
          </p:nvPr>
        </p:nvSpPr>
        <p:spPr>
          <a:xfrm>
            <a:off x="360000" y="6084000"/>
            <a:ext cx="360000" cy="667200"/>
          </a:xfrm>
          <a:prstGeom prst="rect">
            <a:avLst/>
          </a:prstGeom>
        </p:spPr>
        <p:txBody>
          <a:bodyPr spcFirstLastPara="1" wrap="square" lIns="0" tIns="108000" rIns="0" bIns="0" anchor="ctr" anchorCtr="0">
            <a:noAutofit/>
          </a:bodyPr>
          <a:lstStyle/>
          <a:p>
            <a:pPr marL="0" lvl="0" indent="0" algn="ctr" rtl="0">
              <a:spcBef>
                <a:spcPts val="0"/>
              </a:spcBef>
              <a:spcAft>
                <a:spcPts val="0"/>
              </a:spcAft>
              <a:buClr>
                <a:srgbClr val="000000"/>
              </a:buClr>
              <a:buSzPts val="1500"/>
              <a:buFont typeface="Arial"/>
              <a:buNone/>
            </a:pPr>
            <a:fld id="{00000000-1234-1234-1234-123412341234}" type="slidenum">
              <a:rPr lang="nl-BE"/>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ga6424e9238_0_101"/>
          <p:cNvSpPr txBox="1">
            <a:spLocks noGrp="1"/>
          </p:cNvSpPr>
          <p:nvPr>
            <p:ph type="body" idx="1"/>
          </p:nvPr>
        </p:nvSpPr>
        <p:spPr>
          <a:xfrm>
            <a:off x="0" y="1152000"/>
            <a:ext cx="9144000" cy="4428000"/>
          </a:xfrm>
          <a:prstGeom prst="rect">
            <a:avLst/>
          </a:prstGeom>
        </p:spPr>
        <p:txBody>
          <a:bodyPr spcFirstLastPara="1" wrap="square" lIns="432000" tIns="252000" rIns="432000" bIns="144000" anchor="t" anchorCtr="0">
            <a:noAutofit/>
          </a:bodyPr>
          <a:lstStyle/>
          <a:p>
            <a:pPr marL="0" lvl="0" indent="0" algn="l" rtl="0">
              <a:lnSpc>
                <a:spcPct val="100000"/>
              </a:lnSpc>
              <a:spcBef>
                <a:spcPts val="480"/>
              </a:spcBef>
              <a:spcAft>
                <a:spcPts val="0"/>
              </a:spcAft>
              <a:buNone/>
            </a:pPr>
            <a:r>
              <a:rPr lang="nl-BE" sz="2500"/>
              <a:t>Today ⇒ Huidige datum</a:t>
            </a:r>
            <a:endParaRPr sz="2500"/>
          </a:p>
          <a:p>
            <a:pPr marL="0" lvl="0" indent="0" algn="l" rtl="0">
              <a:lnSpc>
                <a:spcPct val="100000"/>
              </a:lnSpc>
              <a:spcBef>
                <a:spcPts val="480"/>
              </a:spcBef>
              <a:spcAft>
                <a:spcPts val="0"/>
              </a:spcAft>
              <a:buNone/>
            </a:pPr>
            <a:r>
              <a:rPr lang="nl-BE" sz="2500"/>
              <a:t>Now ⇒ Huidige datum en tijd</a:t>
            </a:r>
            <a:endParaRPr sz="2500"/>
          </a:p>
          <a:p>
            <a:pPr marL="0" lvl="0" indent="0" algn="l" rtl="0">
              <a:lnSpc>
                <a:spcPct val="100000"/>
              </a:lnSpc>
              <a:spcBef>
                <a:spcPts val="480"/>
              </a:spcBef>
              <a:spcAft>
                <a:spcPts val="0"/>
              </a:spcAft>
              <a:buNone/>
            </a:pPr>
            <a:r>
              <a:rPr lang="nl-BE" sz="2500"/>
              <a:t>Day ⇒ Geef de dag van de opgegeven datum</a:t>
            </a:r>
            <a:endParaRPr sz="2500"/>
          </a:p>
          <a:p>
            <a:pPr marL="0" lvl="0" indent="0" algn="l" rtl="0">
              <a:lnSpc>
                <a:spcPct val="100000"/>
              </a:lnSpc>
              <a:spcBef>
                <a:spcPts val="480"/>
              </a:spcBef>
              <a:spcAft>
                <a:spcPts val="0"/>
              </a:spcAft>
              <a:buNone/>
            </a:pPr>
            <a:r>
              <a:rPr lang="nl-BE" sz="2500"/>
              <a:t>Month ⇒ Geef de maand van opgegeven datum (01-12)</a:t>
            </a:r>
            <a:endParaRPr sz="2500"/>
          </a:p>
          <a:p>
            <a:pPr marL="0" lvl="0" indent="0" algn="l" rtl="0">
              <a:lnSpc>
                <a:spcPct val="100000"/>
              </a:lnSpc>
              <a:spcBef>
                <a:spcPts val="480"/>
              </a:spcBef>
              <a:spcAft>
                <a:spcPts val="0"/>
              </a:spcAft>
              <a:buNone/>
            </a:pPr>
            <a:r>
              <a:rPr lang="nl-BE" sz="2500"/>
              <a:t>Year ⇒ Geef het jaar van opgegeven datum (9999)</a:t>
            </a:r>
            <a:endParaRPr sz="2500"/>
          </a:p>
          <a:p>
            <a:pPr marL="0" lvl="0" indent="0" algn="l" rtl="0">
              <a:lnSpc>
                <a:spcPct val="100000"/>
              </a:lnSpc>
              <a:spcBef>
                <a:spcPts val="480"/>
              </a:spcBef>
              <a:spcAft>
                <a:spcPts val="0"/>
              </a:spcAft>
              <a:buNone/>
            </a:pPr>
            <a:r>
              <a:rPr lang="nl-BE" sz="2500"/>
              <a:t>(datum1 - datum2).Days ⇒ verschil in dagen</a:t>
            </a:r>
            <a:endParaRPr sz="2500"/>
          </a:p>
          <a:p>
            <a:pPr marL="0" lvl="0" indent="0" algn="l" rtl="0">
              <a:spcBef>
                <a:spcPts val="300"/>
              </a:spcBef>
              <a:spcAft>
                <a:spcPts val="0"/>
              </a:spcAft>
              <a:buNone/>
            </a:pPr>
            <a:endParaRPr/>
          </a:p>
        </p:txBody>
      </p:sp>
      <p:sp>
        <p:nvSpPr>
          <p:cNvPr id="191" name="Google Shape;191;ga6424e9238_0_101"/>
          <p:cNvSpPr txBox="1">
            <a:spLocks noGrp="1"/>
          </p:cNvSpPr>
          <p:nvPr>
            <p:ph type="title"/>
          </p:nvPr>
        </p:nvSpPr>
        <p:spPr>
          <a:xfrm>
            <a:off x="0" y="0"/>
            <a:ext cx="9144000" cy="1143000"/>
          </a:xfrm>
          <a:prstGeom prst="rect">
            <a:avLst/>
          </a:prstGeom>
        </p:spPr>
        <p:txBody>
          <a:bodyPr spcFirstLastPara="1" wrap="square" lIns="360000" tIns="180000" rIns="360000" bIns="144000" anchor="ctr" anchorCtr="0">
            <a:noAutofit/>
          </a:bodyPr>
          <a:lstStyle/>
          <a:p>
            <a:pPr marL="0" lvl="0" indent="0" algn="ctr" rtl="0">
              <a:spcBef>
                <a:spcPts val="0"/>
              </a:spcBef>
              <a:spcAft>
                <a:spcPts val="0"/>
              </a:spcAft>
              <a:buNone/>
            </a:pPr>
            <a:r>
              <a:rPr lang="nl-BE"/>
              <a:t>DATETIME EIGENSCHAPPEN</a:t>
            </a:r>
            <a:endParaRPr lang="nl-NL"/>
          </a:p>
        </p:txBody>
      </p:sp>
      <p:sp>
        <p:nvSpPr>
          <p:cNvPr id="192" name="Google Shape;192;ga6424e9238_0_101"/>
          <p:cNvSpPr txBox="1">
            <a:spLocks noGrp="1"/>
          </p:cNvSpPr>
          <p:nvPr>
            <p:ph type="sldNum" idx="12"/>
          </p:nvPr>
        </p:nvSpPr>
        <p:spPr>
          <a:xfrm>
            <a:off x="360000" y="6084000"/>
            <a:ext cx="360000" cy="667200"/>
          </a:xfrm>
          <a:prstGeom prst="rect">
            <a:avLst/>
          </a:prstGeom>
        </p:spPr>
        <p:txBody>
          <a:bodyPr spcFirstLastPara="1" wrap="square" lIns="0" tIns="108000" rIns="0" bIns="0" anchor="ctr" anchorCtr="0">
            <a:noAutofit/>
          </a:bodyPr>
          <a:lstStyle/>
          <a:p>
            <a:pPr marL="0" lvl="0" indent="0" algn="ctr" rtl="0">
              <a:spcBef>
                <a:spcPts val="0"/>
              </a:spcBef>
              <a:spcAft>
                <a:spcPts val="0"/>
              </a:spcAft>
              <a:buClr>
                <a:srgbClr val="000000"/>
              </a:buClr>
              <a:buSzPts val="1500"/>
              <a:buFont typeface="Arial"/>
              <a:buNone/>
            </a:pPr>
            <a:fld id="{00000000-1234-1234-1234-123412341234}" type="slidenum">
              <a:rPr lang="nl-BE"/>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ga6424e9238_0_108"/>
          <p:cNvSpPr txBox="1">
            <a:spLocks noGrp="1"/>
          </p:cNvSpPr>
          <p:nvPr>
            <p:ph type="body" idx="1"/>
          </p:nvPr>
        </p:nvSpPr>
        <p:spPr>
          <a:xfrm>
            <a:off x="0" y="1152000"/>
            <a:ext cx="9144000" cy="4428000"/>
          </a:xfrm>
          <a:prstGeom prst="rect">
            <a:avLst/>
          </a:prstGeom>
        </p:spPr>
        <p:txBody>
          <a:bodyPr spcFirstLastPara="1" wrap="square" lIns="432000" tIns="252000" rIns="432000" bIns="144000" anchor="t" anchorCtr="0">
            <a:noAutofit/>
          </a:bodyPr>
          <a:lstStyle/>
          <a:p>
            <a:pPr marL="0" indent="0">
              <a:lnSpc>
                <a:spcPct val="100000"/>
              </a:lnSpc>
              <a:spcBef>
                <a:spcPts val="0"/>
              </a:spcBef>
              <a:buNone/>
            </a:pPr>
            <a:r>
              <a:rPr lang="nl-BE" sz="2500" err="1"/>
              <a:t>DateTime.Now.</a:t>
            </a:r>
            <a:r>
              <a:rPr lang="nl-BE" sz="2500" err="1">
                <a:solidFill>
                  <a:srgbClr val="EC4B2F"/>
                </a:solidFill>
              </a:rPr>
              <a:t>ToLongDateString</a:t>
            </a:r>
            <a:r>
              <a:rPr lang="nl-BE" sz="2500">
                <a:solidFill>
                  <a:srgbClr val="EC4B2F"/>
                </a:solidFill>
              </a:rPr>
              <a:t>() </a:t>
            </a:r>
            <a:endParaRPr lang="nl-NL" sz="2500">
              <a:solidFill>
                <a:srgbClr val="EC4B2F"/>
              </a:solidFill>
            </a:endParaRPr>
          </a:p>
          <a:p>
            <a:pPr marL="0" lvl="0" indent="457200" algn="l" rtl="0">
              <a:lnSpc>
                <a:spcPct val="100000"/>
              </a:lnSpc>
              <a:spcBef>
                <a:spcPts val="480"/>
              </a:spcBef>
              <a:spcAft>
                <a:spcPts val="0"/>
              </a:spcAft>
              <a:buNone/>
            </a:pPr>
            <a:r>
              <a:rPr lang="nl-BE" sz="2500"/>
              <a:t>woensdag 21 augustus 2019</a:t>
            </a:r>
            <a:endParaRPr sz="2500"/>
          </a:p>
          <a:p>
            <a:pPr marL="0" lvl="0" indent="0" algn="l" rtl="0">
              <a:lnSpc>
                <a:spcPct val="100000"/>
              </a:lnSpc>
              <a:spcBef>
                <a:spcPts val="560"/>
              </a:spcBef>
              <a:spcAft>
                <a:spcPts val="0"/>
              </a:spcAft>
              <a:buNone/>
            </a:pPr>
            <a:r>
              <a:rPr lang="nl-BE" sz="2500" err="1"/>
              <a:t>DateTime.Now.</a:t>
            </a:r>
            <a:r>
              <a:rPr lang="nl-BE" sz="2500" err="1">
                <a:solidFill>
                  <a:srgbClr val="EC4B2F"/>
                </a:solidFill>
              </a:rPr>
              <a:t>ToShortDateString</a:t>
            </a:r>
            <a:r>
              <a:rPr lang="nl-BE" sz="2500">
                <a:solidFill>
                  <a:srgbClr val="EC4B2F"/>
                </a:solidFill>
              </a:rPr>
              <a:t>()</a:t>
            </a:r>
            <a:endParaRPr sz="2500">
              <a:solidFill>
                <a:srgbClr val="EC4B2F"/>
              </a:solidFill>
            </a:endParaRPr>
          </a:p>
          <a:p>
            <a:pPr marL="0" lvl="0" indent="457200" algn="l" rtl="0">
              <a:lnSpc>
                <a:spcPct val="100000"/>
              </a:lnSpc>
              <a:spcBef>
                <a:spcPts val="480"/>
              </a:spcBef>
              <a:spcAft>
                <a:spcPts val="0"/>
              </a:spcAft>
              <a:buNone/>
            </a:pPr>
            <a:r>
              <a:rPr lang="nl-BE" sz="2500"/>
              <a:t>21/08/2019</a:t>
            </a:r>
            <a:endParaRPr sz="2500"/>
          </a:p>
          <a:p>
            <a:pPr marL="0" lvl="0" indent="0" algn="l" rtl="0">
              <a:lnSpc>
                <a:spcPct val="100000"/>
              </a:lnSpc>
              <a:spcBef>
                <a:spcPts val="560"/>
              </a:spcBef>
              <a:spcAft>
                <a:spcPts val="0"/>
              </a:spcAft>
              <a:buNone/>
            </a:pPr>
            <a:r>
              <a:rPr lang="nl-BE" sz="2500" err="1"/>
              <a:t>DateTime.Now.</a:t>
            </a:r>
            <a:r>
              <a:rPr lang="nl-BE" sz="2500" err="1">
                <a:solidFill>
                  <a:srgbClr val="EC4B2F"/>
                </a:solidFill>
              </a:rPr>
              <a:t>ToLongTimeString</a:t>
            </a:r>
            <a:r>
              <a:rPr lang="nl-BE" sz="2500">
                <a:solidFill>
                  <a:srgbClr val="EC4B2F"/>
                </a:solidFill>
              </a:rPr>
              <a:t>()</a:t>
            </a:r>
            <a:endParaRPr sz="2500">
              <a:solidFill>
                <a:srgbClr val="EC4B2F"/>
              </a:solidFill>
            </a:endParaRPr>
          </a:p>
          <a:p>
            <a:pPr marL="0" lvl="0" indent="457200" algn="l" rtl="0">
              <a:lnSpc>
                <a:spcPct val="100000"/>
              </a:lnSpc>
              <a:spcBef>
                <a:spcPts val="480"/>
              </a:spcBef>
              <a:spcAft>
                <a:spcPts val="0"/>
              </a:spcAft>
              <a:buNone/>
            </a:pPr>
            <a:r>
              <a:rPr lang="nl-BE" sz="2500"/>
              <a:t>8:16:06</a:t>
            </a:r>
            <a:endParaRPr sz="2500"/>
          </a:p>
          <a:p>
            <a:pPr marL="0" lvl="0" indent="0" algn="l" rtl="0">
              <a:lnSpc>
                <a:spcPct val="100000"/>
              </a:lnSpc>
              <a:spcBef>
                <a:spcPts val="560"/>
              </a:spcBef>
              <a:spcAft>
                <a:spcPts val="0"/>
              </a:spcAft>
              <a:buNone/>
            </a:pPr>
            <a:r>
              <a:rPr lang="nl-BE" sz="2500" err="1"/>
              <a:t>DateTime.Now.</a:t>
            </a:r>
            <a:r>
              <a:rPr lang="nl-BE" sz="2500" err="1">
                <a:solidFill>
                  <a:srgbClr val="EC4B2F"/>
                </a:solidFill>
              </a:rPr>
              <a:t>ToShortTimeString</a:t>
            </a:r>
            <a:r>
              <a:rPr lang="nl-BE" sz="2500">
                <a:solidFill>
                  <a:srgbClr val="EC4B2F"/>
                </a:solidFill>
              </a:rPr>
              <a:t>()</a:t>
            </a:r>
            <a:endParaRPr sz="2500">
              <a:solidFill>
                <a:srgbClr val="EC4B2F"/>
              </a:solidFill>
            </a:endParaRPr>
          </a:p>
          <a:p>
            <a:pPr marL="0" lvl="0" indent="457200" algn="l" rtl="0">
              <a:lnSpc>
                <a:spcPct val="100000"/>
              </a:lnSpc>
              <a:spcBef>
                <a:spcPts val="480"/>
              </a:spcBef>
              <a:spcAft>
                <a:spcPts val="0"/>
              </a:spcAft>
              <a:buNone/>
            </a:pPr>
            <a:r>
              <a:rPr lang="nl-BE" sz="2500"/>
              <a:t>8:16</a:t>
            </a:r>
            <a:endParaRPr sz="2500"/>
          </a:p>
          <a:p>
            <a:pPr marL="0" lvl="0" indent="0" algn="l" rtl="0">
              <a:lnSpc>
                <a:spcPct val="100000"/>
              </a:lnSpc>
              <a:spcBef>
                <a:spcPts val="640"/>
              </a:spcBef>
              <a:spcAft>
                <a:spcPts val="0"/>
              </a:spcAft>
              <a:buNone/>
            </a:pPr>
            <a:r>
              <a:rPr lang="nl-BE" sz="2500" err="1"/>
              <a:t>DateTime.Now.</a:t>
            </a:r>
            <a:r>
              <a:rPr lang="nl-BE" sz="2500" err="1">
                <a:solidFill>
                  <a:srgbClr val="EC4B2F"/>
                </a:solidFill>
              </a:rPr>
              <a:t>AddDays</a:t>
            </a:r>
            <a:r>
              <a:rPr lang="nl-BE" sz="2500">
                <a:solidFill>
                  <a:srgbClr val="EC4B2F"/>
                </a:solidFill>
              </a:rPr>
              <a:t>(5)</a:t>
            </a:r>
            <a:endParaRPr sz="2500">
              <a:solidFill>
                <a:srgbClr val="EC4B2F"/>
              </a:solidFill>
            </a:endParaRPr>
          </a:p>
          <a:p>
            <a:pPr marL="0" lvl="0" indent="457200" algn="l" rtl="0">
              <a:lnSpc>
                <a:spcPct val="100000"/>
              </a:lnSpc>
              <a:spcBef>
                <a:spcPts val="480"/>
              </a:spcBef>
              <a:spcAft>
                <a:spcPts val="0"/>
              </a:spcAft>
              <a:buNone/>
            </a:pPr>
            <a:r>
              <a:rPr lang="nl-BE" sz="2500"/>
              <a:t>26/08/2019 8:16:06</a:t>
            </a:r>
            <a:endParaRPr sz="2500"/>
          </a:p>
          <a:p>
            <a:pPr marL="0" lvl="0" indent="0" algn="l" rtl="0">
              <a:spcBef>
                <a:spcPts val="300"/>
              </a:spcBef>
              <a:spcAft>
                <a:spcPts val="0"/>
              </a:spcAft>
              <a:buNone/>
            </a:pPr>
            <a:endParaRPr/>
          </a:p>
        </p:txBody>
      </p:sp>
      <p:sp>
        <p:nvSpPr>
          <p:cNvPr id="199" name="Google Shape;199;ga6424e9238_0_108"/>
          <p:cNvSpPr txBox="1">
            <a:spLocks noGrp="1"/>
          </p:cNvSpPr>
          <p:nvPr>
            <p:ph type="title"/>
          </p:nvPr>
        </p:nvSpPr>
        <p:spPr>
          <a:xfrm>
            <a:off x="0" y="0"/>
            <a:ext cx="9144000" cy="1143000"/>
          </a:xfrm>
          <a:prstGeom prst="rect">
            <a:avLst/>
          </a:prstGeom>
        </p:spPr>
        <p:txBody>
          <a:bodyPr spcFirstLastPara="1" wrap="square" lIns="360000" tIns="180000" rIns="360000" bIns="144000" anchor="ctr" anchorCtr="0">
            <a:noAutofit/>
          </a:bodyPr>
          <a:lstStyle/>
          <a:p>
            <a:pPr marL="0" lvl="0" indent="0" algn="ctr" rtl="0">
              <a:spcBef>
                <a:spcPts val="0"/>
              </a:spcBef>
              <a:spcAft>
                <a:spcPts val="0"/>
              </a:spcAft>
              <a:buNone/>
            </a:pPr>
            <a:r>
              <a:rPr lang="nl-BE"/>
              <a:t>DATETIME METHODEN</a:t>
            </a:r>
            <a:endParaRPr lang="nl-NL"/>
          </a:p>
        </p:txBody>
      </p:sp>
      <p:sp>
        <p:nvSpPr>
          <p:cNvPr id="200" name="Google Shape;200;ga6424e9238_0_108"/>
          <p:cNvSpPr txBox="1">
            <a:spLocks noGrp="1"/>
          </p:cNvSpPr>
          <p:nvPr>
            <p:ph type="sldNum" idx="12"/>
          </p:nvPr>
        </p:nvSpPr>
        <p:spPr>
          <a:xfrm>
            <a:off x="360000" y="6084000"/>
            <a:ext cx="360000" cy="667200"/>
          </a:xfrm>
          <a:prstGeom prst="rect">
            <a:avLst/>
          </a:prstGeom>
        </p:spPr>
        <p:txBody>
          <a:bodyPr spcFirstLastPara="1" wrap="square" lIns="0" tIns="108000" rIns="0" bIns="0" anchor="ctr" anchorCtr="0">
            <a:noAutofit/>
          </a:bodyPr>
          <a:lstStyle/>
          <a:p>
            <a:pPr marL="0" lvl="0" indent="0" algn="ctr" rtl="0">
              <a:spcBef>
                <a:spcPts val="0"/>
              </a:spcBef>
              <a:spcAft>
                <a:spcPts val="0"/>
              </a:spcAft>
              <a:buNone/>
            </a:pPr>
            <a:fld id="{00000000-1234-1234-1234-123412341234}" type="slidenum">
              <a:rPr lang="nl-BE"/>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ga6424e9238_0_115"/>
          <p:cNvSpPr txBox="1">
            <a:spLocks noGrp="1"/>
          </p:cNvSpPr>
          <p:nvPr>
            <p:ph type="body" idx="1"/>
          </p:nvPr>
        </p:nvSpPr>
        <p:spPr>
          <a:xfrm>
            <a:off x="0" y="1152000"/>
            <a:ext cx="9144000" cy="4428000"/>
          </a:xfrm>
          <a:prstGeom prst="rect">
            <a:avLst/>
          </a:prstGeom>
        </p:spPr>
        <p:txBody>
          <a:bodyPr spcFirstLastPara="1" wrap="square" lIns="432000" tIns="252000" rIns="432000" bIns="144000" anchor="t" anchorCtr="0">
            <a:noAutofit/>
          </a:bodyPr>
          <a:lstStyle/>
          <a:p>
            <a:pPr marL="0" lvl="0" indent="0" algn="l" rtl="0">
              <a:spcBef>
                <a:spcPts val="300"/>
              </a:spcBef>
              <a:spcAft>
                <a:spcPts val="0"/>
              </a:spcAft>
              <a:buNone/>
            </a:pPr>
            <a:endParaRPr/>
          </a:p>
        </p:txBody>
      </p:sp>
      <p:sp>
        <p:nvSpPr>
          <p:cNvPr id="207" name="Google Shape;207;ga6424e9238_0_115"/>
          <p:cNvSpPr txBox="1">
            <a:spLocks noGrp="1"/>
          </p:cNvSpPr>
          <p:nvPr>
            <p:ph type="title"/>
          </p:nvPr>
        </p:nvSpPr>
        <p:spPr>
          <a:xfrm>
            <a:off x="0" y="0"/>
            <a:ext cx="9144000" cy="1143000"/>
          </a:xfrm>
          <a:prstGeom prst="rect">
            <a:avLst/>
          </a:prstGeom>
        </p:spPr>
        <p:txBody>
          <a:bodyPr spcFirstLastPara="1" wrap="square" lIns="360000" tIns="180000" rIns="360000" bIns="144000" anchor="ctr" anchorCtr="0">
            <a:noAutofit/>
          </a:bodyPr>
          <a:lstStyle/>
          <a:p>
            <a:pPr marL="0" lvl="0" indent="0" algn="ctr" rtl="0">
              <a:spcBef>
                <a:spcPts val="0"/>
              </a:spcBef>
              <a:spcAft>
                <a:spcPts val="0"/>
              </a:spcAft>
              <a:buNone/>
            </a:pPr>
            <a:r>
              <a:rPr lang="nl-BE"/>
              <a:t>GEGEVENSCONTROLE ACTIVITEIT</a:t>
            </a:r>
            <a:endParaRPr lang="nl-NL"/>
          </a:p>
        </p:txBody>
      </p:sp>
      <p:sp>
        <p:nvSpPr>
          <p:cNvPr id="208" name="Google Shape;208;ga6424e9238_0_115"/>
          <p:cNvSpPr txBox="1">
            <a:spLocks noGrp="1"/>
          </p:cNvSpPr>
          <p:nvPr>
            <p:ph type="sldNum" idx="12"/>
          </p:nvPr>
        </p:nvSpPr>
        <p:spPr>
          <a:xfrm>
            <a:off x="360000" y="6084000"/>
            <a:ext cx="360000" cy="667200"/>
          </a:xfrm>
          <a:prstGeom prst="rect">
            <a:avLst/>
          </a:prstGeom>
        </p:spPr>
        <p:txBody>
          <a:bodyPr spcFirstLastPara="1" wrap="square" lIns="0" tIns="108000" rIns="0" bIns="0" anchor="ctr" anchorCtr="0">
            <a:noAutofit/>
          </a:bodyPr>
          <a:lstStyle/>
          <a:p>
            <a:pPr marL="0" lvl="0" indent="0" algn="ctr" rtl="0">
              <a:spcBef>
                <a:spcPts val="0"/>
              </a:spcBef>
              <a:spcAft>
                <a:spcPts val="0"/>
              </a:spcAft>
              <a:buClr>
                <a:srgbClr val="000000"/>
              </a:buClr>
              <a:buSzPts val="1500"/>
              <a:buFont typeface="Arial"/>
              <a:buNone/>
            </a:pPr>
            <a:fld id="{00000000-1234-1234-1234-123412341234}" type="slidenum">
              <a:rPr lang="nl-BE"/>
              <a:t>16</a:t>
            </a:fld>
            <a:endParaRPr/>
          </a:p>
        </p:txBody>
      </p:sp>
      <p:pic>
        <p:nvPicPr>
          <p:cNvPr id="209" name="Google Shape;209;ga6424e9238_0_115"/>
          <p:cNvPicPr preferRelativeResize="0"/>
          <p:nvPr/>
        </p:nvPicPr>
        <p:blipFill rotWithShape="1">
          <a:blip r:embed="rId3">
            <a:alphaModFix/>
          </a:blip>
          <a:srcRect/>
          <a:stretch/>
        </p:blipFill>
        <p:spPr>
          <a:xfrm>
            <a:off x="183378" y="1268375"/>
            <a:ext cx="8191500" cy="2352675"/>
          </a:xfrm>
          <a:prstGeom prst="rect">
            <a:avLst/>
          </a:prstGeom>
          <a:noFill/>
          <a:ln>
            <a:noFill/>
          </a:ln>
        </p:spPr>
      </p:pic>
      <p:sp>
        <p:nvSpPr>
          <p:cNvPr id="210" name="Google Shape;210;ga6424e9238_0_115"/>
          <p:cNvSpPr txBox="1"/>
          <p:nvPr/>
        </p:nvSpPr>
        <p:spPr>
          <a:xfrm>
            <a:off x="183375" y="3704496"/>
            <a:ext cx="8686800" cy="2249520"/>
          </a:xfrm>
          <a:prstGeom prst="rect">
            <a:avLst/>
          </a:prstGeom>
          <a:noFill/>
          <a:ln>
            <a:noFill/>
          </a:ln>
        </p:spPr>
        <p:txBody>
          <a:bodyPr spcFirstLastPara="1" wrap="square" lIns="91425" tIns="45700" rIns="91425" bIns="45700" anchor="t" anchorCtr="0">
            <a:noAutofit/>
          </a:bodyPr>
          <a:lstStyle/>
          <a:p>
            <a:pPr marL="19050" lvl="0" algn="l" rtl="0">
              <a:spcBef>
                <a:spcPts val="0"/>
              </a:spcBef>
              <a:spcAft>
                <a:spcPts val="0"/>
              </a:spcAft>
              <a:buClr>
                <a:srgbClr val="000000"/>
              </a:buClr>
              <a:buSzPts val="2500"/>
            </a:pPr>
            <a:r>
              <a:rPr lang="nl-BE" sz="2500">
                <a:latin typeface="Trebuchet MS"/>
                <a:ea typeface="Trebuchet MS"/>
                <a:cs typeface="Trebuchet MS"/>
                <a:sym typeface="Trebuchet MS"/>
              </a:rPr>
              <a:t>De do-</a:t>
            </a:r>
            <a:r>
              <a:rPr lang="nl-BE" sz="2500" err="1">
                <a:latin typeface="Trebuchet MS"/>
                <a:ea typeface="Trebuchet MS"/>
                <a:cs typeface="Trebuchet MS"/>
                <a:sym typeface="Trebuchet MS"/>
              </a:rPr>
              <a:t>while</a:t>
            </a:r>
            <a:r>
              <a:rPr lang="nl-BE" sz="2500">
                <a:latin typeface="Trebuchet MS"/>
                <a:ea typeface="Trebuchet MS"/>
                <a:cs typeface="Trebuchet MS"/>
                <a:sym typeface="Trebuchet MS"/>
              </a:rPr>
              <a:t> lus wordt zolang herhaald totdat de variabele </a:t>
            </a:r>
            <a:r>
              <a:rPr lang="nl-BE" sz="2500" i="1">
                <a:latin typeface="Trebuchet MS"/>
                <a:ea typeface="Trebuchet MS"/>
                <a:cs typeface="Trebuchet MS"/>
                <a:sym typeface="Trebuchet MS"/>
              </a:rPr>
              <a:t>activiteit</a:t>
            </a:r>
            <a:r>
              <a:rPr lang="nl-BE" sz="2500">
                <a:latin typeface="Trebuchet MS"/>
                <a:ea typeface="Trebuchet MS"/>
                <a:cs typeface="Trebuchet MS"/>
                <a:sym typeface="Trebuchet MS"/>
              </a:rPr>
              <a:t> effectieve informatie bevat.</a:t>
            </a:r>
            <a:endParaRPr lang="nl-NL" sz="2500">
              <a:latin typeface="Trebuchet MS"/>
              <a:ea typeface="Trebuchet MS"/>
              <a:cs typeface="Trebuchet MS"/>
            </a:endParaRPr>
          </a:p>
          <a:p>
            <a:pPr marL="19050">
              <a:buSzPts val="2500"/>
            </a:pPr>
            <a:endParaRPr lang="nl-BE" sz="2500">
              <a:latin typeface="Trebuchet MS"/>
              <a:ea typeface="Trebuchet MS"/>
              <a:cs typeface="Trebuchet MS"/>
            </a:endParaRPr>
          </a:p>
          <a:p>
            <a:pPr marL="19050">
              <a:buSzPts val="2500"/>
            </a:pPr>
            <a:r>
              <a:rPr lang="nl-BE" sz="2500" err="1">
                <a:solidFill>
                  <a:srgbClr val="EC4B2F"/>
                </a:solidFill>
                <a:latin typeface="Trebuchet MS"/>
                <a:ea typeface="Trebuchet MS"/>
                <a:cs typeface="Trebuchet MS"/>
              </a:rPr>
              <a:t>string</a:t>
            </a:r>
            <a:r>
              <a:rPr lang="nl-BE" sz="2500" err="1">
                <a:latin typeface="Trebuchet MS"/>
                <a:ea typeface="Trebuchet MS"/>
                <a:cs typeface="Trebuchet MS"/>
              </a:rPr>
              <a:t>.</a:t>
            </a:r>
            <a:r>
              <a:rPr lang="nl-BE" sz="2500" err="1">
                <a:solidFill>
                  <a:srgbClr val="00A0AE"/>
                </a:solidFill>
                <a:latin typeface="Trebuchet MS"/>
                <a:ea typeface="Trebuchet MS"/>
                <a:cs typeface="Trebuchet MS"/>
              </a:rPr>
              <a:t>IsNullOrWhiteSpace</a:t>
            </a:r>
            <a:r>
              <a:rPr lang="nl-BE" sz="2500">
                <a:solidFill>
                  <a:srgbClr val="00A0AE"/>
                </a:solidFill>
                <a:latin typeface="Trebuchet MS"/>
                <a:ea typeface="Trebuchet MS"/>
                <a:cs typeface="Trebuchet MS"/>
              </a:rPr>
              <a:t>(</a:t>
            </a:r>
            <a:r>
              <a:rPr lang="nl-BE" sz="2500">
                <a:solidFill>
                  <a:srgbClr val="4B2B4B"/>
                </a:solidFill>
                <a:latin typeface="Trebuchet MS"/>
                <a:ea typeface="Trebuchet MS"/>
                <a:cs typeface="Trebuchet MS"/>
              </a:rPr>
              <a:t>tekst</a:t>
            </a:r>
            <a:r>
              <a:rPr lang="nl-BE" sz="2500">
                <a:solidFill>
                  <a:srgbClr val="00A0AE"/>
                </a:solidFill>
                <a:latin typeface="Trebuchet MS"/>
                <a:ea typeface="Trebuchet MS"/>
                <a:cs typeface="Trebuchet MS"/>
              </a:rPr>
              <a:t>)</a:t>
            </a:r>
            <a:endParaRPr lang="nl-BE" sz="2500">
              <a:solidFill>
                <a:srgbClr val="00A0AE"/>
              </a:solidFill>
              <a:latin typeface="Trebuchet MS"/>
              <a:ea typeface="Trebuchet MS"/>
              <a:cs typeface="Trebuchet MS"/>
              <a:sym typeface="Trebuchet MS"/>
            </a:endParaRPr>
          </a:p>
          <a:p>
            <a:pPr marL="342900" lvl="0" indent="-323850" algn="l">
              <a:spcBef>
                <a:spcPts val="0"/>
              </a:spcBef>
              <a:spcAft>
                <a:spcPts val="0"/>
              </a:spcAft>
              <a:buClr>
                <a:srgbClr val="000000"/>
              </a:buClr>
              <a:buSzPts val="2500"/>
              <a:buFont typeface="Trebuchet MS"/>
              <a:buChar char="•"/>
            </a:pPr>
            <a:r>
              <a:rPr lang="nl-BE" sz="2300">
                <a:latin typeface="Trebuchet MS"/>
                <a:ea typeface="Trebuchet MS"/>
                <a:cs typeface="Trebuchet MS"/>
                <a:sym typeface="Trebuchet MS"/>
              </a:rPr>
              <a:t>Deze informatie is verschillend van </a:t>
            </a:r>
            <a:r>
              <a:rPr lang="nl-BE" sz="2300" err="1">
                <a:latin typeface="Trebuchet MS"/>
                <a:ea typeface="Trebuchet MS"/>
                <a:cs typeface="Trebuchet MS"/>
                <a:sym typeface="Trebuchet MS"/>
              </a:rPr>
              <a:t>null</a:t>
            </a:r>
            <a:r>
              <a:rPr lang="nl-BE" sz="2300">
                <a:latin typeface="Trebuchet MS"/>
                <a:ea typeface="Trebuchet MS"/>
                <a:cs typeface="Trebuchet MS"/>
                <a:sym typeface="Trebuchet MS"/>
              </a:rPr>
              <a:t>, "" of alleen spaties.</a:t>
            </a:r>
            <a:endParaRPr sz="2300">
              <a:latin typeface="Trebuchet MS"/>
              <a:ea typeface="Trebuchet MS"/>
              <a:cs typeface="Trebuchet M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ga6424e9238_0_124"/>
          <p:cNvSpPr txBox="1">
            <a:spLocks noGrp="1"/>
          </p:cNvSpPr>
          <p:nvPr>
            <p:ph type="body" idx="1"/>
          </p:nvPr>
        </p:nvSpPr>
        <p:spPr>
          <a:xfrm>
            <a:off x="0" y="1152000"/>
            <a:ext cx="9144000" cy="4428000"/>
          </a:xfrm>
          <a:prstGeom prst="rect">
            <a:avLst/>
          </a:prstGeom>
        </p:spPr>
        <p:txBody>
          <a:bodyPr spcFirstLastPara="1" wrap="square" lIns="432000" tIns="252000" rIns="432000" bIns="144000" anchor="t" anchorCtr="0">
            <a:noAutofit/>
          </a:bodyPr>
          <a:lstStyle/>
          <a:p>
            <a:pPr marL="0" lvl="0" indent="0" algn="l" rtl="0">
              <a:spcBef>
                <a:spcPts val="300"/>
              </a:spcBef>
              <a:spcAft>
                <a:spcPts val="0"/>
              </a:spcAft>
              <a:buNone/>
            </a:pPr>
            <a:endParaRPr/>
          </a:p>
        </p:txBody>
      </p:sp>
      <p:sp>
        <p:nvSpPr>
          <p:cNvPr id="217" name="Google Shape;217;ga6424e9238_0_124"/>
          <p:cNvSpPr txBox="1">
            <a:spLocks noGrp="1"/>
          </p:cNvSpPr>
          <p:nvPr>
            <p:ph type="title"/>
          </p:nvPr>
        </p:nvSpPr>
        <p:spPr>
          <a:xfrm>
            <a:off x="0" y="0"/>
            <a:ext cx="9144000" cy="1143000"/>
          </a:xfrm>
          <a:prstGeom prst="rect">
            <a:avLst/>
          </a:prstGeom>
        </p:spPr>
        <p:txBody>
          <a:bodyPr spcFirstLastPara="1" wrap="square" lIns="360000" tIns="180000" rIns="360000" bIns="144000" anchor="ctr" anchorCtr="0">
            <a:noAutofit/>
          </a:bodyPr>
          <a:lstStyle/>
          <a:p>
            <a:pPr marL="0" lvl="0" indent="0" algn="ctr" rtl="0">
              <a:spcBef>
                <a:spcPts val="0"/>
              </a:spcBef>
              <a:spcAft>
                <a:spcPts val="0"/>
              </a:spcAft>
              <a:buNone/>
            </a:pPr>
            <a:r>
              <a:rPr lang="nl-BE"/>
              <a:t>GEGEVENSCONTROLE DATUM EN TIJD</a:t>
            </a:r>
            <a:endParaRPr lang="nl-NL"/>
          </a:p>
        </p:txBody>
      </p:sp>
      <p:sp>
        <p:nvSpPr>
          <p:cNvPr id="218" name="Google Shape;218;ga6424e9238_0_124"/>
          <p:cNvSpPr txBox="1">
            <a:spLocks noGrp="1"/>
          </p:cNvSpPr>
          <p:nvPr>
            <p:ph type="sldNum" idx="12"/>
          </p:nvPr>
        </p:nvSpPr>
        <p:spPr>
          <a:xfrm>
            <a:off x="360000" y="6084000"/>
            <a:ext cx="360000" cy="667200"/>
          </a:xfrm>
          <a:prstGeom prst="rect">
            <a:avLst/>
          </a:prstGeom>
        </p:spPr>
        <p:txBody>
          <a:bodyPr spcFirstLastPara="1" wrap="square" lIns="0" tIns="108000" rIns="0" bIns="0" anchor="ctr" anchorCtr="0">
            <a:noAutofit/>
          </a:bodyPr>
          <a:lstStyle/>
          <a:p>
            <a:pPr marL="0" lvl="0" indent="0" algn="ctr" rtl="0">
              <a:spcBef>
                <a:spcPts val="0"/>
              </a:spcBef>
              <a:spcAft>
                <a:spcPts val="0"/>
              </a:spcAft>
              <a:buClr>
                <a:srgbClr val="000000"/>
              </a:buClr>
              <a:buSzPts val="1500"/>
              <a:buFont typeface="Arial"/>
              <a:buNone/>
            </a:pPr>
            <a:fld id="{00000000-1234-1234-1234-123412341234}" type="slidenum">
              <a:rPr lang="nl-BE"/>
              <a:t>17</a:t>
            </a:fld>
            <a:endParaRPr/>
          </a:p>
        </p:txBody>
      </p:sp>
      <p:pic>
        <p:nvPicPr>
          <p:cNvPr id="219" name="Google Shape;219;ga6424e9238_0_124"/>
          <p:cNvPicPr preferRelativeResize="0"/>
          <p:nvPr/>
        </p:nvPicPr>
        <p:blipFill rotWithShape="1">
          <a:blip r:embed="rId3">
            <a:alphaModFix/>
          </a:blip>
          <a:srcRect/>
          <a:stretch/>
        </p:blipFill>
        <p:spPr>
          <a:xfrm>
            <a:off x="186875" y="1273412"/>
            <a:ext cx="8382000" cy="2743200"/>
          </a:xfrm>
          <a:prstGeom prst="rect">
            <a:avLst/>
          </a:prstGeom>
          <a:noFill/>
          <a:ln>
            <a:noFill/>
          </a:ln>
        </p:spPr>
      </p:pic>
      <p:sp>
        <p:nvSpPr>
          <p:cNvPr id="220" name="Google Shape;220;ga6424e9238_0_124"/>
          <p:cNvSpPr txBox="1"/>
          <p:nvPr/>
        </p:nvSpPr>
        <p:spPr>
          <a:xfrm>
            <a:off x="186875" y="4016612"/>
            <a:ext cx="8686800" cy="1944300"/>
          </a:xfrm>
          <a:prstGeom prst="rect">
            <a:avLst/>
          </a:prstGeom>
          <a:noFill/>
          <a:ln>
            <a:noFill/>
          </a:ln>
        </p:spPr>
        <p:txBody>
          <a:bodyPr spcFirstLastPara="1" wrap="square" lIns="91425" tIns="45700" rIns="91425" bIns="45700" anchor="t" anchorCtr="0">
            <a:noAutofit/>
          </a:bodyPr>
          <a:lstStyle/>
          <a:p>
            <a:pPr marL="19050">
              <a:buSzPts val="2500"/>
            </a:pPr>
            <a:r>
              <a:rPr lang="nl-BE" sz="2500">
                <a:latin typeface="Trebuchet MS"/>
                <a:ea typeface="Trebuchet MS"/>
                <a:cs typeface="Trebuchet MS"/>
                <a:sym typeface="Trebuchet MS"/>
              </a:rPr>
              <a:t>De binnenste lus wordt zolang herhaald totdat de inhoud van de variabele </a:t>
            </a:r>
            <a:r>
              <a:rPr lang="nl-BE" sz="2500" i="1">
                <a:latin typeface="Trebuchet MS"/>
                <a:ea typeface="Trebuchet MS"/>
                <a:cs typeface="Trebuchet MS"/>
                <a:sym typeface="Trebuchet MS"/>
              </a:rPr>
              <a:t>invoer</a:t>
            </a:r>
            <a:r>
              <a:rPr lang="nl-BE" sz="2500">
                <a:latin typeface="Trebuchet MS"/>
                <a:ea typeface="Trebuchet MS"/>
                <a:cs typeface="Trebuchet MS"/>
                <a:sym typeface="Trebuchet MS"/>
              </a:rPr>
              <a:t> voldoet aan het opgegeven datatype</a:t>
            </a:r>
            <a:r>
              <a:rPr lang="nl-BE" sz="2500" b="1">
                <a:latin typeface="Trebuchet MS"/>
                <a:ea typeface="Trebuchet MS"/>
                <a:cs typeface="Trebuchet MS"/>
                <a:sym typeface="Trebuchet MS"/>
              </a:rPr>
              <a:t> </a:t>
            </a:r>
            <a:r>
              <a:rPr lang="nl-BE" sz="2500">
                <a:latin typeface="Trebuchet MS"/>
                <a:ea typeface="Trebuchet MS"/>
                <a:cs typeface="Trebuchet MS"/>
                <a:sym typeface="Trebuchet MS"/>
              </a:rPr>
              <a:t>horend bij de methode </a:t>
            </a:r>
            <a:r>
              <a:rPr lang="nl-BE" sz="2500" err="1">
                <a:latin typeface="Trebuchet MS"/>
                <a:ea typeface="Trebuchet MS"/>
                <a:cs typeface="Trebuchet MS"/>
                <a:sym typeface="Trebuchet MS"/>
              </a:rPr>
              <a:t>TryParse</a:t>
            </a:r>
            <a:r>
              <a:rPr lang="nl-BE" sz="2500">
                <a:latin typeface="Trebuchet MS"/>
                <a:ea typeface="Trebuchet MS"/>
                <a:cs typeface="Trebuchet MS"/>
                <a:sym typeface="Trebuchet MS"/>
              </a:rPr>
              <a:t>() </a:t>
            </a:r>
            <a:endParaRPr lang="nl-NL" sz="2500">
              <a:latin typeface="Trebuchet MS"/>
              <a:ea typeface="Trebuchet MS"/>
              <a:cs typeface="Trebuchet MS"/>
            </a:endParaRPr>
          </a:p>
        </p:txBody>
      </p:sp>
      <p:sp>
        <p:nvSpPr>
          <p:cNvPr id="221" name="Google Shape;221;ga6424e9238_0_124"/>
          <p:cNvSpPr/>
          <p:nvPr/>
        </p:nvSpPr>
        <p:spPr>
          <a:xfrm>
            <a:off x="530401" y="2060696"/>
            <a:ext cx="189600" cy="1368300"/>
          </a:xfrm>
          <a:prstGeom prst="leftBracket">
            <a:avLst>
              <a:gd name="adj" fmla="val 8333"/>
            </a:avLst>
          </a:prstGeom>
          <a:noFill/>
          <a:ln w="38100" cap="flat" cmpd="sng">
            <a:solidFill>
              <a:srgbClr val="4BACC6"/>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ga6424e9238_0_134"/>
          <p:cNvSpPr txBox="1">
            <a:spLocks noGrp="1"/>
          </p:cNvSpPr>
          <p:nvPr>
            <p:ph type="body" idx="1"/>
          </p:nvPr>
        </p:nvSpPr>
        <p:spPr>
          <a:xfrm>
            <a:off x="0" y="1145855"/>
            <a:ext cx="9144000" cy="4833579"/>
          </a:xfrm>
          <a:prstGeom prst="rect">
            <a:avLst/>
          </a:prstGeom>
        </p:spPr>
        <p:txBody>
          <a:bodyPr spcFirstLastPara="1" wrap="square" lIns="432000" tIns="252000" rIns="432000" bIns="144000" anchor="t" anchorCtr="0">
            <a:noAutofit/>
          </a:bodyPr>
          <a:lstStyle/>
          <a:p>
            <a:pPr marL="0" lvl="0" indent="0" algn="l" rtl="0">
              <a:spcBef>
                <a:spcPts val="300"/>
              </a:spcBef>
              <a:spcAft>
                <a:spcPts val="0"/>
              </a:spcAft>
              <a:buNone/>
            </a:pPr>
            <a:r>
              <a:rPr lang="nl-BE"/>
              <a:t>De meeste datatypes hebben extra methode </a:t>
            </a:r>
            <a:r>
              <a:rPr lang="nl-BE" err="1"/>
              <a:t>TryParse</a:t>
            </a:r>
            <a:r>
              <a:rPr lang="nl-BE"/>
              <a:t>()</a:t>
            </a:r>
            <a:endParaRPr lang="nl-NL"/>
          </a:p>
          <a:p>
            <a:pPr marL="342900" indent="-342900"/>
            <a:r>
              <a:rPr lang="nl-BE"/>
              <a:t>Onderzoeken of invoer voldoet aan juiste datatype</a:t>
            </a:r>
          </a:p>
          <a:p>
            <a:pPr marL="342900" indent="-342900"/>
            <a:r>
              <a:rPr lang="nl-BE"/>
              <a:t>Gebruik van een omgevormde variabele in verdere code</a:t>
            </a:r>
          </a:p>
          <a:p>
            <a:pPr marL="0" indent="0">
              <a:buNone/>
            </a:pPr>
            <a:endParaRPr lang="nl-BE"/>
          </a:p>
          <a:p>
            <a:pPr marL="0" lvl="0" indent="0" algn="l" rtl="0">
              <a:spcBef>
                <a:spcPts val="300"/>
              </a:spcBef>
              <a:spcAft>
                <a:spcPts val="0"/>
              </a:spcAft>
              <a:buNone/>
            </a:pPr>
            <a:r>
              <a:rPr lang="nl-BE" b="1" err="1"/>
              <a:t>datatype</a:t>
            </a:r>
            <a:r>
              <a:rPr lang="nl-BE" err="1"/>
              <a:t>.</a:t>
            </a:r>
            <a:r>
              <a:rPr lang="nl-BE" b="1" err="1"/>
              <a:t>TryParse</a:t>
            </a:r>
            <a:r>
              <a:rPr lang="nl-BE" b="1"/>
              <a:t>(</a:t>
            </a:r>
            <a:r>
              <a:rPr lang="nl-BE">
                <a:solidFill>
                  <a:srgbClr val="EC4B2F"/>
                </a:solidFill>
              </a:rPr>
              <a:t>invoer</a:t>
            </a:r>
            <a:r>
              <a:rPr lang="nl-BE"/>
              <a:t>,</a:t>
            </a:r>
            <a:r>
              <a:rPr lang="nl-BE">
                <a:solidFill>
                  <a:srgbClr val="EC4B2F"/>
                </a:solidFill>
              </a:rPr>
              <a:t> </a:t>
            </a:r>
            <a:r>
              <a:rPr lang="nl-BE">
                <a:solidFill>
                  <a:srgbClr val="4B2B4B"/>
                </a:solidFill>
              </a:rPr>
              <a:t>out getal</a:t>
            </a:r>
            <a:r>
              <a:rPr lang="nl-BE" b="1"/>
              <a:t>)</a:t>
            </a:r>
            <a:endParaRPr b="1"/>
          </a:p>
          <a:p>
            <a:pPr marL="0" lvl="0" indent="0" algn="l" rtl="0">
              <a:spcBef>
                <a:spcPts val="300"/>
              </a:spcBef>
              <a:spcAft>
                <a:spcPts val="0"/>
              </a:spcAft>
              <a:buNone/>
            </a:pPr>
            <a:r>
              <a:rPr lang="nl-BE" b="1" err="1"/>
              <a:t>int.TryParse</a:t>
            </a:r>
            <a:r>
              <a:rPr lang="nl-BE" b="1"/>
              <a:t>()</a:t>
            </a:r>
            <a:r>
              <a:rPr lang="nl-BE"/>
              <a:t> probeert inhoud van </a:t>
            </a:r>
            <a:r>
              <a:rPr lang="nl-BE">
                <a:solidFill>
                  <a:srgbClr val="EC4B2F"/>
                </a:solidFill>
              </a:rPr>
              <a:t>invoer </a:t>
            </a:r>
            <a:r>
              <a:rPr lang="nl-BE"/>
              <a:t>(type </a:t>
            </a:r>
            <a:r>
              <a:rPr lang="nl-BE">
                <a:solidFill>
                  <a:srgbClr val="00A0AE"/>
                </a:solidFill>
              </a:rPr>
              <a:t>string</a:t>
            </a:r>
            <a:r>
              <a:rPr lang="nl-BE"/>
              <a:t>) over te brengen (out) naar de variabele </a:t>
            </a:r>
            <a:r>
              <a:rPr lang="nl-BE">
                <a:solidFill>
                  <a:srgbClr val="4B2B4B"/>
                </a:solidFill>
              </a:rPr>
              <a:t>getal</a:t>
            </a:r>
            <a:r>
              <a:rPr lang="nl-BE">
                <a:solidFill>
                  <a:srgbClr val="EC4B2F"/>
                </a:solidFill>
              </a:rPr>
              <a:t> </a:t>
            </a:r>
            <a:r>
              <a:rPr lang="nl-BE"/>
              <a:t>(type </a:t>
            </a:r>
            <a:r>
              <a:rPr lang="nl-BE">
                <a:solidFill>
                  <a:srgbClr val="00A0AE"/>
                </a:solidFill>
              </a:rPr>
              <a:t>int</a:t>
            </a:r>
            <a:r>
              <a:rPr lang="nl-BE"/>
              <a:t>)</a:t>
            </a:r>
            <a:endParaRPr/>
          </a:p>
          <a:p>
            <a:pPr marL="0" lvl="0" indent="0" algn="l">
              <a:spcBef>
                <a:spcPts val="300"/>
              </a:spcBef>
              <a:spcAft>
                <a:spcPts val="0"/>
              </a:spcAft>
              <a:buNone/>
            </a:pPr>
            <a:endParaRPr lang="nl-BE"/>
          </a:p>
          <a:p>
            <a:pPr marL="0" indent="0">
              <a:buNone/>
            </a:pPr>
            <a:r>
              <a:rPr lang="nl-BE"/>
              <a:t>Methode geeft als return waarde:</a:t>
            </a:r>
            <a:endParaRPr lang="en-US"/>
          </a:p>
          <a:p>
            <a:pPr indent="-356870">
              <a:buFont typeface="Verdana,Sans-Serif"/>
              <a:buChar char="•"/>
            </a:pPr>
            <a:r>
              <a:rPr lang="nl-BE" err="1">
                <a:solidFill>
                  <a:srgbClr val="EC4B2F"/>
                </a:solidFill>
              </a:rPr>
              <a:t>true</a:t>
            </a:r>
            <a:r>
              <a:rPr lang="nl-BE">
                <a:solidFill>
                  <a:srgbClr val="EC4B2F"/>
                </a:solidFill>
              </a:rPr>
              <a:t> </a:t>
            </a:r>
            <a:r>
              <a:rPr lang="nl-BE"/>
              <a:t>indien omzetting </a:t>
            </a:r>
            <a:r>
              <a:rPr lang="nl-BE">
                <a:solidFill>
                  <a:srgbClr val="00A0AE"/>
                </a:solidFill>
              </a:rPr>
              <a:t>lukt</a:t>
            </a:r>
            <a:endParaRPr lang="en-US"/>
          </a:p>
          <a:p>
            <a:pPr indent="-356870">
              <a:spcBef>
                <a:spcPts val="0"/>
              </a:spcBef>
              <a:buFont typeface="Verdana,Sans-Serif"/>
              <a:buChar char="•"/>
            </a:pPr>
            <a:r>
              <a:rPr lang="nl-BE" err="1">
                <a:solidFill>
                  <a:srgbClr val="EC4B2F"/>
                </a:solidFill>
              </a:rPr>
              <a:t>false</a:t>
            </a:r>
            <a:r>
              <a:rPr lang="nl-BE">
                <a:solidFill>
                  <a:srgbClr val="EC4B2F"/>
                </a:solidFill>
              </a:rPr>
              <a:t> </a:t>
            </a:r>
            <a:r>
              <a:rPr lang="nl-BE"/>
              <a:t>indien de omzetting </a:t>
            </a:r>
            <a:r>
              <a:rPr lang="nl-BE">
                <a:solidFill>
                  <a:srgbClr val="00A0AE"/>
                </a:solidFill>
              </a:rPr>
              <a:t>niet lukt</a:t>
            </a:r>
            <a:endParaRPr lang="nl-BE"/>
          </a:p>
          <a:p>
            <a:pPr marL="0" indent="0">
              <a:buNone/>
            </a:pPr>
            <a:endParaRPr lang="nl-BE"/>
          </a:p>
          <a:p>
            <a:pPr marL="0" indent="0">
              <a:buNone/>
            </a:pPr>
            <a:r>
              <a:rPr lang="nl-BE"/>
              <a:t>We kunnen </a:t>
            </a:r>
            <a:r>
              <a:rPr lang="nl-BE">
                <a:solidFill>
                  <a:srgbClr val="4B2B4B"/>
                </a:solidFill>
              </a:rPr>
              <a:t>getal</a:t>
            </a:r>
            <a:r>
              <a:rPr lang="nl-BE"/>
              <a:t> ook gebruiken als een </a:t>
            </a:r>
            <a:r>
              <a:rPr lang="nl-BE">
                <a:solidFill>
                  <a:srgbClr val="00A0AE"/>
                </a:solidFill>
              </a:rPr>
              <a:t>int</a:t>
            </a:r>
            <a:r>
              <a:rPr lang="nl-BE"/>
              <a:t> variabele</a:t>
            </a:r>
          </a:p>
          <a:p>
            <a:pPr marL="0" indent="0">
              <a:buNone/>
            </a:pPr>
            <a:endParaRPr lang="nl-BE"/>
          </a:p>
          <a:p>
            <a:pPr marL="0" indent="0">
              <a:buNone/>
            </a:pPr>
            <a:endParaRPr lang="nl-BE"/>
          </a:p>
          <a:p>
            <a:pPr marL="100330" indent="0">
              <a:spcBef>
                <a:spcPts val="0"/>
              </a:spcBef>
              <a:buNone/>
            </a:pPr>
            <a:endParaRPr lang="nl-BE"/>
          </a:p>
          <a:p>
            <a:pPr marL="100330" indent="0">
              <a:spcBef>
                <a:spcPts val="0"/>
              </a:spcBef>
              <a:buNone/>
            </a:pPr>
            <a:endParaRPr lang="nl-BE"/>
          </a:p>
        </p:txBody>
      </p:sp>
      <p:sp>
        <p:nvSpPr>
          <p:cNvPr id="228" name="Google Shape;228;ga6424e9238_0_134"/>
          <p:cNvSpPr txBox="1">
            <a:spLocks noGrp="1"/>
          </p:cNvSpPr>
          <p:nvPr>
            <p:ph type="title"/>
          </p:nvPr>
        </p:nvSpPr>
        <p:spPr>
          <a:xfrm>
            <a:off x="0" y="0"/>
            <a:ext cx="9144000" cy="1143000"/>
          </a:xfrm>
          <a:prstGeom prst="rect">
            <a:avLst/>
          </a:prstGeom>
        </p:spPr>
        <p:txBody>
          <a:bodyPr spcFirstLastPara="1" wrap="square" lIns="360000" tIns="180000" rIns="360000" bIns="144000" anchor="ctr" anchorCtr="0">
            <a:noAutofit/>
          </a:bodyPr>
          <a:lstStyle/>
          <a:p>
            <a:pPr marL="0" lvl="0" indent="0" algn="ctr" rtl="0">
              <a:spcBef>
                <a:spcPts val="0"/>
              </a:spcBef>
              <a:spcAft>
                <a:spcPts val="0"/>
              </a:spcAft>
              <a:buNone/>
            </a:pPr>
            <a:r>
              <a:rPr lang="nl-BE"/>
              <a:t>TRYPARSE</a:t>
            </a:r>
            <a:endParaRPr lang="nl-NL"/>
          </a:p>
        </p:txBody>
      </p:sp>
      <p:sp>
        <p:nvSpPr>
          <p:cNvPr id="229" name="Google Shape;229;ga6424e9238_0_134"/>
          <p:cNvSpPr txBox="1">
            <a:spLocks noGrp="1"/>
          </p:cNvSpPr>
          <p:nvPr>
            <p:ph type="sldNum" idx="12"/>
          </p:nvPr>
        </p:nvSpPr>
        <p:spPr>
          <a:xfrm>
            <a:off x="360000" y="6084000"/>
            <a:ext cx="360000" cy="667200"/>
          </a:xfrm>
          <a:prstGeom prst="rect">
            <a:avLst/>
          </a:prstGeom>
        </p:spPr>
        <p:txBody>
          <a:bodyPr spcFirstLastPara="1" wrap="square" lIns="0" tIns="108000" rIns="0" bIns="0" anchor="ctr" anchorCtr="0">
            <a:noAutofit/>
          </a:bodyPr>
          <a:lstStyle/>
          <a:p>
            <a:pPr marL="0" lvl="0" indent="0" algn="ctr" rtl="0">
              <a:spcBef>
                <a:spcPts val="0"/>
              </a:spcBef>
              <a:spcAft>
                <a:spcPts val="0"/>
              </a:spcAft>
              <a:buClr>
                <a:srgbClr val="000000"/>
              </a:buClr>
              <a:buSzPts val="1500"/>
              <a:buFont typeface="Arial"/>
              <a:buNone/>
            </a:pPr>
            <a:fld id="{00000000-1234-1234-1234-123412341234}" type="slidenum">
              <a:rPr lang="nl-BE"/>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ga6424e9238_0_141"/>
          <p:cNvSpPr txBox="1">
            <a:spLocks noGrp="1"/>
          </p:cNvSpPr>
          <p:nvPr>
            <p:ph type="body" idx="1"/>
          </p:nvPr>
        </p:nvSpPr>
        <p:spPr>
          <a:xfrm>
            <a:off x="0" y="1152000"/>
            <a:ext cx="9144000" cy="4428000"/>
          </a:xfrm>
          <a:prstGeom prst="rect">
            <a:avLst/>
          </a:prstGeom>
        </p:spPr>
        <p:txBody>
          <a:bodyPr spcFirstLastPara="1" wrap="square" lIns="432000" tIns="252000" rIns="432000" bIns="144000" anchor="t" anchorCtr="0">
            <a:noAutofit/>
          </a:bodyPr>
          <a:lstStyle/>
          <a:p>
            <a:pPr marL="0" lvl="0" indent="0" algn="l" rtl="0">
              <a:spcBef>
                <a:spcPts val="300"/>
              </a:spcBef>
              <a:spcAft>
                <a:spcPts val="0"/>
              </a:spcAft>
              <a:buNone/>
            </a:pPr>
            <a:endParaRPr sz="2500"/>
          </a:p>
          <a:p>
            <a:pPr marL="0" lvl="0" indent="0" algn="l" rtl="0">
              <a:spcBef>
                <a:spcPts val="300"/>
              </a:spcBef>
              <a:spcAft>
                <a:spcPts val="0"/>
              </a:spcAft>
              <a:buNone/>
            </a:pPr>
            <a:r>
              <a:rPr lang="nl-BE" sz="2500"/>
              <a:t>Controleert of invoer datatype </a:t>
            </a:r>
            <a:r>
              <a:rPr lang="nl-BE" sz="2500">
                <a:solidFill>
                  <a:srgbClr val="EC4B2F"/>
                </a:solidFill>
              </a:rPr>
              <a:t>int </a:t>
            </a:r>
            <a:r>
              <a:rPr lang="nl-BE" sz="2500"/>
              <a:t>is</a:t>
            </a:r>
            <a:endParaRPr sz="2500"/>
          </a:p>
          <a:p>
            <a:pPr marL="0" lvl="0" indent="0" algn="l" rtl="0">
              <a:spcBef>
                <a:spcPts val="300"/>
              </a:spcBef>
              <a:spcAft>
                <a:spcPts val="0"/>
              </a:spcAft>
              <a:buNone/>
            </a:pPr>
            <a:endParaRPr sz="2500"/>
          </a:p>
          <a:p>
            <a:pPr marL="0" lvl="0" indent="0" algn="l" rtl="0">
              <a:spcBef>
                <a:spcPts val="300"/>
              </a:spcBef>
              <a:spcAft>
                <a:spcPts val="0"/>
              </a:spcAft>
              <a:buNone/>
            </a:pPr>
            <a:r>
              <a:rPr lang="nl-BE" sz="2500"/>
              <a:t>Controleert of invoer type </a:t>
            </a:r>
            <a:r>
              <a:rPr lang="nl-BE" sz="2500">
                <a:solidFill>
                  <a:srgbClr val="EC4B2F"/>
                </a:solidFill>
              </a:rPr>
              <a:t>DateTime </a:t>
            </a:r>
            <a:r>
              <a:rPr lang="nl-BE" sz="2500"/>
              <a:t>is</a:t>
            </a:r>
            <a:endParaRPr sz="2500"/>
          </a:p>
          <a:p>
            <a:pPr marL="0" lvl="0" indent="0" algn="l" rtl="0">
              <a:spcBef>
                <a:spcPts val="300"/>
              </a:spcBef>
              <a:spcAft>
                <a:spcPts val="0"/>
              </a:spcAft>
              <a:buNone/>
            </a:pPr>
            <a:endParaRPr sz="2500"/>
          </a:p>
          <a:p>
            <a:pPr marL="0" lvl="0" indent="0" algn="l" rtl="0">
              <a:spcBef>
                <a:spcPts val="300"/>
              </a:spcBef>
              <a:spcAft>
                <a:spcPts val="0"/>
              </a:spcAft>
              <a:buNone/>
            </a:pPr>
            <a:r>
              <a:rPr lang="nl-BE" sz="2500"/>
              <a:t>Controleert of invoer type </a:t>
            </a:r>
            <a:r>
              <a:rPr lang="nl-BE" sz="2500">
                <a:solidFill>
                  <a:srgbClr val="EC4B2F"/>
                </a:solidFill>
              </a:rPr>
              <a:t>bool </a:t>
            </a:r>
            <a:r>
              <a:rPr lang="nl-BE" sz="2500"/>
              <a:t>is</a:t>
            </a:r>
            <a:endParaRPr sz="2500"/>
          </a:p>
          <a:p>
            <a:pPr marL="0" lvl="0" indent="0" algn="l" rtl="0">
              <a:spcBef>
                <a:spcPts val="300"/>
              </a:spcBef>
              <a:spcAft>
                <a:spcPts val="0"/>
              </a:spcAft>
              <a:buNone/>
            </a:pPr>
            <a:endParaRPr sz="2500"/>
          </a:p>
          <a:p>
            <a:pPr marL="0" lvl="0" indent="0" algn="l" rtl="0">
              <a:spcBef>
                <a:spcPts val="300"/>
              </a:spcBef>
              <a:spcAft>
                <a:spcPts val="0"/>
              </a:spcAft>
              <a:buNone/>
            </a:pPr>
            <a:r>
              <a:rPr lang="nl-BE" sz="2500"/>
              <a:t>Contoleert of invoer type </a:t>
            </a:r>
            <a:r>
              <a:rPr lang="nl-BE" sz="2500">
                <a:solidFill>
                  <a:srgbClr val="EC4B2F"/>
                </a:solidFill>
              </a:rPr>
              <a:t>double </a:t>
            </a:r>
            <a:r>
              <a:rPr lang="nl-BE" sz="2500"/>
              <a:t>is </a:t>
            </a:r>
            <a:endParaRPr sz="2500"/>
          </a:p>
          <a:p>
            <a:pPr marL="0" lvl="0" indent="0" algn="l" rtl="0">
              <a:spcBef>
                <a:spcPts val="300"/>
              </a:spcBef>
              <a:spcAft>
                <a:spcPts val="0"/>
              </a:spcAft>
              <a:buNone/>
            </a:pPr>
            <a:endParaRPr/>
          </a:p>
        </p:txBody>
      </p:sp>
      <p:sp>
        <p:nvSpPr>
          <p:cNvPr id="236" name="Google Shape;236;ga6424e9238_0_141"/>
          <p:cNvSpPr txBox="1">
            <a:spLocks noGrp="1"/>
          </p:cNvSpPr>
          <p:nvPr>
            <p:ph type="title"/>
          </p:nvPr>
        </p:nvSpPr>
        <p:spPr>
          <a:xfrm>
            <a:off x="0" y="0"/>
            <a:ext cx="9144000" cy="1143000"/>
          </a:xfrm>
          <a:prstGeom prst="rect">
            <a:avLst/>
          </a:prstGeom>
        </p:spPr>
        <p:txBody>
          <a:bodyPr spcFirstLastPara="1" wrap="square" lIns="360000" tIns="180000" rIns="360000" bIns="144000" anchor="ctr" anchorCtr="0">
            <a:noAutofit/>
          </a:bodyPr>
          <a:lstStyle/>
          <a:p>
            <a:pPr marL="0" lvl="0" indent="0" algn="ctr" rtl="0">
              <a:spcBef>
                <a:spcPts val="0"/>
              </a:spcBef>
              <a:spcAft>
                <a:spcPts val="0"/>
              </a:spcAft>
              <a:buNone/>
            </a:pPr>
            <a:r>
              <a:rPr lang="nl-BE"/>
              <a:t>TRYPARSE VOORBEELDEN</a:t>
            </a:r>
            <a:endParaRPr lang="nl-NL"/>
          </a:p>
        </p:txBody>
      </p:sp>
      <p:sp>
        <p:nvSpPr>
          <p:cNvPr id="237" name="Google Shape;237;ga6424e9238_0_141"/>
          <p:cNvSpPr txBox="1">
            <a:spLocks noGrp="1"/>
          </p:cNvSpPr>
          <p:nvPr>
            <p:ph type="sldNum" idx="12"/>
          </p:nvPr>
        </p:nvSpPr>
        <p:spPr>
          <a:xfrm>
            <a:off x="360000" y="6084000"/>
            <a:ext cx="360000" cy="667200"/>
          </a:xfrm>
          <a:prstGeom prst="rect">
            <a:avLst/>
          </a:prstGeom>
        </p:spPr>
        <p:txBody>
          <a:bodyPr spcFirstLastPara="1" wrap="square" lIns="0" tIns="108000" rIns="0" bIns="0" anchor="ctr" anchorCtr="0">
            <a:noAutofit/>
          </a:bodyPr>
          <a:lstStyle/>
          <a:p>
            <a:pPr marL="0" lvl="0" indent="0" algn="ctr" rtl="0">
              <a:spcBef>
                <a:spcPts val="0"/>
              </a:spcBef>
              <a:spcAft>
                <a:spcPts val="0"/>
              </a:spcAft>
              <a:buClr>
                <a:srgbClr val="000000"/>
              </a:buClr>
              <a:buSzPts val="1500"/>
              <a:buFont typeface="Arial"/>
              <a:buNone/>
            </a:pPr>
            <a:fld id="{00000000-1234-1234-1234-123412341234}" type="slidenum">
              <a:rPr lang="nl-BE"/>
              <a:t>19</a:t>
            </a:fld>
            <a:endParaRPr/>
          </a:p>
        </p:txBody>
      </p:sp>
      <p:sp>
        <p:nvSpPr>
          <p:cNvPr id="238" name="Google Shape;238;ga6424e9238_0_141"/>
          <p:cNvSpPr/>
          <p:nvPr/>
        </p:nvSpPr>
        <p:spPr>
          <a:xfrm>
            <a:off x="157513" y="2178194"/>
            <a:ext cx="8686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BE" sz="1800">
                <a:solidFill>
                  <a:srgbClr val="0000FF"/>
                </a:solidFill>
                <a:latin typeface="Consolas"/>
                <a:ea typeface="Consolas"/>
                <a:cs typeface="Consolas"/>
                <a:sym typeface="Consolas"/>
              </a:rPr>
              <a:t>while</a:t>
            </a:r>
            <a:r>
              <a:rPr lang="nl-BE" sz="1800">
                <a:solidFill>
                  <a:srgbClr val="000000"/>
                </a:solidFill>
                <a:latin typeface="Consolas"/>
                <a:ea typeface="Consolas"/>
                <a:cs typeface="Consolas"/>
                <a:sym typeface="Consolas"/>
              </a:rPr>
              <a:t> (DateTime.TryParse(invoer, </a:t>
            </a:r>
            <a:r>
              <a:rPr lang="nl-BE" sz="1800">
                <a:solidFill>
                  <a:srgbClr val="0000FF"/>
                </a:solidFill>
                <a:latin typeface="Consolas"/>
                <a:ea typeface="Consolas"/>
                <a:cs typeface="Consolas"/>
                <a:sym typeface="Consolas"/>
              </a:rPr>
              <a:t>out</a:t>
            </a:r>
            <a:r>
              <a:rPr lang="nl-BE" sz="1800">
                <a:solidFill>
                  <a:srgbClr val="000000"/>
                </a:solidFill>
                <a:latin typeface="Consolas"/>
                <a:ea typeface="Consolas"/>
                <a:cs typeface="Consolas"/>
                <a:sym typeface="Consolas"/>
              </a:rPr>
              <a:t> datumUurActiviteit) == </a:t>
            </a:r>
            <a:r>
              <a:rPr lang="nl-BE" sz="1800">
                <a:solidFill>
                  <a:srgbClr val="0000FF"/>
                </a:solidFill>
                <a:latin typeface="Consolas"/>
                <a:ea typeface="Consolas"/>
                <a:cs typeface="Consolas"/>
                <a:sym typeface="Consolas"/>
              </a:rPr>
              <a:t>false</a:t>
            </a:r>
            <a:r>
              <a:rPr lang="nl-BE" sz="1800">
                <a:solidFill>
                  <a:srgbClr val="000000"/>
                </a:solidFill>
                <a:latin typeface="Consolas"/>
                <a:ea typeface="Consolas"/>
                <a:cs typeface="Consolas"/>
                <a:sym typeface="Consolas"/>
              </a:rPr>
              <a:t>);</a:t>
            </a:r>
            <a:endParaRPr sz="1800">
              <a:solidFill>
                <a:srgbClr val="000000"/>
              </a:solidFill>
              <a:latin typeface="Calibri"/>
              <a:ea typeface="Calibri"/>
              <a:cs typeface="Calibri"/>
              <a:sym typeface="Calibri"/>
            </a:endParaRPr>
          </a:p>
        </p:txBody>
      </p:sp>
      <p:sp>
        <p:nvSpPr>
          <p:cNvPr id="239" name="Google Shape;239;ga6424e9238_0_141"/>
          <p:cNvSpPr/>
          <p:nvPr/>
        </p:nvSpPr>
        <p:spPr>
          <a:xfrm>
            <a:off x="160526" y="2916839"/>
            <a:ext cx="6363137" cy="38013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BE" sz="1800" err="1">
                <a:solidFill>
                  <a:srgbClr val="0000FF"/>
                </a:solidFill>
                <a:latin typeface="Consolas"/>
                <a:ea typeface="Consolas"/>
                <a:cs typeface="Consolas"/>
                <a:sym typeface="Consolas"/>
              </a:rPr>
              <a:t>while</a:t>
            </a:r>
            <a:r>
              <a:rPr lang="nl-BE" sz="1800">
                <a:solidFill>
                  <a:srgbClr val="000000"/>
                </a:solidFill>
                <a:latin typeface="Consolas"/>
                <a:ea typeface="Consolas"/>
                <a:cs typeface="Consolas"/>
                <a:sym typeface="Consolas"/>
              </a:rPr>
              <a:t> (! </a:t>
            </a:r>
            <a:r>
              <a:rPr lang="nl-BE" sz="1800" err="1">
                <a:solidFill>
                  <a:srgbClr val="0000FF"/>
                </a:solidFill>
                <a:latin typeface="Consolas"/>
                <a:ea typeface="Consolas"/>
                <a:cs typeface="Consolas"/>
                <a:sym typeface="Consolas"/>
              </a:rPr>
              <a:t>bool</a:t>
            </a:r>
            <a:r>
              <a:rPr lang="nl-BE" sz="1800" err="1">
                <a:solidFill>
                  <a:srgbClr val="000000"/>
                </a:solidFill>
                <a:latin typeface="Consolas"/>
                <a:ea typeface="Consolas"/>
                <a:cs typeface="Consolas"/>
                <a:sym typeface="Consolas"/>
              </a:rPr>
              <a:t>.TryParse</a:t>
            </a:r>
            <a:r>
              <a:rPr lang="nl-BE" sz="1800">
                <a:solidFill>
                  <a:srgbClr val="000000"/>
                </a:solidFill>
                <a:latin typeface="Consolas"/>
                <a:ea typeface="Consolas"/>
                <a:cs typeface="Consolas"/>
                <a:sym typeface="Consolas"/>
              </a:rPr>
              <a:t>(invoer, </a:t>
            </a:r>
            <a:r>
              <a:rPr lang="nl-BE" sz="1800">
                <a:solidFill>
                  <a:srgbClr val="0000FF"/>
                </a:solidFill>
                <a:latin typeface="Consolas"/>
                <a:ea typeface="Consolas"/>
                <a:cs typeface="Consolas"/>
                <a:sym typeface="Consolas"/>
              </a:rPr>
              <a:t>out</a:t>
            </a:r>
            <a:r>
              <a:rPr lang="nl-BE" sz="1800">
                <a:solidFill>
                  <a:srgbClr val="000000"/>
                </a:solidFill>
                <a:latin typeface="Consolas"/>
                <a:ea typeface="Consolas"/>
                <a:cs typeface="Consolas"/>
                <a:sym typeface="Consolas"/>
              </a:rPr>
              <a:t> </a:t>
            </a:r>
            <a:r>
              <a:rPr lang="nl-BE" sz="1800" err="1">
                <a:solidFill>
                  <a:srgbClr val="000000"/>
                </a:solidFill>
                <a:latin typeface="Consolas"/>
                <a:ea typeface="Consolas"/>
                <a:cs typeface="Consolas"/>
                <a:sym typeface="Consolas"/>
              </a:rPr>
              <a:t>benJeVrij</a:t>
            </a:r>
            <a:r>
              <a:rPr lang="nl-BE" sz="1800">
                <a:latin typeface="Consolas"/>
                <a:ea typeface="Consolas"/>
                <a:cs typeface="Consolas"/>
                <a:sym typeface="Consolas"/>
              </a:rPr>
              <a:t>))</a:t>
            </a:r>
            <a:endParaRPr sz="1800">
              <a:solidFill>
                <a:srgbClr val="000000"/>
              </a:solidFill>
              <a:latin typeface="Calibri"/>
              <a:ea typeface="Calibri"/>
              <a:cs typeface="Calibri"/>
              <a:sym typeface="Calibri"/>
            </a:endParaRPr>
          </a:p>
        </p:txBody>
      </p:sp>
      <p:sp>
        <p:nvSpPr>
          <p:cNvPr id="240" name="Google Shape;240;ga6424e9238_0_141"/>
          <p:cNvSpPr/>
          <p:nvPr/>
        </p:nvSpPr>
        <p:spPr>
          <a:xfrm>
            <a:off x="182204" y="3677158"/>
            <a:ext cx="58431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BE" sz="1800" err="1">
                <a:solidFill>
                  <a:srgbClr val="0000FF"/>
                </a:solidFill>
                <a:latin typeface="Consolas"/>
                <a:ea typeface="Consolas"/>
                <a:cs typeface="Consolas"/>
                <a:sym typeface="Consolas"/>
              </a:rPr>
              <a:t>while</a:t>
            </a:r>
            <a:r>
              <a:rPr lang="nl-BE" sz="1800">
                <a:solidFill>
                  <a:srgbClr val="000000"/>
                </a:solidFill>
                <a:latin typeface="Consolas"/>
                <a:ea typeface="Consolas"/>
                <a:cs typeface="Consolas"/>
                <a:sym typeface="Consolas"/>
              </a:rPr>
              <a:t> (! </a:t>
            </a:r>
            <a:r>
              <a:rPr lang="nl-BE" sz="1800" err="1">
                <a:solidFill>
                  <a:srgbClr val="0000FF"/>
                </a:solidFill>
                <a:latin typeface="Consolas"/>
                <a:ea typeface="Consolas"/>
                <a:cs typeface="Consolas"/>
                <a:sym typeface="Consolas"/>
              </a:rPr>
              <a:t>double</a:t>
            </a:r>
            <a:r>
              <a:rPr lang="nl-BE" sz="1800" err="1">
                <a:solidFill>
                  <a:srgbClr val="000000"/>
                </a:solidFill>
                <a:latin typeface="Consolas"/>
                <a:ea typeface="Consolas"/>
                <a:cs typeface="Consolas"/>
                <a:sym typeface="Consolas"/>
              </a:rPr>
              <a:t>.TryParse</a:t>
            </a:r>
            <a:r>
              <a:rPr lang="nl-BE" sz="1800">
                <a:solidFill>
                  <a:srgbClr val="000000"/>
                </a:solidFill>
                <a:latin typeface="Consolas"/>
                <a:ea typeface="Consolas"/>
                <a:cs typeface="Consolas"/>
                <a:sym typeface="Consolas"/>
              </a:rPr>
              <a:t>(invoer, </a:t>
            </a:r>
            <a:r>
              <a:rPr lang="nl-BE" sz="1800">
                <a:solidFill>
                  <a:srgbClr val="0000FF"/>
                </a:solidFill>
                <a:latin typeface="Consolas"/>
                <a:ea typeface="Consolas"/>
                <a:cs typeface="Consolas"/>
                <a:sym typeface="Consolas"/>
              </a:rPr>
              <a:t>out</a:t>
            </a:r>
            <a:r>
              <a:rPr lang="nl-BE" sz="1800">
                <a:solidFill>
                  <a:srgbClr val="000000"/>
                </a:solidFill>
                <a:latin typeface="Consolas"/>
                <a:ea typeface="Consolas"/>
                <a:cs typeface="Consolas"/>
                <a:sym typeface="Consolas"/>
              </a:rPr>
              <a:t> bedrag</a:t>
            </a:r>
            <a:r>
              <a:rPr lang="nl-BE" sz="1800">
                <a:latin typeface="Consolas"/>
                <a:ea typeface="Consolas"/>
                <a:cs typeface="Consolas"/>
                <a:sym typeface="Consolas"/>
              </a:rPr>
              <a:t>))</a:t>
            </a:r>
            <a:endParaRPr sz="1800">
              <a:solidFill>
                <a:srgbClr val="000000"/>
              </a:solidFill>
              <a:latin typeface="Calibri"/>
              <a:ea typeface="Calibri"/>
              <a:cs typeface="Calibri"/>
              <a:sym typeface="Calibri"/>
            </a:endParaRPr>
          </a:p>
        </p:txBody>
      </p:sp>
      <p:sp>
        <p:nvSpPr>
          <p:cNvPr id="241" name="Google Shape;241;ga6424e9238_0_141"/>
          <p:cNvSpPr/>
          <p:nvPr/>
        </p:nvSpPr>
        <p:spPr>
          <a:xfrm>
            <a:off x="182204" y="1324399"/>
            <a:ext cx="8686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BE" sz="1800">
                <a:solidFill>
                  <a:srgbClr val="0000FF"/>
                </a:solidFill>
                <a:latin typeface="Consolas"/>
                <a:ea typeface="Consolas"/>
                <a:cs typeface="Consolas"/>
                <a:sym typeface="Consolas"/>
              </a:rPr>
              <a:t>while</a:t>
            </a:r>
            <a:r>
              <a:rPr lang="nl-BE" sz="1800">
                <a:solidFill>
                  <a:srgbClr val="000000"/>
                </a:solidFill>
                <a:latin typeface="Consolas"/>
                <a:ea typeface="Consolas"/>
                <a:cs typeface="Consolas"/>
                <a:sym typeface="Consolas"/>
              </a:rPr>
              <a:t> (</a:t>
            </a:r>
            <a:r>
              <a:rPr lang="nl-BE" sz="1800">
                <a:solidFill>
                  <a:srgbClr val="0000FF"/>
                </a:solidFill>
                <a:latin typeface="Consolas"/>
                <a:ea typeface="Consolas"/>
                <a:cs typeface="Consolas"/>
                <a:sym typeface="Consolas"/>
              </a:rPr>
              <a:t>int</a:t>
            </a:r>
            <a:r>
              <a:rPr lang="nl-BE" sz="1800">
                <a:solidFill>
                  <a:srgbClr val="000000"/>
                </a:solidFill>
                <a:latin typeface="Consolas"/>
                <a:ea typeface="Consolas"/>
                <a:cs typeface="Consolas"/>
                <a:sym typeface="Consolas"/>
              </a:rPr>
              <a:t>.TryParse(invoer, </a:t>
            </a:r>
            <a:r>
              <a:rPr lang="nl-BE" sz="1800">
                <a:solidFill>
                  <a:srgbClr val="0000FF"/>
                </a:solidFill>
                <a:latin typeface="Consolas"/>
                <a:ea typeface="Consolas"/>
                <a:cs typeface="Consolas"/>
                <a:sym typeface="Consolas"/>
              </a:rPr>
              <a:t>out</a:t>
            </a:r>
            <a:r>
              <a:rPr lang="nl-BE" sz="1800">
                <a:solidFill>
                  <a:srgbClr val="000000"/>
                </a:solidFill>
                <a:latin typeface="Consolas"/>
                <a:ea typeface="Consolas"/>
                <a:cs typeface="Consolas"/>
                <a:sym typeface="Consolas"/>
              </a:rPr>
              <a:t> getal) == </a:t>
            </a:r>
            <a:r>
              <a:rPr lang="nl-BE" sz="1800">
                <a:solidFill>
                  <a:srgbClr val="0000FF"/>
                </a:solidFill>
                <a:latin typeface="Consolas"/>
                <a:ea typeface="Consolas"/>
                <a:cs typeface="Consolas"/>
                <a:sym typeface="Consolas"/>
              </a:rPr>
              <a:t>false</a:t>
            </a:r>
            <a:r>
              <a:rPr lang="nl-BE" sz="1800">
                <a:solidFill>
                  <a:srgbClr val="000000"/>
                </a:solidFill>
                <a:latin typeface="Consolas"/>
                <a:ea typeface="Consolas"/>
                <a:cs typeface="Consolas"/>
                <a:sym typeface="Consolas"/>
              </a:rPr>
              <a:t>);</a:t>
            </a:r>
            <a:endParaRPr sz="1800">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a:spLocks noGrp="1"/>
          </p:cNvSpPr>
          <p:nvPr>
            <p:ph type="body" idx="1"/>
          </p:nvPr>
        </p:nvSpPr>
        <p:spPr>
          <a:xfrm>
            <a:off x="0" y="1142975"/>
            <a:ext cx="9144000" cy="4343400"/>
          </a:xfrm>
          <a:prstGeom prst="rect">
            <a:avLst/>
          </a:prstGeom>
          <a:noFill/>
          <a:ln>
            <a:noFill/>
          </a:ln>
        </p:spPr>
        <p:txBody>
          <a:bodyPr spcFirstLastPara="1" wrap="square" lIns="432000" tIns="252000" rIns="432000" bIns="144000" anchor="t" anchorCtr="0">
            <a:normAutofit/>
          </a:bodyPr>
          <a:lstStyle/>
          <a:p>
            <a:pPr marL="0" lvl="0" indent="0" algn="l" rtl="0">
              <a:lnSpc>
                <a:spcPct val="90000"/>
              </a:lnSpc>
              <a:spcBef>
                <a:spcPts val="0"/>
              </a:spcBef>
              <a:spcAft>
                <a:spcPts val="0"/>
              </a:spcAft>
              <a:buClr>
                <a:srgbClr val="000000"/>
              </a:buClr>
              <a:buSzPts val="1980"/>
              <a:buNone/>
            </a:pPr>
            <a:r>
              <a:rPr lang="nl-BE" sz="2500"/>
              <a:t>Elk programma is een combinatie van volgende bouwstenen:</a:t>
            </a:r>
            <a:endParaRPr sz="2500"/>
          </a:p>
          <a:p>
            <a:pPr marL="542925" lvl="1" indent="-156845" algn="l" rtl="0">
              <a:lnSpc>
                <a:spcPct val="90000"/>
              </a:lnSpc>
              <a:spcBef>
                <a:spcPts val="600"/>
              </a:spcBef>
              <a:spcAft>
                <a:spcPts val="0"/>
              </a:spcAft>
              <a:buClr>
                <a:srgbClr val="000000"/>
              </a:buClr>
              <a:buSzPts val="1875"/>
              <a:buNone/>
            </a:pPr>
            <a:endParaRPr sz="2500"/>
          </a:p>
          <a:p>
            <a:pPr marL="242570" lvl="0" indent="-242570" algn="l" rtl="0">
              <a:lnSpc>
                <a:spcPct val="90000"/>
              </a:lnSpc>
              <a:spcBef>
                <a:spcPts val="600"/>
              </a:spcBef>
              <a:spcAft>
                <a:spcPts val="0"/>
              </a:spcAft>
              <a:buClr>
                <a:srgbClr val="0E141A"/>
              </a:buClr>
              <a:buSzPts val="2500"/>
              <a:buChar char="•"/>
            </a:pPr>
            <a:r>
              <a:rPr lang="nl-BE" sz="2500">
                <a:solidFill>
                  <a:srgbClr val="0E141A"/>
                </a:solidFill>
              </a:rPr>
              <a:t>Sequenties</a:t>
            </a:r>
            <a:endParaRPr sz="2500"/>
          </a:p>
          <a:p>
            <a:pPr marL="242570" lvl="0" indent="-242570" algn="l" rtl="0">
              <a:lnSpc>
                <a:spcPct val="90000"/>
              </a:lnSpc>
              <a:spcBef>
                <a:spcPts val="600"/>
              </a:spcBef>
              <a:spcAft>
                <a:spcPts val="0"/>
              </a:spcAft>
              <a:buSzPts val="2500"/>
              <a:buChar char="•"/>
            </a:pPr>
            <a:r>
              <a:rPr lang="nl-BE" sz="2500"/>
              <a:t>Selecties</a:t>
            </a:r>
            <a:endParaRPr sz="2500"/>
          </a:p>
          <a:p>
            <a:pPr marL="242570" lvl="0" indent="-242570" algn="l" rtl="0">
              <a:lnSpc>
                <a:spcPct val="90000"/>
              </a:lnSpc>
              <a:spcBef>
                <a:spcPts val="600"/>
              </a:spcBef>
              <a:spcAft>
                <a:spcPts val="0"/>
              </a:spcAft>
              <a:buClr>
                <a:srgbClr val="FF0000"/>
              </a:buClr>
              <a:buSzPts val="2500"/>
              <a:buChar char="•"/>
            </a:pPr>
            <a:r>
              <a:rPr lang="nl-BE" sz="2500">
                <a:solidFill>
                  <a:srgbClr val="EC4B2F"/>
                </a:solidFill>
              </a:rPr>
              <a:t>Iteraties</a:t>
            </a:r>
            <a:endParaRPr sz="2500">
              <a:solidFill>
                <a:srgbClr val="EC4B2F"/>
              </a:solidFill>
            </a:endParaRPr>
          </a:p>
          <a:p>
            <a:pPr marL="242570" lvl="0" indent="-242570" algn="l" rtl="0">
              <a:lnSpc>
                <a:spcPct val="90000"/>
              </a:lnSpc>
              <a:spcBef>
                <a:spcPts val="600"/>
              </a:spcBef>
              <a:spcAft>
                <a:spcPts val="0"/>
              </a:spcAft>
              <a:buClr>
                <a:srgbClr val="000000"/>
              </a:buClr>
              <a:buSzPts val="2500"/>
              <a:buChar char="•"/>
            </a:pPr>
            <a:r>
              <a:rPr lang="nl-BE" sz="2500"/>
              <a:t>Methodes</a:t>
            </a:r>
            <a:endParaRPr sz="2500"/>
          </a:p>
          <a:p>
            <a:pPr marL="0" lvl="0" indent="0" algn="l" rtl="0">
              <a:lnSpc>
                <a:spcPct val="90000"/>
              </a:lnSpc>
              <a:spcBef>
                <a:spcPts val="600"/>
              </a:spcBef>
              <a:spcAft>
                <a:spcPts val="0"/>
              </a:spcAft>
              <a:buClr>
                <a:srgbClr val="000000"/>
              </a:buClr>
              <a:buSzPts val="2025"/>
              <a:buNone/>
            </a:pPr>
            <a:endParaRPr/>
          </a:p>
        </p:txBody>
      </p:sp>
      <p:sp>
        <p:nvSpPr>
          <p:cNvPr id="91" name="Google Shape;91;p2"/>
          <p:cNvSpPr txBox="1">
            <a:spLocks noGrp="1"/>
          </p:cNvSpPr>
          <p:nvPr>
            <p:ph type="title"/>
          </p:nvPr>
        </p:nvSpPr>
        <p:spPr>
          <a:xfrm>
            <a:off x="0" y="0"/>
            <a:ext cx="9144000" cy="1142984"/>
          </a:xfrm>
          <a:prstGeom prst="rect">
            <a:avLst/>
          </a:prstGeom>
          <a:noFill/>
          <a:ln>
            <a:noFill/>
          </a:ln>
        </p:spPr>
        <p:txBody>
          <a:bodyPr spcFirstLastPara="1" wrap="square" lIns="360000" tIns="180000" rIns="360000" bIns="144000" anchor="ctr" anchorCtr="0">
            <a:noAutofit/>
          </a:bodyPr>
          <a:lstStyle/>
          <a:p>
            <a:pPr marL="0" lvl="0" indent="0" algn="ctr" rtl="0">
              <a:lnSpc>
                <a:spcPct val="80000"/>
              </a:lnSpc>
              <a:spcBef>
                <a:spcPts val="0"/>
              </a:spcBef>
              <a:spcAft>
                <a:spcPts val="0"/>
              </a:spcAft>
              <a:buClr>
                <a:srgbClr val="00A0AE"/>
              </a:buClr>
              <a:buSzPts val="2700"/>
              <a:buFont typeface="Trebuchet MS"/>
              <a:buNone/>
            </a:pPr>
            <a:r>
              <a:rPr lang="nl-BE"/>
              <a:t>BOUWSTENEN</a:t>
            </a:r>
            <a:endParaRPr lang="nl-NL"/>
          </a:p>
        </p:txBody>
      </p:sp>
      <p:sp>
        <p:nvSpPr>
          <p:cNvPr id="92" name="Google Shape;92;p2"/>
          <p:cNvSpPr txBox="1">
            <a:spLocks noGrp="1"/>
          </p:cNvSpPr>
          <p:nvPr>
            <p:ph type="sldNum" idx="12"/>
          </p:nvPr>
        </p:nvSpPr>
        <p:spPr>
          <a:xfrm>
            <a:off x="360000" y="6084000"/>
            <a:ext cx="360000" cy="667148"/>
          </a:xfrm>
          <a:prstGeom prst="rect">
            <a:avLst/>
          </a:prstGeom>
          <a:solidFill>
            <a:srgbClr val="00A0AE"/>
          </a:solidFill>
          <a:ln>
            <a:noFill/>
          </a:ln>
        </p:spPr>
        <p:txBody>
          <a:bodyPr spcFirstLastPara="1" wrap="square" lIns="0" tIns="108000" rIns="0" bIns="0" anchor="ctr" anchorCtr="0">
            <a:noAutofit/>
          </a:bodyPr>
          <a:lstStyle/>
          <a:p>
            <a:pPr marL="0" lvl="0" indent="0" algn="ctr" rtl="0">
              <a:lnSpc>
                <a:spcPct val="100000"/>
              </a:lnSpc>
              <a:spcBef>
                <a:spcPts val="0"/>
              </a:spcBef>
              <a:spcAft>
                <a:spcPts val="0"/>
              </a:spcAft>
              <a:buClr>
                <a:srgbClr val="000000"/>
              </a:buClr>
              <a:buSzPts val="1500"/>
              <a:buFont typeface="Arial"/>
              <a:buNone/>
            </a:pPr>
            <a:fld id="{00000000-1234-1234-1234-123412341234}" type="slidenum">
              <a:rPr lang="nl-BE"/>
              <a:t>2</a:t>
            </a:fld>
            <a:endParaRPr/>
          </a:p>
        </p:txBody>
      </p:sp>
      <p:sp>
        <p:nvSpPr>
          <p:cNvPr id="93" name="Google Shape;93;p2"/>
          <p:cNvSpPr txBox="1">
            <a:spLocks noGrp="1"/>
          </p:cNvSpPr>
          <p:nvPr>
            <p:ph type="ftr" idx="11"/>
          </p:nvPr>
        </p:nvSpPr>
        <p:spPr>
          <a:xfrm>
            <a:off x="755577" y="6084000"/>
            <a:ext cx="4032424" cy="432000"/>
          </a:xfrm>
          <a:prstGeom prst="rect">
            <a:avLst/>
          </a:prstGeom>
          <a:solidFill>
            <a:schemeClr val="lt1"/>
          </a:solidFill>
          <a:ln>
            <a:noFill/>
          </a:ln>
        </p:spPr>
        <p:txBody>
          <a:bodyPr spcFirstLastPara="1" wrap="square" lIns="144000" tIns="0" rIns="144000" bIns="0" anchor="ctr"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ga6424e9238_0_152"/>
          <p:cNvSpPr txBox="1">
            <a:spLocks noGrp="1"/>
          </p:cNvSpPr>
          <p:nvPr>
            <p:ph type="body" idx="1"/>
          </p:nvPr>
        </p:nvSpPr>
        <p:spPr>
          <a:xfrm>
            <a:off x="0" y="1152000"/>
            <a:ext cx="9144000" cy="4428000"/>
          </a:xfrm>
          <a:prstGeom prst="rect">
            <a:avLst/>
          </a:prstGeom>
        </p:spPr>
        <p:txBody>
          <a:bodyPr spcFirstLastPara="1" wrap="square" lIns="432000" tIns="252000" rIns="432000" bIns="144000" anchor="t" anchorCtr="0">
            <a:noAutofit/>
          </a:bodyPr>
          <a:lstStyle/>
          <a:p>
            <a:pPr marL="0" lvl="0" indent="0" algn="l" rtl="0">
              <a:spcBef>
                <a:spcPts val="300"/>
              </a:spcBef>
              <a:spcAft>
                <a:spcPts val="0"/>
              </a:spcAft>
              <a:buNone/>
            </a:pPr>
            <a:endParaRPr/>
          </a:p>
        </p:txBody>
      </p:sp>
      <p:sp>
        <p:nvSpPr>
          <p:cNvPr id="248" name="Google Shape;248;ga6424e9238_0_152"/>
          <p:cNvSpPr txBox="1">
            <a:spLocks noGrp="1"/>
          </p:cNvSpPr>
          <p:nvPr>
            <p:ph type="title"/>
          </p:nvPr>
        </p:nvSpPr>
        <p:spPr>
          <a:xfrm>
            <a:off x="0" y="0"/>
            <a:ext cx="9144000" cy="1143000"/>
          </a:xfrm>
          <a:prstGeom prst="rect">
            <a:avLst/>
          </a:prstGeom>
        </p:spPr>
        <p:txBody>
          <a:bodyPr spcFirstLastPara="1" wrap="square" lIns="360000" tIns="180000" rIns="360000" bIns="144000" anchor="ctr" anchorCtr="0">
            <a:noAutofit/>
          </a:bodyPr>
          <a:lstStyle/>
          <a:p>
            <a:pPr marL="0" lvl="0" indent="0" algn="ctr" rtl="0">
              <a:spcBef>
                <a:spcPts val="0"/>
              </a:spcBef>
              <a:spcAft>
                <a:spcPts val="0"/>
              </a:spcAft>
              <a:buNone/>
            </a:pPr>
            <a:r>
              <a:rPr lang="nl-BE"/>
              <a:t>GEGEVENSCONTROLE DATUM EN TIJD</a:t>
            </a:r>
            <a:endParaRPr lang="nl-NL"/>
          </a:p>
        </p:txBody>
      </p:sp>
      <p:sp>
        <p:nvSpPr>
          <p:cNvPr id="249" name="Google Shape;249;ga6424e9238_0_152"/>
          <p:cNvSpPr txBox="1">
            <a:spLocks noGrp="1"/>
          </p:cNvSpPr>
          <p:nvPr>
            <p:ph type="sldNum" idx="12"/>
          </p:nvPr>
        </p:nvSpPr>
        <p:spPr>
          <a:xfrm>
            <a:off x="360000" y="6084000"/>
            <a:ext cx="360000" cy="667200"/>
          </a:xfrm>
          <a:prstGeom prst="rect">
            <a:avLst/>
          </a:prstGeom>
        </p:spPr>
        <p:txBody>
          <a:bodyPr spcFirstLastPara="1" wrap="square" lIns="0" tIns="108000" rIns="0" bIns="0" anchor="ctr" anchorCtr="0">
            <a:noAutofit/>
          </a:bodyPr>
          <a:lstStyle/>
          <a:p>
            <a:pPr marL="0" lvl="0" indent="0" algn="ctr" rtl="0">
              <a:spcBef>
                <a:spcPts val="0"/>
              </a:spcBef>
              <a:spcAft>
                <a:spcPts val="0"/>
              </a:spcAft>
              <a:buClr>
                <a:srgbClr val="000000"/>
              </a:buClr>
              <a:buSzPts val="1500"/>
              <a:buFont typeface="Arial"/>
              <a:buNone/>
            </a:pPr>
            <a:fld id="{00000000-1234-1234-1234-123412341234}" type="slidenum">
              <a:rPr lang="nl-BE"/>
              <a:t>20</a:t>
            </a:fld>
            <a:endParaRPr/>
          </a:p>
        </p:txBody>
      </p:sp>
      <p:pic>
        <p:nvPicPr>
          <p:cNvPr id="250" name="Google Shape;250;ga6424e9238_0_152"/>
          <p:cNvPicPr preferRelativeResize="0"/>
          <p:nvPr/>
        </p:nvPicPr>
        <p:blipFill rotWithShape="1">
          <a:blip r:embed="rId3">
            <a:alphaModFix/>
          </a:blip>
          <a:srcRect/>
          <a:stretch/>
        </p:blipFill>
        <p:spPr>
          <a:xfrm>
            <a:off x="186875" y="1293437"/>
            <a:ext cx="8382000" cy="2743200"/>
          </a:xfrm>
          <a:prstGeom prst="rect">
            <a:avLst/>
          </a:prstGeom>
          <a:noFill/>
          <a:ln>
            <a:noFill/>
          </a:ln>
        </p:spPr>
      </p:pic>
      <p:sp>
        <p:nvSpPr>
          <p:cNvPr id="251" name="Google Shape;251;ga6424e9238_0_152"/>
          <p:cNvSpPr/>
          <p:nvPr/>
        </p:nvSpPr>
        <p:spPr>
          <a:xfrm>
            <a:off x="186875" y="1804389"/>
            <a:ext cx="133800" cy="1944300"/>
          </a:xfrm>
          <a:prstGeom prst="leftBracket">
            <a:avLst>
              <a:gd name="adj" fmla="val 8333"/>
            </a:avLst>
          </a:prstGeom>
          <a:noFill/>
          <a:ln w="38100" cap="flat" cmpd="sng">
            <a:solidFill>
              <a:srgbClr val="4BACC6"/>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ga6424e9238_0_152"/>
          <p:cNvSpPr txBox="1"/>
          <p:nvPr/>
        </p:nvSpPr>
        <p:spPr>
          <a:xfrm>
            <a:off x="186875" y="4127025"/>
            <a:ext cx="8697900" cy="3000000"/>
          </a:xfrm>
          <a:prstGeom prst="rect">
            <a:avLst/>
          </a:prstGeom>
          <a:noFill/>
          <a:ln>
            <a:noFill/>
          </a:ln>
        </p:spPr>
        <p:txBody>
          <a:bodyPr spcFirstLastPara="1" wrap="square" lIns="91425" tIns="91425" rIns="91425" bIns="91425" anchor="t" anchorCtr="0">
            <a:noAutofit/>
          </a:bodyPr>
          <a:lstStyle/>
          <a:p>
            <a:pPr marL="69850" lvl="0" algn="l" rtl="0">
              <a:spcBef>
                <a:spcPts val="0"/>
              </a:spcBef>
              <a:spcAft>
                <a:spcPts val="0"/>
              </a:spcAft>
              <a:buSzPts val="2500"/>
            </a:pPr>
            <a:r>
              <a:rPr lang="nl-BE" sz="2500">
                <a:latin typeface="Trebuchet MS"/>
                <a:ea typeface="Trebuchet MS"/>
                <a:cs typeface="Trebuchet MS"/>
                <a:sym typeface="Trebuchet MS"/>
              </a:rPr>
              <a:t>De buitenste lus wordt zolang herhaald totdat de inhoud van de variabele </a:t>
            </a:r>
            <a:r>
              <a:rPr lang="nl-BE" sz="2500" i="1" err="1">
                <a:latin typeface="Trebuchet MS"/>
                <a:ea typeface="Trebuchet MS"/>
                <a:cs typeface="Trebuchet MS"/>
                <a:sym typeface="Trebuchet MS"/>
              </a:rPr>
              <a:t>datumUurActiviteit</a:t>
            </a:r>
            <a:r>
              <a:rPr lang="nl-BE" sz="2500">
                <a:latin typeface="Trebuchet MS"/>
                <a:ea typeface="Trebuchet MS"/>
                <a:cs typeface="Trebuchet MS"/>
                <a:sym typeface="Trebuchet MS"/>
              </a:rPr>
              <a:t> &gt;= dan de huidige datum en tijd</a:t>
            </a:r>
            <a:endParaRPr lang="nl-NL" sz="2500">
              <a:latin typeface="Trebuchet MS"/>
              <a:ea typeface="Trebuchet MS"/>
              <a:cs typeface="Trebuchet M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ga6424e9238_0_163"/>
          <p:cNvSpPr txBox="1">
            <a:spLocks noGrp="1"/>
          </p:cNvSpPr>
          <p:nvPr>
            <p:ph type="body" idx="1"/>
          </p:nvPr>
        </p:nvSpPr>
        <p:spPr>
          <a:xfrm>
            <a:off x="0" y="1152000"/>
            <a:ext cx="9144000" cy="4428000"/>
          </a:xfrm>
          <a:prstGeom prst="rect">
            <a:avLst/>
          </a:prstGeom>
        </p:spPr>
        <p:txBody>
          <a:bodyPr spcFirstLastPara="1" wrap="square" lIns="432000" tIns="252000" rIns="432000" bIns="144000" anchor="t" anchorCtr="0">
            <a:noAutofit/>
          </a:bodyPr>
          <a:lstStyle/>
          <a:p>
            <a:pPr marL="0" lvl="0" indent="0" algn="l" rtl="0">
              <a:spcBef>
                <a:spcPts val="300"/>
              </a:spcBef>
              <a:spcAft>
                <a:spcPts val="0"/>
              </a:spcAft>
              <a:buNone/>
            </a:pPr>
            <a:endParaRPr/>
          </a:p>
        </p:txBody>
      </p:sp>
      <p:sp>
        <p:nvSpPr>
          <p:cNvPr id="259" name="Google Shape;259;ga6424e9238_0_163"/>
          <p:cNvSpPr txBox="1">
            <a:spLocks noGrp="1"/>
          </p:cNvSpPr>
          <p:nvPr>
            <p:ph type="title"/>
          </p:nvPr>
        </p:nvSpPr>
        <p:spPr>
          <a:xfrm>
            <a:off x="0" y="0"/>
            <a:ext cx="9144000" cy="1143000"/>
          </a:xfrm>
          <a:prstGeom prst="rect">
            <a:avLst/>
          </a:prstGeom>
        </p:spPr>
        <p:txBody>
          <a:bodyPr spcFirstLastPara="1" wrap="square" lIns="360000" tIns="180000" rIns="360000" bIns="144000" anchor="ctr" anchorCtr="0">
            <a:noAutofit/>
          </a:bodyPr>
          <a:lstStyle/>
          <a:p>
            <a:pPr algn="ctr"/>
            <a:r>
              <a:rPr lang="nl-BE"/>
              <a:t>GEGEVENSCONTROLE BENJEVRIJ </a:t>
            </a:r>
            <a:endParaRPr lang="nl-NL"/>
          </a:p>
        </p:txBody>
      </p:sp>
      <p:sp>
        <p:nvSpPr>
          <p:cNvPr id="260" name="Google Shape;260;ga6424e9238_0_163"/>
          <p:cNvSpPr txBox="1">
            <a:spLocks noGrp="1"/>
          </p:cNvSpPr>
          <p:nvPr>
            <p:ph type="sldNum" idx="12"/>
          </p:nvPr>
        </p:nvSpPr>
        <p:spPr>
          <a:xfrm>
            <a:off x="360000" y="6084000"/>
            <a:ext cx="360000" cy="667200"/>
          </a:xfrm>
          <a:prstGeom prst="rect">
            <a:avLst/>
          </a:prstGeom>
        </p:spPr>
        <p:txBody>
          <a:bodyPr spcFirstLastPara="1" wrap="square" lIns="0" tIns="108000" rIns="0" bIns="0" anchor="ctr" anchorCtr="0">
            <a:noAutofit/>
          </a:bodyPr>
          <a:lstStyle/>
          <a:p>
            <a:pPr marL="0" lvl="0" indent="0" algn="ctr" rtl="0">
              <a:spcBef>
                <a:spcPts val="0"/>
              </a:spcBef>
              <a:spcAft>
                <a:spcPts val="0"/>
              </a:spcAft>
              <a:buClr>
                <a:srgbClr val="000000"/>
              </a:buClr>
              <a:buSzPts val="1500"/>
              <a:buFont typeface="Arial"/>
              <a:buNone/>
            </a:pPr>
            <a:fld id="{00000000-1234-1234-1234-123412341234}" type="slidenum">
              <a:rPr lang="nl-BE"/>
              <a:t>21</a:t>
            </a:fld>
            <a:endParaRPr/>
          </a:p>
        </p:txBody>
      </p:sp>
      <p:pic>
        <p:nvPicPr>
          <p:cNvPr id="261" name="Google Shape;261;ga6424e9238_0_163"/>
          <p:cNvPicPr preferRelativeResize="0"/>
          <p:nvPr/>
        </p:nvPicPr>
        <p:blipFill rotWithShape="1">
          <a:blip r:embed="rId3">
            <a:alphaModFix/>
          </a:blip>
          <a:srcRect/>
          <a:stretch/>
        </p:blipFill>
        <p:spPr>
          <a:xfrm>
            <a:off x="189512" y="1278400"/>
            <a:ext cx="8554551" cy="1944216"/>
          </a:xfrm>
          <a:prstGeom prst="rect">
            <a:avLst/>
          </a:prstGeom>
          <a:noFill/>
          <a:ln>
            <a:noFill/>
          </a:ln>
        </p:spPr>
      </p:pic>
      <p:sp>
        <p:nvSpPr>
          <p:cNvPr id="262" name="Google Shape;262;ga6424e9238_0_163"/>
          <p:cNvSpPr txBox="1"/>
          <p:nvPr/>
        </p:nvSpPr>
        <p:spPr>
          <a:xfrm>
            <a:off x="189495" y="3161053"/>
            <a:ext cx="8802000" cy="2641500"/>
          </a:xfrm>
          <a:prstGeom prst="rect">
            <a:avLst/>
          </a:prstGeom>
          <a:noFill/>
          <a:ln>
            <a:noFill/>
          </a:ln>
        </p:spPr>
        <p:txBody>
          <a:bodyPr spcFirstLastPara="1" wrap="square" lIns="91425" tIns="45700" rIns="91425" bIns="45700" anchor="t" anchorCtr="0">
            <a:noAutofit/>
          </a:bodyPr>
          <a:lstStyle/>
          <a:p>
            <a:pPr marL="19050" lvl="0" algn="l" rtl="0">
              <a:spcBef>
                <a:spcPts val="0"/>
              </a:spcBef>
              <a:spcAft>
                <a:spcPts val="0"/>
              </a:spcAft>
              <a:buClr>
                <a:srgbClr val="000000"/>
              </a:buClr>
              <a:buSzPts val="2500"/>
            </a:pPr>
            <a:r>
              <a:rPr lang="nl-BE" sz="2500" err="1">
                <a:latin typeface="Trebuchet MS"/>
                <a:ea typeface="Trebuchet MS"/>
                <a:cs typeface="Trebuchet MS"/>
                <a:sym typeface="Trebuchet MS"/>
              </a:rPr>
              <a:t>Één</a:t>
            </a:r>
            <a:r>
              <a:rPr lang="nl-BE" sz="2500">
                <a:latin typeface="Trebuchet MS"/>
                <a:ea typeface="Trebuchet MS"/>
                <a:cs typeface="Trebuchet MS"/>
                <a:sym typeface="Trebuchet MS"/>
              </a:rPr>
              <a:t> do </a:t>
            </a:r>
            <a:r>
              <a:rPr lang="nl-BE" sz="2500" err="1">
                <a:latin typeface="Trebuchet MS"/>
                <a:ea typeface="Trebuchet MS"/>
                <a:cs typeface="Trebuchet MS"/>
                <a:sym typeface="Trebuchet MS"/>
              </a:rPr>
              <a:t>while</a:t>
            </a:r>
            <a:r>
              <a:rPr lang="nl-BE" sz="2500">
                <a:latin typeface="Trebuchet MS"/>
                <a:ea typeface="Trebuchet MS"/>
                <a:cs typeface="Trebuchet MS"/>
                <a:sym typeface="Trebuchet MS"/>
              </a:rPr>
              <a:t> lus is nu voldoende:</a:t>
            </a:r>
            <a:endParaRPr lang="nl-NL" sz="2500">
              <a:latin typeface="Trebuchet MS"/>
              <a:ea typeface="Trebuchet MS"/>
              <a:cs typeface="Trebuchet MS"/>
            </a:endParaRPr>
          </a:p>
          <a:p>
            <a:pPr marL="342900" lvl="0" indent="-323850" algn="l" rtl="0">
              <a:spcBef>
                <a:spcPts val="560"/>
              </a:spcBef>
              <a:spcAft>
                <a:spcPts val="0"/>
              </a:spcAft>
              <a:buClr>
                <a:srgbClr val="000000"/>
              </a:buClr>
              <a:buSzPts val="2500"/>
              <a:buFont typeface="Trebuchet MS"/>
              <a:buChar char="•"/>
            </a:pPr>
            <a:r>
              <a:rPr lang="nl-BE" sz="2500">
                <a:latin typeface="Trebuchet MS"/>
                <a:ea typeface="Trebuchet MS"/>
                <a:cs typeface="Trebuchet MS"/>
                <a:sym typeface="Trebuchet MS"/>
              </a:rPr>
              <a:t>We blijven de lus herhalen totdat invoer voldoet aan het datatype </a:t>
            </a:r>
            <a:r>
              <a:rPr lang="nl-BE" sz="2500" err="1">
                <a:latin typeface="Trebuchet MS"/>
                <a:ea typeface="Trebuchet MS"/>
                <a:cs typeface="Trebuchet MS"/>
                <a:sym typeface="Trebuchet MS"/>
              </a:rPr>
              <a:t>bool</a:t>
            </a:r>
            <a:endParaRPr lang="nl-BE" sz="2500" err="1">
              <a:latin typeface="Trebuchet MS"/>
              <a:ea typeface="Trebuchet MS"/>
              <a:cs typeface="Trebuchet MS"/>
            </a:endParaRPr>
          </a:p>
          <a:p>
            <a:pPr marL="342900" lvl="0" indent="-323850" algn="l" rtl="0">
              <a:spcBef>
                <a:spcPts val="560"/>
              </a:spcBef>
              <a:spcAft>
                <a:spcPts val="0"/>
              </a:spcAft>
              <a:buClr>
                <a:srgbClr val="000000"/>
              </a:buClr>
              <a:buSzPts val="2500"/>
              <a:buFont typeface="Trebuchet MS"/>
              <a:buChar char="•"/>
            </a:pPr>
            <a:r>
              <a:rPr lang="nl-BE" sz="2500" err="1">
                <a:latin typeface="Trebuchet MS"/>
                <a:ea typeface="Trebuchet MS"/>
                <a:cs typeface="Trebuchet MS"/>
                <a:sym typeface="Trebuchet MS"/>
              </a:rPr>
              <a:t>bool.TryParse</a:t>
            </a:r>
            <a:r>
              <a:rPr lang="nl-BE" sz="2500">
                <a:latin typeface="Trebuchet MS"/>
                <a:ea typeface="Trebuchet MS"/>
                <a:cs typeface="Trebuchet MS"/>
                <a:sym typeface="Trebuchet MS"/>
              </a:rPr>
              <a:t> controleert of er </a:t>
            </a:r>
            <a:r>
              <a:rPr lang="nl-BE" sz="2500" i="1" err="1">
                <a:latin typeface="Trebuchet MS"/>
                <a:ea typeface="Trebuchet MS"/>
                <a:cs typeface="Trebuchet MS"/>
                <a:sym typeface="Trebuchet MS"/>
              </a:rPr>
              <a:t>true</a:t>
            </a:r>
            <a:r>
              <a:rPr lang="nl-BE" sz="2500">
                <a:latin typeface="Trebuchet MS"/>
                <a:ea typeface="Trebuchet MS"/>
                <a:cs typeface="Trebuchet MS"/>
                <a:sym typeface="Trebuchet MS"/>
              </a:rPr>
              <a:t> of </a:t>
            </a:r>
            <a:r>
              <a:rPr lang="nl-BE" sz="2500" i="1" err="1">
                <a:latin typeface="Trebuchet MS"/>
                <a:ea typeface="Trebuchet MS"/>
                <a:cs typeface="Trebuchet MS"/>
                <a:sym typeface="Trebuchet MS"/>
              </a:rPr>
              <a:t>false</a:t>
            </a:r>
            <a:r>
              <a:rPr lang="nl-BE" sz="2500">
                <a:latin typeface="Trebuchet MS"/>
                <a:ea typeface="Trebuchet MS"/>
                <a:cs typeface="Trebuchet MS"/>
                <a:sym typeface="Trebuchet MS"/>
              </a:rPr>
              <a:t> werd ingevoerd!</a:t>
            </a:r>
            <a:endParaRPr sz="2500">
              <a:latin typeface="Trebuchet MS"/>
              <a:ea typeface="Trebuchet MS"/>
              <a:cs typeface="Trebuchet MS"/>
              <a:sym typeface="Trebuchet MS"/>
            </a:endParaRPr>
          </a:p>
          <a:p>
            <a:pPr marL="342900" lvl="0" indent="-165100" algn="l" rtl="0">
              <a:spcBef>
                <a:spcPts val="560"/>
              </a:spcBef>
              <a:spcAft>
                <a:spcPts val="0"/>
              </a:spcAft>
              <a:buNone/>
            </a:pPr>
            <a:endParaRPr sz="2800">
              <a:solidFill>
                <a:srgbClr val="1F497D"/>
              </a:solidFill>
              <a:latin typeface="Verdana"/>
              <a:ea typeface="Verdana"/>
              <a:cs typeface="Verdana"/>
              <a:sym typeface="Verdan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ga6424e9238_0_172"/>
          <p:cNvSpPr txBox="1">
            <a:spLocks noGrp="1"/>
          </p:cNvSpPr>
          <p:nvPr>
            <p:ph type="body" idx="1"/>
          </p:nvPr>
        </p:nvSpPr>
        <p:spPr>
          <a:xfrm>
            <a:off x="0" y="1152000"/>
            <a:ext cx="9144000" cy="4428000"/>
          </a:xfrm>
          <a:prstGeom prst="rect">
            <a:avLst/>
          </a:prstGeom>
        </p:spPr>
        <p:txBody>
          <a:bodyPr spcFirstLastPara="1" wrap="square" lIns="432000" tIns="252000" rIns="432000" bIns="144000" anchor="t" anchorCtr="0">
            <a:noAutofit/>
          </a:bodyPr>
          <a:lstStyle/>
          <a:p>
            <a:pPr marL="0" lvl="0" indent="0" algn="l" rtl="0">
              <a:spcBef>
                <a:spcPts val="300"/>
              </a:spcBef>
              <a:spcAft>
                <a:spcPts val="0"/>
              </a:spcAft>
              <a:buNone/>
            </a:pPr>
            <a:endParaRPr/>
          </a:p>
        </p:txBody>
      </p:sp>
      <p:sp>
        <p:nvSpPr>
          <p:cNvPr id="269" name="Google Shape;269;ga6424e9238_0_172"/>
          <p:cNvSpPr txBox="1">
            <a:spLocks noGrp="1"/>
          </p:cNvSpPr>
          <p:nvPr>
            <p:ph type="title"/>
          </p:nvPr>
        </p:nvSpPr>
        <p:spPr>
          <a:xfrm>
            <a:off x="0" y="0"/>
            <a:ext cx="9144000" cy="1143000"/>
          </a:xfrm>
          <a:prstGeom prst="rect">
            <a:avLst/>
          </a:prstGeom>
        </p:spPr>
        <p:txBody>
          <a:bodyPr spcFirstLastPara="1" wrap="square" lIns="360000" tIns="180000" rIns="360000" bIns="144000" anchor="ctr" anchorCtr="0">
            <a:noAutofit/>
          </a:bodyPr>
          <a:lstStyle/>
          <a:p>
            <a:pPr marL="0" lvl="0" indent="0" algn="ctr" rtl="0">
              <a:spcBef>
                <a:spcPts val="0"/>
              </a:spcBef>
              <a:spcAft>
                <a:spcPts val="0"/>
              </a:spcAft>
              <a:buNone/>
            </a:pPr>
            <a:r>
              <a:rPr lang="nl-BE"/>
              <a:t>ANTWOORDEN BEPALEN EN AFDRUKKEN</a:t>
            </a:r>
            <a:endParaRPr lang="nl-NL"/>
          </a:p>
        </p:txBody>
      </p:sp>
      <p:sp>
        <p:nvSpPr>
          <p:cNvPr id="270" name="Google Shape;270;ga6424e9238_0_172"/>
          <p:cNvSpPr txBox="1">
            <a:spLocks noGrp="1"/>
          </p:cNvSpPr>
          <p:nvPr>
            <p:ph type="sldNum" idx="12"/>
          </p:nvPr>
        </p:nvSpPr>
        <p:spPr>
          <a:xfrm>
            <a:off x="360000" y="6084000"/>
            <a:ext cx="360000" cy="667200"/>
          </a:xfrm>
          <a:prstGeom prst="rect">
            <a:avLst/>
          </a:prstGeom>
        </p:spPr>
        <p:txBody>
          <a:bodyPr spcFirstLastPara="1" wrap="square" lIns="0" tIns="108000" rIns="0" bIns="0" anchor="ctr" anchorCtr="0">
            <a:noAutofit/>
          </a:bodyPr>
          <a:lstStyle/>
          <a:p>
            <a:pPr marL="0" lvl="0" indent="0" algn="ctr" rtl="0">
              <a:spcBef>
                <a:spcPts val="0"/>
              </a:spcBef>
              <a:spcAft>
                <a:spcPts val="0"/>
              </a:spcAft>
              <a:buClr>
                <a:srgbClr val="000000"/>
              </a:buClr>
              <a:buSzPts val="1500"/>
              <a:buFont typeface="Arial"/>
              <a:buNone/>
            </a:pPr>
            <a:fld id="{00000000-1234-1234-1234-123412341234}" type="slidenum">
              <a:rPr lang="nl-BE"/>
              <a:t>22</a:t>
            </a:fld>
            <a:endParaRPr/>
          </a:p>
        </p:txBody>
      </p:sp>
      <p:pic>
        <p:nvPicPr>
          <p:cNvPr id="271" name="Google Shape;271;ga6424e9238_0_172"/>
          <p:cNvPicPr preferRelativeResize="0"/>
          <p:nvPr/>
        </p:nvPicPr>
        <p:blipFill rotWithShape="1">
          <a:blip r:embed="rId3">
            <a:alphaModFix/>
          </a:blip>
          <a:srcRect/>
          <a:stretch/>
        </p:blipFill>
        <p:spPr>
          <a:xfrm>
            <a:off x="181445" y="1236417"/>
            <a:ext cx="8470884" cy="460851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ga6424e9238_0_180"/>
          <p:cNvSpPr txBox="1">
            <a:spLocks noGrp="1"/>
          </p:cNvSpPr>
          <p:nvPr>
            <p:ph type="body" idx="1"/>
          </p:nvPr>
        </p:nvSpPr>
        <p:spPr>
          <a:xfrm>
            <a:off x="0" y="1152000"/>
            <a:ext cx="9144000" cy="4428000"/>
          </a:xfrm>
          <a:prstGeom prst="rect">
            <a:avLst/>
          </a:prstGeom>
        </p:spPr>
        <p:txBody>
          <a:bodyPr spcFirstLastPara="1" wrap="square" lIns="432000" tIns="252000" rIns="432000" bIns="144000" anchor="t" anchorCtr="0">
            <a:noAutofit/>
          </a:bodyPr>
          <a:lstStyle/>
          <a:p>
            <a:pPr marL="0" lvl="0" indent="0" algn="l" rtl="0">
              <a:spcBef>
                <a:spcPts val="300"/>
              </a:spcBef>
              <a:spcAft>
                <a:spcPts val="0"/>
              </a:spcAft>
              <a:buNone/>
            </a:pPr>
            <a:r>
              <a:rPr lang="nl-BE"/>
              <a:t>Unieke variabele voor nodig</a:t>
            </a:r>
            <a:endParaRPr/>
          </a:p>
          <a:p>
            <a:pPr marL="0" lvl="0" indent="0" algn="l" rtl="0">
              <a:spcBef>
                <a:spcPts val="300"/>
              </a:spcBef>
              <a:spcAft>
                <a:spcPts val="0"/>
              </a:spcAft>
              <a:buNone/>
            </a:pPr>
            <a:endParaRPr/>
          </a:p>
          <a:p>
            <a:pPr marL="0" lvl="0" indent="0" algn="l" rtl="0">
              <a:spcBef>
                <a:spcPts val="300"/>
              </a:spcBef>
              <a:spcAft>
                <a:spcPts val="0"/>
              </a:spcAft>
              <a:buNone/>
            </a:pPr>
            <a:r>
              <a:rPr lang="nl-BE">
                <a:solidFill>
                  <a:srgbClr val="00A0AE"/>
                </a:solidFill>
              </a:rPr>
              <a:t>Random</a:t>
            </a:r>
            <a:r>
              <a:rPr lang="nl-BE"/>
              <a:t> willekeurig = </a:t>
            </a:r>
            <a:r>
              <a:rPr lang="nl-BE">
                <a:solidFill>
                  <a:srgbClr val="EC4B2F"/>
                </a:solidFill>
              </a:rPr>
              <a:t>new </a:t>
            </a:r>
            <a:r>
              <a:rPr lang="nl-BE">
                <a:solidFill>
                  <a:srgbClr val="00A0AE"/>
                </a:solidFill>
              </a:rPr>
              <a:t>Random()</a:t>
            </a:r>
            <a:r>
              <a:rPr lang="nl-BE"/>
              <a:t>;</a:t>
            </a:r>
            <a:endParaRPr/>
          </a:p>
          <a:p>
            <a:pPr marL="0" lvl="0" indent="0" algn="l" rtl="0">
              <a:spcBef>
                <a:spcPts val="300"/>
              </a:spcBef>
              <a:spcAft>
                <a:spcPts val="0"/>
              </a:spcAft>
              <a:buNone/>
            </a:pPr>
            <a:endParaRPr/>
          </a:p>
          <a:p>
            <a:pPr marL="0" lvl="0" indent="0" algn="l" rtl="0">
              <a:spcBef>
                <a:spcPts val="300"/>
              </a:spcBef>
              <a:spcAft>
                <a:spcPts val="0"/>
              </a:spcAft>
              <a:buNone/>
            </a:pPr>
            <a:r>
              <a:rPr lang="nl-BE"/>
              <a:t>⇒ Éénmalig declareren</a:t>
            </a:r>
            <a:endParaRPr/>
          </a:p>
          <a:p>
            <a:pPr marL="0" lvl="0" indent="0" algn="l" rtl="0">
              <a:spcBef>
                <a:spcPts val="300"/>
              </a:spcBef>
              <a:spcAft>
                <a:spcPts val="0"/>
              </a:spcAft>
              <a:buNone/>
            </a:pPr>
            <a:endParaRPr/>
          </a:p>
          <a:p>
            <a:pPr marL="0" lvl="0" indent="0" algn="l" rtl="0">
              <a:spcBef>
                <a:spcPts val="300"/>
              </a:spcBef>
              <a:spcAft>
                <a:spcPts val="0"/>
              </a:spcAft>
              <a:buNone/>
            </a:pPr>
            <a:r>
              <a:rPr lang="nl-BE"/>
              <a:t>Via methodes</a:t>
            </a:r>
            <a:endParaRPr/>
          </a:p>
          <a:p>
            <a:pPr marL="457200" lvl="0" indent="-356870" algn="l" rtl="0">
              <a:spcBef>
                <a:spcPts val="300"/>
              </a:spcBef>
              <a:spcAft>
                <a:spcPts val="0"/>
              </a:spcAft>
              <a:buSzPts val="2025"/>
              <a:buChar char="•"/>
            </a:pPr>
            <a:r>
              <a:rPr lang="nl-BE">
                <a:solidFill>
                  <a:srgbClr val="EC4B2F"/>
                </a:solidFill>
              </a:rPr>
              <a:t>Next()</a:t>
            </a:r>
            <a:endParaRPr>
              <a:solidFill>
                <a:srgbClr val="EC4B2F"/>
              </a:solidFill>
            </a:endParaRPr>
          </a:p>
          <a:p>
            <a:pPr marL="457200" lvl="0" indent="-356870" algn="l" rtl="0">
              <a:spcBef>
                <a:spcPts val="0"/>
              </a:spcBef>
              <a:spcAft>
                <a:spcPts val="0"/>
              </a:spcAft>
              <a:buSzPts val="2025"/>
              <a:buChar char="•"/>
            </a:pPr>
            <a:r>
              <a:rPr lang="nl-BE">
                <a:solidFill>
                  <a:srgbClr val="EC4B2F"/>
                </a:solidFill>
              </a:rPr>
              <a:t>Next(bovengrens)</a:t>
            </a:r>
            <a:endParaRPr>
              <a:solidFill>
                <a:srgbClr val="EC4B2F"/>
              </a:solidFill>
            </a:endParaRPr>
          </a:p>
          <a:p>
            <a:pPr marL="457200" lvl="0" indent="-356870" algn="l" rtl="0">
              <a:spcBef>
                <a:spcPts val="0"/>
              </a:spcBef>
              <a:spcAft>
                <a:spcPts val="0"/>
              </a:spcAft>
              <a:buSzPts val="2025"/>
              <a:buChar char="•"/>
            </a:pPr>
            <a:r>
              <a:rPr lang="nl-BE">
                <a:solidFill>
                  <a:srgbClr val="EC4B2F"/>
                </a:solidFill>
              </a:rPr>
              <a:t>Next(ondergrens, bovengrens)</a:t>
            </a:r>
            <a:endParaRPr>
              <a:solidFill>
                <a:srgbClr val="EC4B2F"/>
              </a:solidFill>
            </a:endParaRPr>
          </a:p>
        </p:txBody>
      </p:sp>
      <p:sp>
        <p:nvSpPr>
          <p:cNvPr id="278" name="Google Shape;278;ga6424e9238_0_180"/>
          <p:cNvSpPr txBox="1">
            <a:spLocks noGrp="1"/>
          </p:cNvSpPr>
          <p:nvPr>
            <p:ph type="title"/>
          </p:nvPr>
        </p:nvSpPr>
        <p:spPr>
          <a:xfrm>
            <a:off x="0" y="0"/>
            <a:ext cx="9144000" cy="1143000"/>
          </a:xfrm>
          <a:prstGeom prst="rect">
            <a:avLst/>
          </a:prstGeom>
        </p:spPr>
        <p:txBody>
          <a:bodyPr spcFirstLastPara="1" wrap="square" lIns="360000" tIns="180000" rIns="360000" bIns="144000" anchor="ctr" anchorCtr="0">
            <a:noAutofit/>
          </a:bodyPr>
          <a:lstStyle/>
          <a:p>
            <a:pPr marL="0" lvl="0" indent="0" algn="ctr" rtl="0">
              <a:spcBef>
                <a:spcPts val="0"/>
              </a:spcBef>
              <a:spcAft>
                <a:spcPts val="0"/>
              </a:spcAft>
              <a:buNone/>
            </a:pPr>
            <a:r>
              <a:rPr lang="nl-BE"/>
              <a:t>WILLEKEURIG GETAL OPROEPEN</a:t>
            </a:r>
            <a:endParaRPr lang="nl-NL"/>
          </a:p>
        </p:txBody>
      </p:sp>
      <p:sp>
        <p:nvSpPr>
          <p:cNvPr id="279" name="Google Shape;279;ga6424e9238_0_180"/>
          <p:cNvSpPr txBox="1">
            <a:spLocks noGrp="1"/>
          </p:cNvSpPr>
          <p:nvPr>
            <p:ph type="sldNum" idx="12"/>
          </p:nvPr>
        </p:nvSpPr>
        <p:spPr>
          <a:xfrm>
            <a:off x="360000" y="6084000"/>
            <a:ext cx="360000" cy="667200"/>
          </a:xfrm>
          <a:prstGeom prst="rect">
            <a:avLst/>
          </a:prstGeom>
        </p:spPr>
        <p:txBody>
          <a:bodyPr spcFirstLastPara="1" wrap="square" lIns="0" tIns="108000" rIns="0" bIns="0" anchor="ctr" anchorCtr="0">
            <a:noAutofit/>
          </a:bodyPr>
          <a:lstStyle/>
          <a:p>
            <a:pPr marL="0" lvl="0" indent="0" algn="ctr" rtl="0">
              <a:spcBef>
                <a:spcPts val="0"/>
              </a:spcBef>
              <a:spcAft>
                <a:spcPts val="0"/>
              </a:spcAft>
              <a:buClr>
                <a:srgbClr val="000000"/>
              </a:buClr>
              <a:buSzPts val="1500"/>
              <a:buFont typeface="Arial"/>
              <a:buNone/>
            </a:pPr>
            <a:fld id="{00000000-1234-1234-1234-123412341234}" type="slidenum">
              <a:rPr lang="nl-BE"/>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ga6424e9238_0_187"/>
          <p:cNvSpPr txBox="1">
            <a:spLocks noGrp="1"/>
          </p:cNvSpPr>
          <p:nvPr>
            <p:ph type="body" idx="1"/>
          </p:nvPr>
        </p:nvSpPr>
        <p:spPr>
          <a:xfrm>
            <a:off x="0" y="1145855"/>
            <a:ext cx="9144000" cy="4821290"/>
          </a:xfrm>
          <a:prstGeom prst="rect">
            <a:avLst/>
          </a:prstGeom>
        </p:spPr>
        <p:txBody>
          <a:bodyPr spcFirstLastPara="1" wrap="square" lIns="432000" tIns="252000" rIns="432000" bIns="144000" anchor="t" anchorCtr="0">
            <a:noAutofit/>
          </a:bodyPr>
          <a:lstStyle/>
          <a:p>
            <a:pPr marL="0" lvl="0" indent="0" algn="l" rtl="0">
              <a:spcBef>
                <a:spcPts val="300"/>
              </a:spcBef>
              <a:spcAft>
                <a:spcPts val="0"/>
              </a:spcAft>
              <a:buNone/>
            </a:pPr>
            <a:r>
              <a:rPr lang="nl-BE"/>
              <a:t>Zonder parameters:</a:t>
            </a:r>
            <a:endParaRPr/>
          </a:p>
          <a:p>
            <a:pPr marL="457200" lvl="0" indent="-356870" algn="l" rtl="0">
              <a:spcBef>
                <a:spcPts val="300"/>
              </a:spcBef>
              <a:spcAft>
                <a:spcPts val="0"/>
              </a:spcAft>
              <a:buSzPts val="2025"/>
              <a:buChar char="•"/>
            </a:pPr>
            <a:r>
              <a:rPr lang="nl-BE"/>
              <a:t>&gt;= 0</a:t>
            </a:r>
            <a:endParaRPr/>
          </a:p>
          <a:p>
            <a:pPr marL="457200" lvl="0" indent="-356870" algn="l" rtl="0">
              <a:spcBef>
                <a:spcPts val="0"/>
              </a:spcBef>
              <a:spcAft>
                <a:spcPts val="0"/>
              </a:spcAft>
              <a:buSzPts val="2025"/>
              <a:buChar char="•"/>
            </a:pPr>
            <a:r>
              <a:rPr lang="nl-BE"/>
              <a:t>&lt; grootst mogelijke waarde als int32 (=21474836647)</a:t>
            </a:r>
            <a:endParaRPr/>
          </a:p>
          <a:p>
            <a:pPr marL="0" lvl="0" indent="0" algn="l" rtl="0">
              <a:spcBef>
                <a:spcPts val="300"/>
              </a:spcBef>
              <a:spcAft>
                <a:spcPts val="0"/>
              </a:spcAft>
              <a:buNone/>
            </a:pPr>
            <a:endParaRPr/>
          </a:p>
          <a:p>
            <a:pPr marL="0" lvl="0" indent="0" algn="l" rtl="0">
              <a:spcBef>
                <a:spcPts val="300"/>
              </a:spcBef>
              <a:spcAft>
                <a:spcPts val="0"/>
              </a:spcAft>
              <a:buNone/>
            </a:pPr>
            <a:r>
              <a:rPr lang="nl-BE"/>
              <a:t>getal1 = </a:t>
            </a:r>
            <a:r>
              <a:rPr lang="nl-BE" err="1"/>
              <a:t>willekeurig</a:t>
            </a:r>
            <a:r>
              <a:rPr lang="nl-BE" err="1">
                <a:solidFill>
                  <a:srgbClr val="EC4B2F"/>
                </a:solidFill>
              </a:rPr>
              <a:t>.Next</a:t>
            </a:r>
            <a:r>
              <a:rPr lang="nl-BE">
                <a:solidFill>
                  <a:srgbClr val="EC4B2F"/>
                </a:solidFill>
              </a:rPr>
              <a:t>()</a:t>
            </a:r>
            <a:r>
              <a:rPr lang="nl-BE"/>
              <a:t>;</a:t>
            </a:r>
            <a:endParaRPr/>
          </a:p>
          <a:p>
            <a:pPr marL="0" lvl="0" indent="0" algn="l" rtl="0">
              <a:spcBef>
                <a:spcPts val="300"/>
              </a:spcBef>
              <a:spcAft>
                <a:spcPts val="0"/>
              </a:spcAft>
              <a:buNone/>
            </a:pPr>
            <a:endParaRPr/>
          </a:p>
          <a:p>
            <a:pPr marL="0" lvl="0" indent="0" algn="l" rtl="0">
              <a:spcBef>
                <a:spcPts val="300"/>
              </a:spcBef>
              <a:spcAft>
                <a:spcPts val="0"/>
              </a:spcAft>
              <a:buNone/>
            </a:pPr>
            <a:r>
              <a:rPr lang="nl-BE"/>
              <a:t>Met parameters:</a:t>
            </a:r>
            <a:endParaRPr/>
          </a:p>
          <a:p>
            <a:pPr marL="457200" lvl="0" indent="-356870" algn="l" rtl="0">
              <a:spcBef>
                <a:spcPts val="300"/>
              </a:spcBef>
              <a:spcAft>
                <a:spcPts val="0"/>
              </a:spcAft>
              <a:buSzPts val="2025"/>
              <a:buChar char="•"/>
            </a:pPr>
            <a:r>
              <a:rPr lang="nl-BE"/>
              <a:t>&gt;= </a:t>
            </a:r>
            <a:r>
              <a:rPr lang="nl-BE">
                <a:solidFill>
                  <a:srgbClr val="00A0AE"/>
                </a:solidFill>
              </a:rPr>
              <a:t>ondergrens</a:t>
            </a:r>
            <a:endParaRPr>
              <a:solidFill>
                <a:srgbClr val="00A0AE"/>
              </a:solidFill>
            </a:endParaRPr>
          </a:p>
          <a:p>
            <a:pPr marL="457200" lvl="0" indent="-356870" algn="l" rtl="0">
              <a:spcBef>
                <a:spcPts val="0"/>
              </a:spcBef>
              <a:spcAft>
                <a:spcPts val="0"/>
              </a:spcAft>
              <a:buSzPts val="2025"/>
              <a:buChar char="•"/>
            </a:pPr>
            <a:r>
              <a:rPr lang="nl-BE"/>
              <a:t>&lt; </a:t>
            </a:r>
            <a:r>
              <a:rPr lang="nl-BE">
                <a:solidFill>
                  <a:srgbClr val="4B2B4B"/>
                </a:solidFill>
              </a:rPr>
              <a:t>bovengrens</a:t>
            </a:r>
            <a:endParaRPr>
              <a:solidFill>
                <a:srgbClr val="4B2B4B"/>
              </a:solidFill>
            </a:endParaRPr>
          </a:p>
          <a:p>
            <a:pPr marL="0" lvl="0" indent="0" algn="l" rtl="0">
              <a:spcBef>
                <a:spcPts val="300"/>
              </a:spcBef>
              <a:spcAft>
                <a:spcPts val="0"/>
              </a:spcAft>
              <a:buNone/>
            </a:pPr>
            <a:endParaRPr/>
          </a:p>
          <a:p>
            <a:pPr marL="0" lvl="0" indent="0" algn="l" rtl="0">
              <a:spcBef>
                <a:spcPts val="300"/>
              </a:spcBef>
              <a:spcAft>
                <a:spcPts val="0"/>
              </a:spcAft>
              <a:buNone/>
            </a:pPr>
            <a:r>
              <a:rPr lang="nl-BE"/>
              <a:t>getal2 = </a:t>
            </a:r>
            <a:r>
              <a:rPr lang="nl-BE" err="1"/>
              <a:t>willekeurig</a:t>
            </a:r>
            <a:r>
              <a:rPr lang="nl-BE" err="1">
                <a:solidFill>
                  <a:srgbClr val="EC4B2F"/>
                </a:solidFill>
              </a:rPr>
              <a:t>.Next</a:t>
            </a:r>
            <a:r>
              <a:rPr lang="nl-BE">
                <a:solidFill>
                  <a:srgbClr val="EC4B2F"/>
                </a:solidFill>
              </a:rPr>
              <a:t>(</a:t>
            </a:r>
            <a:r>
              <a:rPr lang="nl-BE">
                <a:solidFill>
                  <a:srgbClr val="4B2B4B"/>
                </a:solidFill>
              </a:rPr>
              <a:t>5</a:t>
            </a:r>
            <a:r>
              <a:rPr lang="nl-BE">
                <a:solidFill>
                  <a:srgbClr val="EC4B2F"/>
                </a:solidFill>
              </a:rPr>
              <a:t>)</a:t>
            </a:r>
            <a:r>
              <a:rPr lang="nl-BE"/>
              <a:t>;</a:t>
            </a:r>
            <a:endParaRPr/>
          </a:p>
          <a:p>
            <a:pPr marL="0" lvl="0" indent="0" algn="l" rtl="0">
              <a:spcBef>
                <a:spcPts val="300"/>
              </a:spcBef>
              <a:spcAft>
                <a:spcPts val="0"/>
              </a:spcAft>
              <a:buNone/>
            </a:pPr>
            <a:endParaRPr/>
          </a:p>
          <a:p>
            <a:pPr marL="0" lvl="0" indent="0" algn="l" rtl="0">
              <a:spcBef>
                <a:spcPts val="300"/>
              </a:spcBef>
              <a:spcAft>
                <a:spcPts val="0"/>
              </a:spcAft>
              <a:buNone/>
            </a:pPr>
            <a:r>
              <a:rPr lang="nl-BE"/>
              <a:t>getal 3 = </a:t>
            </a:r>
            <a:r>
              <a:rPr lang="nl-BE" err="1"/>
              <a:t>willekeurig</a:t>
            </a:r>
            <a:r>
              <a:rPr lang="nl-BE" err="1">
                <a:solidFill>
                  <a:srgbClr val="EC4B2F"/>
                </a:solidFill>
              </a:rPr>
              <a:t>.Next</a:t>
            </a:r>
            <a:r>
              <a:rPr lang="nl-BE">
                <a:solidFill>
                  <a:srgbClr val="EC4B2F"/>
                </a:solidFill>
              </a:rPr>
              <a:t>(</a:t>
            </a:r>
            <a:r>
              <a:rPr lang="nl-BE">
                <a:solidFill>
                  <a:srgbClr val="00A0AE"/>
                </a:solidFill>
              </a:rPr>
              <a:t>1</a:t>
            </a:r>
            <a:r>
              <a:rPr lang="nl-BE"/>
              <a:t>, </a:t>
            </a:r>
            <a:r>
              <a:rPr lang="nl-BE">
                <a:solidFill>
                  <a:srgbClr val="4B2B4B"/>
                </a:solidFill>
              </a:rPr>
              <a:t>100</a:t>
            </a:r>
            <a:r>
              <a:rPr lang="nl-BE">
                <a:solidFill>
                  <a:srgbClr val="EC4B2F"/>
                </a:solidFill>
              </a:rPr>
              <a:t>)</a:t>
            </a:r>
            <a:r>
              <a:rPr lang="nl-BE"/>
              <a:t>;</a:t>
            </a:r>
            <a:endParaRPr/>
          </a:p>
        </p:txBody>
      </p:sp>
      <p:sp>
        <p:nvSpPr>
          <p:cNvPr id="286" name="Google Shape;286;ga6424e9238_0_187"/>
          <p:cNvSpPr txBox="1">
            <a:spLocks noGrp="1"/>
          </p:cNvSpPr>
          <p:nvPr>
            <p:ph type="title"/>
          </p:nvPr>
        </p:nvSpPr>
        <p:spPr>
          <a:xfrm>
            <a:off x="0" y="0"/>
            <a:ext cx="9144000" cy="1143000"/>
          </a:xfrm>
          <a:prstGeom prst="rect">
            <a:avLst/>
          </a:prstGeom>
        </p:spPr>
        <p:txBody>
          <a:bodyPr spcFirstLastPara="1" wrap="square" lIns="360000" tIns="180000" rIns="360000" bIns="144000" anchor="ctr" anchorCtr="0">
            <a:noAutofit/>
          </a:bodyPr>
          <a:lstStyle/>
          <a:p>
            <a:pPr marL="0" lvl="0" indent="0" algn="ctr" rtl="0">
              <a:spcBef>
                <a:spcPts val="0"/>
              </a:spcBef>
              <a:spcAft>
                <a:spcPts val="0"/>
              </a:spcAft>
              <a:buNone/>
            </a:pPr>
            <a:r>
              <a:rPr lang="nl-BE"/>
              <a:t>NEXT()</a:t>
            </a:r>
            <a:endParaRPr/>
          </a:p>
        </p:txBody>
      </p:sp>
      <p:sp>
        <p:nvSpPr>
          <p:cNvPr id="287" name="Google Shape;287;ga6424e9238_0_187"/>
          <p:cNvSpPr txBox="1">
            <a:spLocks noGrp="1"/>
          </p:cNvSpPr>
          <p:nvPr>
            <p:ph type="sldNum" idx="12"/>
          </p:nvPr>
        </p:nvSpPr>
        <p:spPr>
          <a:xfrm>
            <a:off x="360000" y="6084000"/>
            <a:ext cx="360000" cy="667200"/>
          </a:xfrm>
          <a:prstGeom prst="rect">
            <a:avLst/>
          </a:prstGeom>
        </p:spPr>
        <p:txBody>
          <a:bodyPr spcFirstLastPara="1" wrap="square" lIns="0" tIns="108000" rIns="0" bIns="0" anchor="ctr" anchorCtr="0">
            <a:noAutofit/>
          </a:bodyPr>
          <a:lstStyle/>
          <a:p>
            <a:pPr marL="0" lvl="0" indent="0" algn="ctr" rtl="0">
              <a:spcBef>
                <a:spcPts val="0"/>
              </a:spcBef>
              <a:spcAft>
                <a:spcPts val="0"/>
              </a:spcAft>
              <a:buClr>
                <a:srgbClr val="000000"/>
              </a:buClr>
              <a:buSzPts val="1500"/>
              <a:buFont typeface="Arial"/>
              <a:buNone/>
            </a:pPr>
            <a:fld id="{00000000-1234-1234-1234-123412341234}" type="slidenum">
              <a:rPr lang="nl-BE"/>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ga6424e9238_0_194"/>
          <p:cNvSpPr txBox="1">
            <a:spLocks noGrp="1"/>
          </p:cNvSpPr>
          <p:nvPr>
            <p:ph type="body" idx="1"/>
          </p:nvPr>
        </p:nvSpPr>
        <p:spPr>
          <a:xfrm>
            <a:off x="0" y="1152000"/>
            <a:ext cx="9144000" cy="4428000"/>
          </a:xfrm>
          <a:prstGeom prst="rect">
            <a:avLst/>
          </a:prstGeom>
        </p:spPr>
        <p:txBody>
          <a:bodyPr spcFirstLastPara="1" wrap="square" lIns="432000" tIns="252000" rIns="432000" bIns="144000" anchor="t" anchorCtr="0">
            <a:noAutofit/>
          </a:bodyPr>
          <a:lstStyle/>
          <a:p>
            <a:pPr marL="0" lvl="0" indent="0" algn="l" rtl="0">
              <a:spcBef>
                <a:spcPts val="300"/>
              </a:spcBef>
              <a:spcAft>
                <a:spcPts val="0"/>
              </a:spcAft>
              <a:buNone/>
            </a:pPr>
            <a:endParaRPr/>
          </a:p>
        </p:txBody>
      </p:sp>
      <p:sp>
        <p:nvSpPr>
          <p:cNvPr id="294" name="Google Shape;294;ga6424e9238_0_194"/>
          <p:cNvSpPr txBox="1">
            <a:spLocks noGrp="1"/>
          </p:cNvSpPr>
          <p:nvPr>
            <p:ph type="title"/>
          </p:nvPr>
        </p:nvSpPr>
        <p:spPr>
          <a:xfrm>
            <a:off x="0" y="0"/>
            <a:ext cx="9144000" cy="1143000"/>
          </a:xfrm>
          <a:prstGeom prst="rect">
            <a:avLst/>
          </a:prstGeom>
        </p:spPr>
        <p:txBody>
          <a:bodyPr spcFirstLastPara="1" wrap="square" lIns="360000" tIns="180000" rIns="360000" bIns="144000" anchor="ctr" anchorCtr="0">
            <a:noAutofit/>
          </a:bodyPr>
          <a:lstStyle/>
          <a:p>
            <a:pPr marL="0" lvl="0" indent="0" algn="ctr" rtl="0">
              <a:spcBef>
                <a:spcPts val="0"/>
              </a:spcBef>
              <a:spcAft>
                <a:spcPts val="0"/>
              </a:spcAft>
              <a:buNone/>
            </a:pPr>
            <a:r>
              <a:rPr lang="nl-BE"/>
              <a:t>STRING VARIABELEN INITIALISEREN</a:t>
            </a:r>
            <a:endParaRPr lang="nl-NL"/>
          </a:p>
        </p:txBody>
      </p:sp>
      <p:sp>
        <p:nvSpPr>
          <p:cNvPr id="295" name="Google Shape;295;ga6424e9238_0_194"/>
          <p:cNvSpPr txBox="1">
            <a:spLocks noGrp="1"/>
          </p:cNvSpPr>
          <p:nvPr>
            <p:ph type="sldNum" idx="12"/>
          </p:nvPr>
        </p:nvSpPr>
        <p:spPr>
          <a:xfrm>
            <a:off x="360000" y="6084000"/>
            <a:ext cx="360000" cy="667200"/>
          </a:xfrm>
          <a:prstGeom prst="rect">
            <a:avLst/>
          </a:prstGeom>
        </p:spPr>
        <p:txBody>
          <a:bodyPr spcFirstLastPara="1" wrap="square" lIns="0" tIns="108000" rIns="0" bIns="0" anchor="ctr" anchorCtr="0">
            <a:noAutofit/>
          </a:bodyPr>
          <a:lstStyle/>
          <a:p>
            <a:pPr marL="0" lvl="0" indent="0" algn="ctr" rtl="0">
              <a:spcBef>
                <a:spcPts val="0"/>
              </a:spcBef>
              <a:spcAft>
                <a:spcPts val="0"/>
              </a:spcAft>
              <a:buClr>
                <a:srgbClr val="000000"/>
              </a:buClr>
              <a:buSzPts val="1500"/>
              <a:buFont typeface="Arial"/>
              <a:buNone/>
            </a:pPr>
            <a:fld id="{00000000-1234-1234-1234-123412341234}" type="slidenum">
              <a:rPr lang="nl-BE"/>
              <a:t>25</a:t>
            </a:fld>
            <a:endParaRPr/>
          </a:p>
        </p:txBody>
      </p:sp>
      <p:sp>
        <p:nvSpPr>
          <p:cNvPr id="296" name="Google Shape;296;ga6424e9238_0_194"/>
          <p:cNvSpPr txBox="1"/>
          <p:nvPr/>
        </p:nvSpPr>
        <p:spPr>
          <a:xfrm>
            <a:off x="176875" y="1351575"/>
            <a:ext cx="8967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BE" sz="2000">
                <a:solidFill>
                  <a:srgbClr val="0000FF"/>
                </a:solidFill>
                <a:latin typeface="Trebuchet MS"/>
                <a:ea typeface="Trebuchet MS"/>
                <a:cs typeface="Trebuchet MS"/>
                <a:sym typeface="Trebuchet MS"/>
              </a:rPr>
              <a:t>string </a:t>
            </a:r>
            <a:r>
              <a:rPr lang="nl-BE" sz="2000">
                <a:latin typeface="Trebuchet MS"/>
                <a:ea typeface="Trebuchet MS"/>
                <a:cs typeface="Trebuchet MS"/>
                <a:sym typeface="Trebuchet MS"/>
              </a:rPr>
              <a:t>overzichtGetrokkenGetallen = </a:t>
            </a:r>
            <a:r>
              <a:rPr lang="nl-BE" sz="2000">
                <a:solidFill>
                  <a:srgbClr val="0000FF"/>
                </a:solidFill>
                <a:latin typeface="Trebuchet MS"/>
                <a:ea typeface="Trebuchet MS"/>
                <a:cs typeface="Trebuchet MS"/>
                <a:sym typeface="Trebuchet MS"/>
              </a:rPr>
              <a:t>string</a:t>
            </a:r>
            <a:r>
              <a:rPr lang="nl-BE" sz="2000">
                <a:latin typeface="Trebuchet MS"/>
                <a:ea typeface="Trebuchet MS"/>
                <a:cs typeface="Trebuchet MS"/>
                <a:sym typeface="Trebuchet MS"/>
              </a:rPr>
              <a:t>.Empty;</a:t>
            </a:r>
            <a:endParaRPr>
              <a:latin typeface="Trebuchet MS"/>
              <a:ea typeface="Trebuchet MS"/>
              <a:cs typeface="Trebuchet MS"/>
              <a:sym typeface="Trebuchet MS"/>
            </a:endParaRPr>
          </a:p>
          <a:p>
            <a:pPr marL="0" lvl="0" indent="0" algn="l" rtl="0">
              <a:spcBef>
                <a:spcPts val="0"/>
              </a:spcBef>
              <a:spcAft>
                <a:spcPts val="0"/>
              </a:spcAft>
              <a:buNone/>
            </a:pPr>
            <a:r>
              <a:rPr lang="nl-BE" sz="2000">
                <a:solidFill>
                  <a:srgbClr val="0000FF"/>
                </a:solidFill>
                <a:latin typeface="Trebuchet MS"/>
                <a:ea typeface="Trebuchet MS"/>
                <a:cs typeface="Trebuchet MS"/>
                <a:sym typeface="Trebuchet MS"/>
              </a:rPr>
              <a:t>string</a:t>
            </a:r>
            <a:r>
              <a:rPr lang="nl-BE" sz="2000">
                <a:latin typeface="Trebuchet MS"/>
                <a:ea typeface="Trebuchet MS"/>
                <a:cs typeface="Trebuchet MS"/>
                <a:sym typeface="Trebuchet MS"/>
              </a:rPr>
              <a:t> voornaam1, voornaam2, voornaam3;</a:t>
            </a:r>
            <a:endParaRPr>
              <a:latin typeface="Trebuchet MS"/>
              <a:ea typeface="Trebuchet MS"/>
              <a:cs typeface="Trebuchet MS"/>
              <a:sym typeface="Trebuchet MS"/>
            </a:endParaRPr>
          </a:p>
          <a:p>
            <a:pPr marL="0" lvl="0" indent="0" algn="l" rtl="0">
              <a:spcBef>
                <a:spcPts val="0"/>
              </a:spcBef>
              <a:spcAft>
                <a:spcPts val="0"/>
              </a:spcAft>
              <a:buNone/>
            </a:pPr>
            <a:endParaRPr sz="2000">
              <a:latin typeface="Trebuchet MS"/>
              <a:ea typeface="Trebuchet MS"/>
              <a:cs typeface="Trebuchet MS"/>
              <a:sym typeface="Trebuchet MS"/>
            </a:endParaRPr>
          </a:p>
          <a:p>
            <a:pPr marL="0" lvl="0" indent="0" algn="l" rtl="0">
              <a:spcBef>
                <a:spcPts val="0"/>
              </a:spcBef>
              <a:spcAft>
                <a:spcPts val="0"/>
              </a:spcAft>
              <a:buNone/>
            </a:pPr>
            <a:r>
              <a:rPr lang="nl-BE" sz="2000">
                <a:latin typeface="Trebuchet MS"/>
                <a:ea typeface="Trebuchet MS"/>
                <a:cs typeface="Trebuchet MS"/>
                <a:sym typeface="Trebuchet MS"/>
              </a:rPr>
              <a:t>voornaam1 = </a:t>
            </a:r>
            <a:r>
              <a:rPr lang="nl-BE" sz="2000">
                <a:solidFill>
                  <a:srgbClr val="A31515"/>
                </a:solidFill>
                <a:latin typeface="Trebuchet MS"/>
                <a:ea typeface="Trebuchet MS"/>
                <a:cs typeface="Trebuchet MS"/>
                <a:sym typeface="Trebuchet MS"/>
              </a:rPr>
              <a:t>""</a:t>
            </a:r>
            <a:r>
              <a:rPr lang="nl-BE" sz="2000">
                <a:latin typeface="Trebuchet MS"/>
                <a:ea typeface="Trebuchet MS"/>
                <a:cs typeface="Trebuchet MS"/>
                <a:sym typeface="Trebuchet MS"/>
              </a:rPr>
              <a:t>;</a:t>
            </a:r>
            <a:endParaRPr>
              <a:latin typeface="Trebuchet MS"/>
              <a:ea typeface="Trebuchet MS"/>
              <a:cs typeface="Trebuchet MS"/>
              <a:sym typeface="Trebuchet MS"/>
            </a:endParaRPr>
          </a:p>
          <a:p>
            <a:pPr marL="0" lvl="0" indent="0" algn="l" rtl="0">
              <a:spcBef>
                <a:spcPts val="0"/>
              </a:spcBef>
              <a:spcAft>
                <a:spcPts val="0"/>
              </a:spcAft>
              <a:buNone/>
            </a:pPr>
            <a:r>
              <a:rPr lang="nl-BE" sz="2000">
                <a:latin typeface="Trebuchet MS"/>
                <a:ea typeface="Trebuchet MS"/>
                <a:cs typeface="Trebuchet MS"/>
                <a:sym typeface="Trebuchet MS"/>
              </a:rPr>
              <a:t>voornaam2 = </a:t>
            </a:r>
            <a:r>
              <a:rPr lang="nl-BE" sz="2000">
                <a:solidFill>
                  <a:srgbClr val="0000FF"/>
                </a:solidFill>
                <a:latin typeface="Trebuchet MS"/>
                <a:ea typeface="Trebuchet MS"/>
                <a:cs typeface="Trebuchet MS"/>
                <a:sym typeface="Trebuchet MS"/>
              </a:rPr>
              <a:t>null</a:t>
            </a:r>
            <a:r>
              <a:rPr lang="nl-BE" sz="2000">
                <a:latin typeface="Trebuchet MS"/>
                <a:ea typeface="Trebuchet MS"/>
                <a:cs typeface="Trebuchet MS"/>
                <a:sym typeface="Trebuchet MS"/>
              </a:rPr>
              <a:t>;</a:t>
            </a:r>
            <a:endParaRPr>
              <a:latin typeface="Trebuchet MS"/>
              <a:ea typeface="Trebuchet MS"/>
              <a:cs typeface="Trebuchet MS"/>
              <a:sym typeface="Trebuchet MS"/>
            </a:endParaRPr>
          </a:p>
          <a:p>
            <a:pPr marL="0" lvl="0" indent="0" algn="l" rtl="0">
              <a:spcBef>
                <a:spcPts val="0"/>
              </a:spcBef>
              <a:spcAft>
                <a:spcPts val="0"/>
              </a:spcAft>
              <a:buNone/>
            </a:pPr>
            <a:r>
              <a:rPr lang="nl-BE" sz="2000">
                <a:latin typeface="Trebuchet MS"/>
                <a:ea typeface="Trebuchet MS"/>
                <a:cs typeface="Trebuchet MS"/>
                <a:sym typeface="Trebuchet MS"/>
              </a:rPr>
              <a:t>voornaam3 = </a:t>
            </a:r>
            <a:r>
              <a:rPr lang="nl-BE" sz="2000">
                <a:solidFill>
                  <a:srgbClr val="0000FF"/>
                </a:solidFill>
                <a:latin typeface="Trebuchet MS"/>
                <a:ea typeface="Trebuchet MS"/>
                <a:cs typeface="Trebuchet MS"/>
                <a:sym typeface="Trebuchet MS"/>
              </a:rPr>
              <a:t>string</a:t>
            </a:r>
            <a:r>
              <a:rPr lang="nl-BE" sz="2000">
                <a:latin typeface="Trebuchet MS"/>
                <a:ea typeface="Trebuchet MS"/>
                <a:cs typeface="Trebuchet MS"/>
                <a:sym typeface="Trebuchet MS"/>
              </a:rPr>
              <a:t>.Empty;</a:t>
            </a:r>
            <a:endParaRPr>
              <a:latin typeface="Trebuchet MS"/>
              <a:ea typeface="Trebuchet MS"/>
              <a:cs typeface="Trebuchet MS"/>
              <a:sym typeface="Trebuchet MS"/>
            </a:endParaRPr>
          </a:p>
        </p:txBody>
      </p:sp>
      <p:pic>
        <p:nvPicPr>
          <p:cNvPr id="297" name="Google Shape;297;ga6424e9238_0_194"/>
          <p:cNvPicPr preferRelativeResize="0"/>
          <p:nvPr/>
        </p:nvPicPr>
        <p:blipFill rotWithShape="1">
          <a:blip r:embed="rId3">
            <a:alphaModFix/>
          </a:blip>
          <a:srcRect/>
          <a:stretch/>
        </p:blipFill>
        <p:spPr>
          <a:xfrm>
            <a:off x="253075" y="4456059"/>
            <a:ext cx="3952875" cy="1123950"/>
          </a:xfrm>
          <a:prstGeom prst="rect">
            <a:avLst/>
          </a:prstGeom>
          <a:noFill/>
          <a:ln w="9525" cap="flat" cmpd="sng">
            <a:solidFill>
              <a:srgbClr val="4F81BD"/>
            </a:solidFill>
            <a:prstDash val="solid"/>
            <a:round/>
            <a:headEnd type="none" w="sm" len="sm"/>
            <a:tailEnd type="none" w="sm" len="sm"/>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ga6424e9238_0_204"/>
          <p:cNvSpPr txBox="1">
            <a:spLocks noGrp="1"/>
          </p:cNvSpPr>
          <p:nvPr>
            <p:ph type="body" idx="1"/>
          </p:nvPr>
        </p:nvSpPr>
        <p:spPr>
          <a:xfrm>
            <a:off x="0" y="1152000"/>
            <a:ext cx="9144000" cy="4428000"/>
          </a:xfrm>
          <a:prstGeom prst="rect">
            <a:avLst/>
          </a:prstGeom>
        </p:spPr>
        <p:txBody>
          <a:bodyPr spcFirstLastPara="1" wrap="square" lIns="432000" tIns="252000" rIns="432000" bIns="144000" anchor="t" anchorCtr="0">
            <a:noAutofit/>
          </a:bodyPr>
          <a:lstStyle/>
          <a:p>
            <a:pPr marL="0" lvl="0" indent="0" algn="l" rtl="0">
              <a:spcBef>
                <a:spcPts val="300"/>
              </a:spcBef>
              <a:spcAft>
                <a:spcPts val="0"/>
              </a:spcAft>
              <a:buNone/>
            </a:pPr>
            <a:endParaRPr/>
          </a:p>
        </p:txBody>
      </p:sp>
      <p:sp>
        <p:nvSpPr>
          <p:cNvPr id="304" name="Google Shape;304;ga6424e9238_0_204"/>
          <p:cNvSpPr txBox="1">
            <a:spLocks noGrp="1"/>
          </p:cNvSpPr>
          <p:nvPr>
            <p:ph type="title"/>
          </p:nvPr>
        </p:nvSpPr>
        <p:spPr>
          <a:xfrm>
            <a:off x="0" y="0"/>
            <a:ext cx="9144000" cy="1143000"/>
          </a:xfrm>
          <a:prstGeom prst="rect">
            <a:avLst/>
          </a:prstGeom>
        </p:spPr>
        <p:txBody>
          <a:bodyPr spcFirstLastPara="1" wrap="square" lIns="360000" tIns="180000" rIns="360000" bIns="144000" anchor="ctr" anchorCtr="0">
            <a:noAutofit/>
          </a:bodyPr>
          <a:lstStyle/>
          <a:p>
            <a:pPr marL="0" lvl="0" indent="0" algn="l" rtl="0">
              <a:spcBef>
                <a:spcPts val="0"/>
              </a:spcBef>
              <a:spcAft>
                <a:spcPts val="0"/>
              </a:spcAft>
              <a:buNone/>
            </a:pPr>
            <a:r>
              <a:rPr lang="nl-BE"/>
              <a:t>VOORBEELD 2: WERKING</a:t>
            </a:r>
            <a:endParaRPr/>
          </a:p>
        </p:txBody>
      </p:sp>
      <p:sp>
        <p:nvSpPr>
          <p:cNvPr id="305" name="Google Shape;305;ga6424e9238_0_204"/>
          <p:cNvSpPr txBox="1">
            <a:spLocks noGrp="1"/>
          </p:cNvSpPr>
          <p:nvPr>
            <p:ph type="sldNum" idx="12"/>
          </p:nvPr>
        </p:nvSpPr>
        <p:spPr>
          <a:xfrm>
            <a:off x="360000" y="6084000"/>
            <a:ext cx="360000" cy="667200"/>
          </a:xfrm>
          <a:prstGeom prst="rect">
            <a:avLst/>
          </a:prstGeom>
        </p:spPr>
        <p:txBody>
          <a:bodyPr spcFirstLastPara="1" wrap="square" lIns="0" tIns="108000" rIns="0" bIns="0" anchor="ctr" anchorCtr="0">
            <a:noAutofit/>
          </a:bodyPr>
          <a:lstStyle/>
          <a:p>
            <a:pPr marL="0" lvl="0" indent="0" algn="ctr" rtl="0">
              <a:spcBef>
                <a:spcPts val="0"/>
              </a:spcBef>
              <a:spcAft>
                <a:spcPts val="0"/>
              </a:spcAft>
              <a:buClr>
                <a:srgbClr val="000000"/>
              </a:buClr>
              <a:buSzPts val="1500"/>
              <a:buFont typeface="Arial"/>
              <a:buNone/>
            </a:pPr>
            <a:fld id="{00000000-1234-1234-1234-123412341234}" type="slidenum">
              <a:rPr lang="nl-BE"/>
              <a:t>26</a:t>
            </a:fld>
            <a:endParaRPr/>
          </a:p>
        </p:txBody>
      </p:sp>
      <p:pic>
        <p:nvPicPr>
          <p:cNvPr id="306" name="Google Shape;306;ga6424e9238_0_204"/>
          <p:cNvPicPr preferRelativeResize="0"/>
          <p:nvPr/>
        </p:nvPicPr>
        <p:blipFill rotWithShape="1">
          <a:blip r:embed="rId3">
            <a:alphaModFix/>
          </a:blip>
          <a:srcRect/>
          <a:stretch/>
        </p:blipFill>
        <p:spPr>
          <a:xfrm>
            <a:off x="197250" y="1241400"/>
            <a:ext cx="5689500" cy="45450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ga6424e9238_0_212"/>
          <p:cNvSpPr txBox="1">
            <a:spLocks noGrp="1"/>
          </p:cNvSpPr>
          <p:nvPr>
            <p:ph type="body" idx="1"/>
          </p:nvPr>
        </p:nvSpPr>
        <p:spPr>
          <a:xfrm>
            <a:off x="0" y="1152000"/>
            <a:ext cx="9144000" cy="4428000"/>
          </a:xfrm>
          <a:prstGeom prst="rect">
            <a:avLst/>
          </a:prstGeom>
        </p:spPr>
        <p:txBody>
          <a:bodyPr spcFirstLastPara="1" wrap="square" lIns="432000" tIns="252000" rIns="432000" bIns="144000" anchor="t" anchorCtr="0">
            <a:noAutofit/>
          </a:bodyPr>
          <a:lstStyle/>
          <a:p>
            <a:pPr marL="0" lvl="0" indent="0" algn="l" rtl="0">
              <a:spcBef>
                <a:spcPts val="300"/>
              </a:spcBef>
              <a:spcAft>
                <a:spcPts val="0"/>
              </a:spcAft>
              <a:buNone/>
            </a:pPr>
            <a:endParaRPr/>
          </a:p>
        </p:txBody>
      </p:sp>
      <p:sp>
        <p:nvSpPr>
          <p:cNvPr id="313" name="Google Shape;313;ga6424e9238_0_212"/>
          <p:cNvSpPr txBox="1">
            <a:spLocks noGrp="1"/>
          </p:cNvSpPr>
          <p:nvPr>
            <p:ph type="title"/>
          </p:nvPr>
        </p:nvSpPr>
        <p:spPr>
          <a:xfrm>
            <a:off x="0" y="0"/>
            <a:ext cx="9144000" cy="1143000"/>
          </a:xfrm>
          <a:prstGeom prst="rect">
            <a:avLst/>
          </a:prstGeom>
        </p:spPr>
        <p:txBody>
          <a:bodyPr spcFirstLastPara="1" wrap="square" lIns="360000" tIns="180000" rIns="360000" bIns="144000" anchor="ctr" anchorCtr="0">
            <a:noAutofit/>
          </a:bodyPr>
          <a:lstStyle/>
          <a:p>
            <a:pPr marL="0" lvl="0" indent="0" algn="l" rtl="0">
              <a:spcBef>
                <a:spcPts val="0"/>
              </a:spcBef>
              <a:spcAft>
                <a:spcPts val="0"/>
              </a:spcAft>
              <a:buNone/>
            </a:pPr>
            <a:r>
              <a:rPr lang="nl-BE"/>
              <a:t>LENGTH EIGENSCHAP</a:t>
            </a:r>
            <a:endParaRPr/>
          </a:p>
        </p:txBody>
      </p:sp>
      <p:sp>
        <p:nvSpPr>
          <p:cNvPr id="314" name="Google Shape;314;ga6424e9238_0_212"/>
          <p:cNvSpPr txBox="1">
            <a:spLocks noGrp="1"/>
          </p:cNvSpPr>
          <p:nvPr>
            <p:ph type="sldNum" idx="12"/>
          </p:nvPr>
        </p:nvSpPr>
        <p:spPr>
          <a:xfrm>
            <a:off x="360000" y="6084000"/>
            <a:ext cx="360000" cy="667200"/>
          </a:xfrm>
          <a:prstGeom prst="rect">
            <a:avLst/>
          </a:prstGeom>
        </p:spPr>
        <p:txBody>
          <a:bodyPr spcFirstLastPara="1" wrap="square" lIns="0" tIns="108000" rIns="0" bIns="0" anchor="ctr" anchorCtr="0">
            <a:noAutofit/>
          </a:bodyPr>
          <a:lstStyle/>
          <a:p>
            <a:pPr marL="0" lvl="0" indent="0" algn="ctr" rtl="0">
              <a:spcBef>
                <a:spcPts val="0"/>
              </a:spcBef>
              <a:spcAft>
                <a:spcPts val="0"/>
              </a:spcAft>
              <a:buClr>
                <a:srgbClr val="000000"/>
              </a:buClr>
              <a:buSzPts val="1500"/>
              <a:buFont typeface="Arial"/>
              <a:buNone/>
            </a:pPr>
            <a:fld id="{00000000-1234-1234-1234-123412341234}" type="slidenum">
              <a:rPr lang="nl-BE"/>
              <a:t>27</a:t>
            </a:fld>
            <a:endParaRPr/>
          </a:p>
        </p:txBody>
      </p:sp>
      <p:pic>
        <p:nvPicPr>
          <p:cNvPr id="315" name="Google Shape;315;ga6424e9238_0_212"/>
          <p:cNvPicPr preferRelativeResize="0"/>
          <p:nvPr/>
        </p:nvPicPr>
        <p:blipFill rotWithShape="1">
          <a:blip r:embed="rId3">
            <a:alphaModFix/>
          </a:blip>
          <a:srcRect/>
          <a:stretch/>
        </p:blipFill>
        <p:spPr>
          <a:xfrm>
            <a:off x="181060" y="1298425"/>
            <a:ext cx="8075100" cy="36705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ga6424e9238_0_220"/>
          <p:cNvSpPr txBox="1">
            <a:spLocks noGrp="1"/>
          </p:cNvSpPr>
          <p:nvPr>
            <p:ph type="body" idx="1"/>
          </p:nvPr>
        </p:nvSpPr>
        <p:spPr>
          <a:xfrm>
            <a:off x="0" y="1152000"/>
            <a:ext cx="9144000" cy="4428000"/>
          </a:xfrm>
          <a:prstGeom prst="rect">
            <a:avLst/>
          </a:prstGeom>
        </p:spPr>
        <p:txBody>
          <a:bodyPr spcFirstLastPara="1" wrap="square" lIns="432000" tIns="252000" rIns="432000" bIns="144000" anchor="t" anchorCtr="0">
            <a:noAutofit/>
          </a:bodyPr>
          <a:lstStyle/>
          <a:p>
            <a:pPr marL="0" lvl="0" indent="0" algn="l" rtl="0">
              <a:lnSpc>
                <a:spcPct val="100000"/>
              </a:lnSpc>
              <a:spcBef>
                <a:spcPts val="0"/>
              </a:spcBef>
              <a:spcAft>
                <a:spcPts val="0"/>
              </a:spcAft>
              <a:buNone/>
            </a:pPr>
            <a:r>
              <a:rPr lang="nl-BE" sz="2500"/>
              <a:t>Berekent aantal karakters (inclusief spaties) die zich in een variabele effectief bevinden</a:t>
            </a:r>
            <a:endParaRPr sz="2500"/>
          </a:p>
        </p:txBody>
      </p:sp>
      <p:sp>
        <p:nvSpPr>
          <p:cNvPr id="322" name="Google Shape;322;ga6424e9238_0_220"/>
          <p:cNvSpPr txBox="1">
            <a:spLocks noGrp="1"/>
          </p:cNvSpPr>
          <p:nvPr>
            <p:ph type="title"/>
          </p:nvPr>
        </p:nvSpPr>
        <p:spPr>
          <a:xfrm>
            <a:off x="0" y="0"/>
            <a:ext cx="9144000" cy="1143000"/>
          </a:xfrm>
          <a:prstGeom prst="rect">
            <a:avLst/>
          </a:prstGeom>
        </p:spPr>
        <p:txBody>
          <a:bodyPr spcFirstLastPara="1" wrap="square" lIns="360000" tIns="180000" rIns="360000" bIns="144000" anchor="ctr" anchorCtr="0">
            <a:noAutofit/>
          </a:bodyPr>
          <a:lstStyle/>
          <a:p>
            <a:pPr marL="0" lvl="0" indent="0" algn="ctr" rtl="0">
              <a:spcBef>
                <a:spcPts val="0"/>
              </a:spcBef>
              <a:spcAft>
                <a:spcPts val="0"/>
              </a:spcAft>
              <a:buNone/>
            </a:pPr>
            <a:r>
              <a:rPr lang="nl-BE"/>
              <a:t>LENGTH EIGENSCHAP</a:t>
            </a:r>
            <a:endParaRPr lang="nl-NL"/>
          </a:p>
        </p:txBody>
      </p:sp>
      <p:sp>
        <p:nvSpPr>
          <p:cNvPr id="323" name="Google Shape;323;ga6424e9238_0_220"/>
          <p:cNvSpPr txBox="1">
            <a:spLocks noGrp="1"/>
          </p:cNvSpPr>
          <p:nvPr>
            <p:ph type="sldNum" idx="12"/>
          </p:nvPr>
        </p:nvSpPr>
        <p:spPr>
          <a:xfrm>
            <a:off x="360000" y="6084000"/>
            <a:ext cx="360000" cy="667200"/>
          </a:xfrm>
          <a:prstGeom prst="rect">
            <a:avLst/>
          </a:prstGeom>
        </p:spPr>
        <p:txBody>
          <a:bodyPr spcFirstLastPara="1" wrap="square" lIns="0" tIns="108000" rIns="0" bIns="0" anchor="ctr" anchorCtr="0">
            <a:noAutofit/>
          </a:bodyPr>
          <a:lstStyle/>
          <a:p>
            <a:pPr marL="0" lvl="0" indent="0" algn="ctr" rtl="0">
              <a:spcBef>
                <a:spcPts val="0"/>
              </a:spcBef>
              <a:spcAft>
                <a:spcPts val="0"/>
              </a:spcAft>
              <a:buClr>
                <a:srgbClr val="000000"/>
              </a:buClr>
              <a:buSzPts val="1500"/>
              <a:buFont typeface="Arial"/>
              <a:buNone/>
            </a:pPr>
            <a:fld id="{00000000-1234-1234-1234-123412341234}" type="slidenum">
              <a:rPr lang="nl-BE"/>
              <a:t>28</a:t>
            </a:fld>
            <a:endParaRPr/>
          </a:p>
        </p:txBody>
      </p:sp>
      <p:pic>
        <p:nvPicPr>
          <p:cNvPr id="324" name="Google Shape;324;ga6424e9238_0_220"/>
          <p:cNvPicPr preferRelativeResize="0"/>
          <p:nvPr/>
        </p:nvPicPr>
        <p:blipFill rotWithShape="1">
          <a:blip r:embed="rId3">
            <a:alphaModFix/>
          </a:blip>
          <a:srcRect/>
          <a:stretch/>
        </p:blipFill>
        <p:spPr>
          <a:xfrm>
            <a:off x="11" y="2900693"/>
            <a:ext cx="9144000" cy="1595975"/>
          </a:xfrm>
          <a:prstGeom prst="rect">
            <a:avLst/>
          </a:prstGeom>
          <a:noFill/>
          <a:ln>
            <a:noFill/>
          </a:ln>
        </p:spPr>
      </p:pic>
      <p:pic>
        <p:nvPicPr>
          <p:cNvPr id="325" name="Google Shape;325;ga6424e9238_0_220"/>
          <p:cNvPicPr preferRelativeResize="0"/>
          <p:nvPr/>
        </p:nvPicPr>
        <p:blipFill rotWithShape="1">
          <a:blip r:embed="rId4">
            <a:alphaModFix/>
          </a:blip>
          <a:srcRect l="13043" t="10793" b="67435"/>
          <a:stretch/>
        </p:blipFill>
        <p:spPr>
          <a:xfrm>
            <a:off x="744326" y="4662036"/>
            <a:ext cx="5760640" cy="115212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2" name="Google Shape;332;ga6424e9238_0_229"/>
          <p:cNvSpPr txBox="1">
            <a:spLocks noGrp="1"/>
          </p:cNvSpPr>
          <p:nvPr>
            <p:ph type="title"/>
          </p:nvPr>
        </p:nvSpPr>
        <p:spPr>
          <a:xfrm>
            <a:off x="0" y="0"/>
            <a:ext cx="9144000" cy="1143000"/>
          </a:xfrm>
          <a:prstGeom prst="rect">
            <a:avLst/>
          </a:prstGeom>
        </p:spPr>
        <p:txBody>
          <a:bodyPr spcFirstLastPara="1" wrap="square" lIns="360000" tIns="180000" rIns="360000" bIns="144000" anchor="ctr" anchorCtr="0">
            <a:noAutofit/>
          </a:bodyPr>
          <a:lstStyle/>
          <a:p>
            <a:pPr marL="0" lvl="0" indent="0" algn="ctr" rtl="0">
              <a:spcBef>
                <a:spcPts val="0"/>
              </a:spcBef>
              <a:spcAft>
                <a:spcPts val="0"/>
              </a:spcAft>
              <a:buNone/>
            </a:pPr>
            <a:r>
              <a:rPr lang="nl-BE"/>
              <a:t>NEW STRING()</a:t>
            </a:r>
            <a:endParaRPr lang="nl-NL"/>
          </a:p>
        </p:txBody>
      </p:sp>
      <p:sp>
        <p:nvSpPr>
          <p:cNvPr id="333" name="Google Shape;333;ga6424e9238_0_229"/>
          <p:cNvSpPr txBox="1">
            <a:spLocks noGrp="1"/>
          </p:cNvSpPr>
          <p:nvPr>
            <p:ph type="sldNum" idx="12"/>
          </p:nvPr>
        </p:nvSpPr>
        <p:spPr>
          <a:xfrm>
            <a:off x="360000" y="6084000"/>
            <a:ext cx="360000" cy="667200"/>
          </a:xfrm>
          <a:prstGeom prst="rect">
            <a:avLst/>
          </a:prstGeom>
        </p:spPr>
        <p:txBody>
          <a:bodyPr spcFirstLastPara="1" wrap="square" lIns="0" tIns="108000" rIns="0" bIns="0" anchor="ctr" anchorCtr="0">
            <a:noAutofit/>
          </a:bodyPr>
          <a:lstStyle/>
          <a:p>
            <a:pPr marL="0" lvl="0" indent="0" algn="ctr" rtl="0">
              <a:spcBef>
                <a:spcPts val="0"/>
              </a:spcBef>
              <a:spcAft>
                <a:spcPts val="0"/>
              </a:spcAft>
              <a:buClr>
                <a:srgbClr val="000000"/>
              </a:buClr>
              <a:buSzPts val="1500"/>
              <a:buFont typeface="Arial"/>
              <a:buNone/>
            </a:pPr>
            <a:fld id="{00000000-1234-1234-1234-123412341234}" type="slidenum">
              <a:rPr lang="nl-BE"/>
              <a:t>29</a:t>
            </a:fld>
            <a:endParaRPr/>
          </a:p>
        </p:txBody>
      </p:sp>
      <p:sp>
        <p:nvSpPr>
          <p:cNvPr id="334" name="Google Shape;334;ga6424e9238_0_229"/>
          <p:cNvSpPr txBox="1"/>
          <p:nvPr/>
        </p:nvSpPr>
        <p:spPr>
          <a:xfrm>
            <a:off x="-445" y="1143869"/>
            <a:ext cx="9145228" cy="4593251"/>
          </a:xfrm>
          <a:prstGeom prst="rect">
            <a:avLst/>
          </a:prstGeom>
          <a:noFill/>
          <a:ln>
            <a:noFill/>
          </a:ln>
        </p:spPr>
        <p:txBody>
          <a:bodyPr spcFirstLastPara="1" wrap="square" lIns="91425" tIns="45700" rIns="91425" bIns="45700" anchor="t" anchorCtr="0">
            <a:noAutofit/>
          </a:bodyPr>
          <a:lstStyle/>
          <a:p>
            <a:pPr marL="69850">
              <a:buSzPts val="2500"/>
            </a:pPr>
            <a:r>
              <a:rPr lang="nl-BE" sz="2500">
                <a:solidFill>
                  <a:srgbClr val="EC4B2F"/>
                </a:solidFill>
                <a:latin typeface="Trebuchet MS"/>
                <a:ea typeface="Trebuchet MS"/>
                <a:cs typeface="Trebuchet MS"/>
              </a:rPr>
              <a:t>new string(</a:t>
            </a:r>
            <a:r>
              <a:rPr lang="nl-BE" sz="2500" err="1">
                <a:solidFill>
                  <a:srgbClr val="00A0AE"/>
                </a:solidFill>
                <a:latin typeface="Trebuchet MS"/>
                <a:ea typeface="Trebuchet MS"/>
                <a:cs typeface="Trebuchet MS"/>
              </a:rPr>
              <a:t>char</a:t>
            </a:r>
            <a:r>
              <a:rPr lang="nl-BE" sz="2500">
                <a:solidFill>
                  <a:srgbClr val="00A0AE"/>
                </a:solidFill>
                <a:latin typeface="Trebuchet MS"/>
                <a:ea typeface="Trebuchet MS"/>
                <a:cs typeface="Trebuchet MS"/>
              </a:rPr>
              <a:t> c</a:t>
            </a:r>
            <a:r>
              <a:rPr lang="nl-BE" sz="2500">
                <a:latin typeface="Trebuchet MS"/>
                <a:ea typeface="Trebuchet MS"/>
                <a:cs typeface="Trebuchet MS"/>
              </a:rPr>
              <a:t>, </a:t>
            </a:r>
            <a:r>
              <a:rPr lang="nl-BE" sz="2500">
                <a:solidFill>
                  <a:srgbClr val="4B2B4B"/>
                </a:solidFill>
                <a:latin typeface="Trebuchet MS"/>
                <a:ea typeface="Trebuchet MS"/>
                <a:cs typeface="Trebuchet MS"/>
              </a:rPr>
              <a:t>int </a:t>
            </a:r>
            <a:r>
              <a:rPr lang="nl-BE" sz="2500" err="1">
                <a:solidFill>
                  <a:srgbClr val="4B2B4B"/>
                </a:solidFill>
                <a:latin typeface="Trebuchet MS"/>
                <a:ea typeface="Trebuchet MS"/>
                <a:cs typeface="Trebuchet MS"/>
              </a:rPr>
              <a:t>count</a:t>
            </a:r>
            <a:r>
              <a:rPr lang="nl-BE" sz="2500">
                <a:solidFill>
                  <a:srgbClr val="EC4B2F"/>
                </a:solidFill>
                <a:latin typeface="Trebuchet MS"/>
                <a:ea typeface="Trebuchet MS"/>
                <a:cs typeface="Trebuchet MS"/>
              </a:rPr>
              <a:t>)</a:t>
            </a:r>
            <a:r>
              <a:rPr lang="nl-BE" sz="2500">
                <a:latin typeface="Trebuchet MS"/>
                <a:ea typeface="Trebuchet MS"/>
                <a:cs typeface="Trebuchet MS"/>
              </a:rPr>
              <a:t> </a:t>
            </a:r>
          </a:p>
          <a:p>
            <a:pPr marL="457200" lvl="0" indent="-387350" algn="l">
              <a:spcBef>
                <a:spcPts val="0"/>
              </a:spcBef>
              <a:spcAft>
                <a:spcPts val="0"/>
              </a:spcAft>
              <a:buSzPts val="2500"/>
              <a:buFont typeface="Trebuchet MS"/>
              <a:buChar char="●"/>
            </a:pPr>
            <a:r>
              <a:rPr lang="nl-BE" sz="2500">
                <a:latin typeface="Trebuchet MS"/>
                <a:ea typeface="Trebuchet MS"/>
                <a:cs typeface="Trebuchet MS"/>
                <a:sym typeface="Trebuchet MS"/>
              </a:rPr>
              <a:t>Handige manier om onderlijnen te drukken of variabele x-keer op te vullen met een bepaald karakter</a:t>
            </a:r>
            <a:endParaRPr sz="2500">
              <a:latin typeface="Trebuchet MS"/>
              <a:ea typeface="Trebuchet MS"/>
              <a:cs typeface="Trebuchet MS"/>
            </a:endParaRPr>
          </a:p>
          <a:p>
            <a:pPr marL="457200" indent="-387350">
              <a:buSzPts val="2500"/>
              <a:buFont typeface="Trebuchet MS"/>
              <a:buChar char="●"/>
            </a:pPr>
            <a:r>
              <a:rPr lang="nl-BE" sz="2500">
                <a:latin typeface="Trebuchet MS"/>
                <a:ea typeface="Trebuchet MS"/>
                <a:cs typeface="Trebuchet MS"/>
              </a:rPr>
              <a:t>Print het </a:t>
            </a:r>
            <a:r>
              <a:rPr lang="nl-BE" sz="2500">
                <a:solidFill>
                  <a:srgbClr val="00A0AE"/>
                </a:solidFill>
                <a:latin typeface="Trebuchet MS"/>
                <a:ea typeface="Trebuchet MS"/>
                <a:cs typeface="Trebuchet MS"/>
              </a:rPr>
              <a:t>karakter (c)</a:t>
            </a:r>
            <a:r>
              <a:rPr lang="nl-BE" sz="2500">
                <a:latin typeface="Trebuchet MS"/>
                <a:ea typeface="Trebuchet MS"/>
                <a:cs typeface="Trebuchet MS"/>
              </a:rPr>
              <a:t> een bepaald </a:t>
            </a:r>
            <a:r>
              <a:rPr lang="nl-BE" sz="2500">
                <a:solidFill>
                  <a:srgbClr val="4B2B4B"/>
                </a:solidFill>
                <a:latin typeface="Trebuchet MS"/>
                <a:ea typeface="Trebuchet MS"/>
                <a:cs typeface="Trebuchet MS"/>
              </a:rPr>
              <a:t>aantal keer (</a:t>
            </a:r>
            <a:r>
              <a:rPr lang="nl-BE" sz="2500" err="1">
                <a:solidFill>
                  <a:srgbClr val="4B2B4B"/>
                </a:solidFill>
                <a:latin typeface="Trebuchet MS"/>
                <a:ea typeface="Trebuchet MS"/>
                <a:cs typeface="Trebuchet MS"/>
              </a:rPr>
              <a:t>count</a:t>
            </a:r>
            <a:r>
              <a:rPr lang="nl-BE" sz="2500">
                <a:solidFill>
                  <a:srgbClr val="4B2B4B"/>
                </a:solidFill>
                <a:latin typeface="Trebuchet MS"/>
                <a:ea typeface="Trebuchet MS"/>
                <a:cs typeface="Trebuchet MS"/>
              </a:rPr>
              <a:t>)</a:t>
            </a:r>
            <a:r>
              <a:rPr lang="nl-BE" sz="2500">
                <a:latin typeface="Trebuchet MS"/>
                <a:ea typeface="Trebuchet MS"/>
                <a:cs typeface="Trebuchet MS"/>
              </a:rPr>
              <a:t> af</a:t>
            </a:r>
            <a:endParaRPr lang="nl-BE" sz="2500">
              <a:latin typeface="Trebuchet MS"/>
              <a:ea typeface="Trebuchet MS"/>
              <a:cs typeface="Trebuchet MS"/>
              <a:sym typeface="Trebuchet MS"/>
            </a:endParaRPr>
          </a:p>
          <a:p>
            <a:pPr marL="69850" lvl="0" algn="l" rtl="0">
              <a:spcBef>
                <a:spcPts val="0"/>
              </a:spcBef>
              <a:spcAft>
                <a:spcPts val="0"/>
              </a:spcAft>
              <a:buSzPts val="2500"/>
            </a:pPr>
            <a:endParaRPr lang="nl-BE" sz="2500">
              <a:latin typeface="Trebuchet MS"/>
              <a:ea typeface="Trebuchet MS"/>
              <a:cs typeface="Trebuchet MS"/>
            </a:endParaRPr>
          </a:p>
        </p:txBody>
      </p:sp>
      <p:pic>
        <p:nvPicPr>
          <p:cNvPr id="335" name="Google Shape;335;ga6424e9238_0_229"/>
          <p:cNvPicPr preferRelativeResize="0"/>
          <p:nvPr/>
        </p:nvPicPr>
        <p:blipFill rotWithShape="1">
          <a:blip r:embed="rId3">
            <a:alphaModFix/>
          </a:blip>
          <a:srcRect/>
          <a:stretch/>
        </p:blipFill>
        <p:spPr>
          <a:xfrm>
            <a:off x="360008" y="4295310"/>
            <a:ext cx="3528392" cy="1284697"/>
          </a:xfrm>
          <a:prstGeom prst="rect">
            <a:avLst/>
          </a:prstGeom>
          <a:noFill/>
          <a:ln>
            <a:noFill/>
          </a:ln>
        </p:spPr>
      </p:pic>
      <p:pic>
        <p:nvPicPr>
          <p:cNvPr id="336" name="Google Shape;336;ga6424e9238_0_229"/>
          <p:cNvPicPr preferRelativeResize="0"/>
          <p:nvPr/>
        </p:nvPicPr>
        <p:blipFill rotWithShape="1">
          <a:blip r:embed="rId4">
            <a:alphaModFix/>
          </a:blip>
          <a:srcRect/>
          <a:stretch/>
        </p:blipFill>
        <p:spPr>
          <a:xfrm>
            <a:off x="360001" y="3019429"/>
            <a:ext cx="6934200" cy="971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3"/>
          <p:cNvSpPr txBox="1">
            <a:spLocks noGrp="1"/>
          </p:cNvSpPr>
          <p:nvPr>
            <p:ph type="body" idx="1"/>
          </p:nvPr>
        </p:nvSpPr>
        <p:spPr>
          <a:xfrm>
            <a:off x="0" y="1138456"/>
            <a:ext cx="9144000" cy="4180620"/>
          </a:xfrm>
          <a:prstGeom prst="rect">
            <a:avLst/>
          </a:prstGeom>
          <a:noFill/>
          <a:ln>
            <a:noFill/>
          </a:ln>
        </p:spPr>
        <p:txBody>
          <a:bodyPr spcFirstLastPara="1" wrap="square" lIns="432000" tIns="252000" rIns="432000" bIns="144000" anchor="t" anchorCtr="0">
            <a:normAutofit/>
          </a:bodyPr>
          <a:lstStyle/>
          <a:p>
            <a:pPr marL="107950" indent="-342900">
              <a:spcBef>
                <a:spcPts val="600"/>
              </a:spcBef>
              <a:buSzPts val="2500"/>
            </a:pPr>
            <a:r>
              <a:rPr lang="nl-BE" sz="2900"/>
              <a:t>For iteratie</a:t>
            </a:r>
            <a:endParaRPr lang="nl-BE" sz="2900">
              <a:solidFill>
                <a:srgbClr val="0E151B"/>
              </a:solidFill>
            </a:endParaRPr>
          </a:p>
          <a:p>
            <a:pPr marL="107950" indent="-342900" algn="l">
              <a:lnSpc>
                <a:spcPct val="90000"/>
              </a:lnSpc>
              <a:spcBef>
                <a:spcPts val="600"/>
              </a:spcBef>
              <a:spcAft>
                <a:spcPts val="0"/>
              </a:spcAft>
              <a:buSzPts val="2500"/>
              <a:buChar char="•"/>
            </a:pPr>
            <a:r>
              <a:rPr lang="nl-BE" sz="2900">
                <a:solidFill>
                  <a:srgbClr val="EC4B2F"/>
                </a:solidFill>
              </a:rPr>
              <a:t>Do </a:t>
            </a:r>
            <a:r>
              <a:rPr lang="nl-BE" sz="2900" err="1">
                <a:solidFill>
                  <a:srgbClr val="EC4B2F"/>
                </a:solidFill>
              </a:rPr>
              <a:t>while</a:t>
            </a:r>
          </a:p>
          <a:p>
            <a:pPr marL="107950" indent="-342900">
              <a:spcBef>
                <a:spcPts val="600"/>
              </a:spcBef>
              <a:buSzPts val="2500"/>
            </a:pPr>
            <a:r>
              <a:rPr lang="nl-BE" sz="2900" err="1"/>
              <a:t>While</a:t>
            </a:r>
            <a:r>
              <a:rPr lang="nl-BE" sz="2900"/>
              <a:t> do</a:t>
            </a:r>
            <a:endParaRPr lang="nl-BE"/>
          </a:p>
          <a:p>
            <a:pPr marL="266700" lvl="1" indent="0" algn="l">
              <a:lnSpc>
                <a:spcPct val="90000"/>
              </a:lnSpc>
              <a:spcBef>
                <a:spcPts val="600"/>
              </a:spcBef>
              <a:spcAft>
                <a:spcPts val="0"/>
              </a:spcAft>
              <a:buNone/>
            </a:pPr>
            <a:endParaRPr/>
          </a:p>
          <a:p>
            <a:pPr marL="0" lvl="0" indent="0" algn="l" rtl="0">
              <a:lnSpc>
                <a:spcPct val="90000"/>
              </a:lnSpc>
              <a:spcBef>
                <a:spcPts val="600"/>
              </a:spcBef>
              <a:spcAft>
                <a:spcPts val="0"/>
              </a:spcAft>
              <a:buClr>
                <a:srgbClr val="000000"/>
              </a:buClr>
              <a:buSzPts val="2228"/>
              <a:buNone/>
            </a:pPr>
            <a:endParaRPr sz="2475"/>
          </a:p>
          <a:p>
            <a:pPr marL="242570" lvl="0" indent="-100965" algn="l" rtl="0">
              <a:lnSpc>
                <a:spcPct val="90000"/>
              </a:lnSpc>
              <a:spcBef>
                <a:spcPts val="600"/>
              </a:spcBef>
              <a:spcAft>
                <a:spcPts val="0"/>
              </a:spcAft>
              <a:buClr>
                <a:srgbClr val="000000"/>
              </a:buClr>
              <a:buSzPts val="2228"/>
              <a:buNone/>
            </a:pPr>
            <a:endParaRPr sz="2475"/>
          </a:p>
          <a:p>
            <a:pPr marL="242570" lvl="0" indent="-114300" algn="l" rtl="0">
              <a:lnSpc>
                <a:spcPct val="90000"/>
              </a:lnSpc>
              <a:spcBef>
                <a:spcPts val="600"/>
              </a:spcBef>
              <a:spcAft>
                <a:spcPts val="0"/>
              </a:spcAft>
              <a:buClr>
                <a:srgbClr val="000000"/>
              </a:buClr>
              <a:buSzPts val="2025"/>
              <a:buNone/>
            </a:pPr>
            <a:endParaRPr/>
          </a:p>
        </p:txBody>
      </p:sp>
      <p:sp>
        <p:nvSpPr>
          <p:cNvPr id="99" name="Google Shape;99;p3"/>
          <p:cNvSpPr txBox="1">
            <a:spLocks noGrp="1"/>
          </p:cNvSpPr>
          <p:nvPr>
            <p:ph type="title"/>
          </p:nvPr>
        </p:nvSpPr>
        <p:spPr>
          <a:xfrm>
            <a:off x="0" y="0"/>
            <a:ext cx="9144000" cy="1142984"/>
          </a:xfrm>
          <a:prstGeom prst="rect">
            <a:avLst/>
          </a:prstGeom>
          <a:noFill/>
          <a:ln>
            <a:noFill/>
          </a:ln>
        </p:spPr>
        <p:txBody>
          <a:bodyPr spcFirstLastPara="1" wrap="square" lIns="360000" tIns="180000" rIns="360000" bIns="144000" anchor="ctr" anchorCtr="0">
            <a:noAutofit/>
          </a:bodyPr>
          <a:lstStyle/>
          <a:p>
            <a:pPr marL="0" lvl="0" indent="0" algn="ctr" rtl="0">
              <a:lnSpc>
                <a:spcPct val="80000"/>
              </a:lnSpc>
              <a:spcBef>
                <a:spcPts val="0"/>
              </a:spcBef>
              <a:spcAft>
                <a:spcPts val="0"/>
              </a:spcAft>
              <a:buClr>
                <a:srgbClr val="00A0AE"/>
              </a:buClr>
              <a:buSzPts val="2700"/>
              <a:buFont typeface="Trebuchet MS"/>
              <a:buNone/>
            </a:pPr>
            <a:r>
              <a:rPr lang="nl-BE"/>
              <a:t>SOORTEN</a:t>
            </a:r>
            <a:endParaRPr lang="nl-NL"/>
          </a:p>
        </p:txBody>
      </p:sp>
      <p:sp>
        <p:nvSpPr>
          <p:cNvPr id="100" name="Google Shape;100;p3"/>
          <p:cNvSpPr txBox="1">
            <a:spLocks noGrp="1"/>
          </p:cNvSpPr>
          <p:nvPr>
            <p:ph type="sldNum" idx="12"/>
          </p:nvPr>
        </p:nvSpPr>
        <p:spPr>
          <a:xfrm>
            <a:off x="360000" y="6084000"/>
            <a:ext cx="360000" cy="667148"/>
          </a:xfrm>
          <a:prstGeom prst="rect">
            <a:avLst/>
          </a:prstGeom>
          <a:solidFill>
            <a:srgbClr val="00A0AE"/>
          </a:solidFill>
          <a:ln>
            <a:noFill/>
          </a:ln>
        </p:spPr>
        <p:txBody>
          <a:bodyPr spcFirstLastPara="1" wrap="square" lIns="0" tIns="108000" rIns="0" bIns="0" anchor="ctr" anchorCtr="0">
            <a:noAutofit/>
          </a:bodyPr>
          <a:lstStyle/>
          <a:p>
            <a:pPr marL="0" lvl="0" indent="0" algn="ctr" rtl="0">
              <a:lnSpc>
                <a:spcPct val="100000"/>
              </a:lnSpc>
              <a:spcBef>
                <a:spcPts val="0"/>
              </a:spcBef>
              <a:spcAft>
                <a:spcPts val="0"/>
              </a:spcAft>
              <a:buClr>
                <a:srgbClr val="000000"/>
              </a:buClr>
              <a:buSzPts val="1500"/>
              <a:buFont typeface="Arial"/>
              <a:buNone/>
            </a:pPr>
            <a:fld id="{00000000-1234-1234-1234-123412341234}" type="slidenum">
              <a:rPr lang="nl-BE"/>
              <a:t>3</a:t>
            </a:fld>
            <a:endParaRPr/>
          </a:p>
        </p:txBody>
      </p:sp>
      <p:sp>
        <p:nvSpPr>
          <p:cNvPr id="101" name="Google Shape;101;p3"/>
          <p:cNvSpPr txBox="1">
            <a:spLocks noGrp="1"/>
          </p:cNvSpPr>
          <p:nvPr>
            <p:ph type="ftr" idx="11"/>
          </p:nvPr>
        </p:nvSpPr>
        <p:spPr>
          <a:xfrm>
            <a:off x="755577" y="6084000"/>
            <a:ext cx="4032424" cy="432000"/>
          </a:xfrm>
          <a:prstGeom prst="rect">
            <a:avLst/>
          </a:prstGeom>
          <a:solidFill>
            <a:schemeClr val="lt1"/>
          </a:solidFill>
          <a:ln>
            <a:noFill/>
          </a:ln>
        </p:spPr>
        <p:txBody>
          <a:bodyPr spcFirstLastPara="1" wrap="square" lIns="144000" tIns="0" rIns="144000" bIns="0" anchor="ctr" anchorCtr="0">
            <a:noAutofit/>
          </a:bodyPr>
          <a:lstStyle/>
          <a:p>
            <a:pPr marL="0" lvl="0" indent="0" algn="l" rtl="0">
              <a:lnSpc>
                <a:spcPct val="90000"/>
              </a:lnSpc>
              <a:spcBef>
                <a:spcPts val="0"/>
              </a:spcBef>
              <a:spcAft>
                <a:spcPts val="0"/>
              </a:spcAft>
              <a:buSzPts val="1400"/>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8BCD27E5-FDF7-46B5-BED6-CC8DEBEF445C}"/>
              </a:ext>
            </a:extLst>
          </p:cNvPr>
          <p:cNvSpPr>
            <a:spLocks noGrp="1"/>
          </p:cNvSpPr>
          <p:nvPr>
            <p:ph idx="1"/>
          </p:nvPr>
        </p:nvSpPr>
        <p:spPr/>
        <p:txBody>
          <a:bodyPr vert="horz" lIns="324000" tIns="189000" rIns="324000" bIns="108000" rtlCol="0" anchor="t">
            <a:normAutofit/>
          </a:bodyPr>
          <a:lstStyle/>
          <a:p>
            <a:pPr marL="0" indent="0">
              <a:buNone/>
            </a:pPr>
            <a:endParaRPr lang="nl-NL"/>
          </a:p>
        </p:txBody>
      </p:sp>
      <p:sp>
        <p:nvSpPr>
          <p:cNvPr id="3" name="Titel 2">
            <a:extLst>
              <a:ext uri="{FF2B5EF4-FFF2-40B4-BE49-F238E27FC236}">
                <a16:creationId xmlns:a16="http://schemas.microsoft.com/office/drawing/2014/main" id="{6226804C-C0DB-4704-B4D9-917598E326A3}"/>
              </a:ext>
            </a:extLst>
          </p:cNvPr>
          <p:cNvSpPr>
            <a:spLocks noGrp="1"/>
          </p:cNvSpPr>
          <p:nvPr>
            <p:ph type="title"/>
          </p:nvPr>
        </p:nvSpPr>
        <p:spPr/>
        <p:txBody>
          <a:bodyPr/>
          <a:lstStyle/>
          <a:p>
            <a:pPr algn="ctr"/>
            <a:r>
              <a:rPr lang="nl-NL" cap="all"/>
              <a:t>OEFENINGEN</a:t>
            </a:r>
            <a:endParaRPr lang="nl-NL" b="0"/>
          </a:p>
        </p:txBody>
      </p:sp>
      <p:sp>
        <p:nvSpPr>
          <p:cNvPr id="4" name="Tijdelijke aanduiding voor dianummer 3">
            <a:extLst>
              <a:ext uri="{FF2B5EF4-FFF2-40B4-BE49-F238E27FC236}">
                <a16:creationId xmlns:a16="http://schemas.microsoft.com/office/drawing/2014/main" id="{ADA06B14-E077-4BEC-9820-E71A098DE1F2}"/>
              </a:ext>
            </a:extLst>
          </p:cNvPr>
          <p:cNvSpPr>
            <a:spLocks noGrp="1"/>
          </p:cNvSpPr>
          <p:nvPr>
            <p:ph type="sldNum" sz="quarter" idx="11"/>
          </p:nvPr>
        </p:nvSpPr>
        <p:spPr/>
        <p:txBody>
          <a:bodyPr/>
          <a:lstStyle/>
          <a:p>
            <a:fld id="{3B80295F-48CD-49FC-897A-CCEC919B8070}" type="slidenum">
              <a:rPr lang="nl-BE" smtClean="0"/>
              <a:pPr/>
              <a:t>30</a:t>
            </a:fld>
            <a:endParaRPr lang="nl-BE"/>
          </a:p>
        </p:txBody>
      </p:sp>
      <p:sp>
        <p:nvSpPr>
          <p:cNvPr id="5" name="Tijdelijke aanduiding voor voettekst 4">
            <a:extLst>
              <a:ext uri="{FF2B5EF4-FFF2-40B4-BE49-F238E27FC236}">
                <a16:creationId xmlns:a16="http://schemas.microsoft.com/office/drawing/2014/main" id="{D5901C76-B101-477D-AF2F-1DF9093F5FD5}"/>
              </a:ext>
            </a:extLst>
          </p:cNvPr>
          <p:cNvSpPr>
            <a:spLocks noGrp="1"/>
          </p:cNvSpPr>
          <p:nvPr>
            <p:ph type="ftr" sz="quarter" idx="12"/>
          </p:nvPr>
        </p:nvSpPr>
        <p:spPr/>
        <p:txBody>
          <a:bodyPr/>
          <a:lstStyle/>
          <a:p>
            <a:endParaRPr lang="nl-BE"/>
          </a:p>
        </p:txBody>
      </p:sp>
      <p:pic>
        <p:nvPicPr>
          <p:cNvPr id="6" name="Afbeelding 6">
            <a:extLst>
              <a:ext uri="{FF2B5EF4-FFF2-40B4-BE49-F238E27FC236}">
                <a16:creationId xmlns:a16="http://schemas.microsoft.com/office/drawing/2014/main" id="{CF7E77F9-05AD-D44F-CEC0-AE9B4FED2EA2}"/>
              </a:ext>
            </a:extLst>
          </p:cNvPr>
          <p:cNvPicPr>
            <a:picLocks noChangeAspect="1"/>
          </p:cNvPicPr>
          <p:nvPr/>
        </p:nvPicPr>
        <p:blipFill>
          <a:blip r:embed="rId2"/>
          <a:stretch>
            <a:fillRect/>
          </a:stretch>
        </p:blipFill>
        <p:spPr>
          <a:xfrm>
            <a:off x="2195147" y="2587869"/>
            <a:ext cx="4748823" cy="1584569"/>
          </a:xfrm>
          <a:prstGeom prst="rect">
            <a:avLst/>
          </a:prstGeom>
        </p:spPr>
      </p:pic>
    </p:spTree>
    <p:extLst>
      <p:ext uri="{BB962C8B-B14F-4D97-AF65-F5344CB8AC3E}">
        <p14:creationId xmlns:p14="http://schemas.microsoft.com/office/powerpoint/2010/main" val="515965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ga44338dd1b_0_21"/>
          <p:cNvSpPr txBox="1">
            <a:spLocks noGrp="1"/>
          </p:cNvSpPr>
          <p:nvPr>
            <p:ph type="body" idx="1"/>
          </p:nvPr>
        </p:nvSpPr>
        <p:spPr>
          <a:xfrm>
            <a:off x="0" y="1152000"/>
            <a:ext cx="9240900" cy="4428000"/>
          </a:xfrm>
          <a:prstGeom prst="rect">
            <a:avLst/>
          </a:prstGeom>
          <a:noFill/>
          <a:ln>
            <a:noFill/>
          </a:ln>
        </p:spPr>
        <p:txBody>
          <a:bodyPr spcFirstLastPara="1" wrap="square" lIns="432000" tIns="252000" rIns="432000" bIns="144000" anchor="t" anchorCtr="0">
            <a:noAutofit/>
          </a:bodyPr>
          <a:lstStyle/>
          <a:p>
            <a:pPr marL="0" lvl="0" indent="0" algn="l" rtl="0">
              <a:lnSpc>
                <a:spcPct val="90000"/>
              </a:lnSpc>
              <a:spcBef>
                <a:spcPts val="300"/>
              </a:spcBef>
              <a:spcAft>
                <a:spcPts val="0"/>
              </a:spcAft>
              <a:buSzPts val="2025"/>
              <a:buNone/>
            </a:pPr>
            <a:r>
              <a:rPr lang="nl-BE" sz="2500"/>
              <a:t>Wanneer het </a:t>
            </a:r>
            <a:r>
              <a:rPr lang="nl-BE" sz="2500">
                <a:solidFill>
                  <a:srgbClr val="EC4B2F"/>
                </a:solidFill>
              </a:rPr>
              <a:t>aantal keer</a:t>
            </a:r>
            <a:r>
              <a:rPr lang="nl-BE" sz="2500"/>
              <a:t> dat opdrachten moeten herhaald worden </a:t>
            </a:r>
            <a:r>
              <a:rPr lang="nl-BE" sz="2500">
                <a:solidFill>
                  <a:srgbClr val="EC4B2F"/>
                </a:solidFill>
              </a:rPr>
              <a:t>ongekend</a:t>
            </a:r>
            <a:r>
              <a:rPr lang="nl-BE" sz="2500"/>
              <a:t> is. </a:t>
            </a:r>
            <a:endParaRPr sz="2500"/>
          </a:p>
          <a:p>
            <a:pPr marL="0" lvl="0" indent="0" algn="l" rtl="0">
              <a:lnSpc>
                <a:spcPct val="90000"/>
              </a:lnSpc>
              <a:spcBef>
                <a:spcPts val="300"/>
              </a:spcBef>
              <a:spcAft>
                <a:spcPts val="0"/>
              </a:spcAft>
              <a:buSzPts val="2025"/>
              <a:buNone/>
            </a:pPr>
            <a:endParaRPr sz="2500"/>
          </a:p>
          <a:p>
            <a:pPr marL="0" lvl="0" indent="0" algn="l" rtl="0">
              <a:lnSpc>
                <a:spcPct val="90000"/>
              </a:lnSpc>
              <a:spcBef>
                <a:spcPts val="300"/>
              </a:spcBef>
              <a:spcAft>
                <a:spcPts val="0"/>
              </a:spcAft>
              <a:buSzPts val="2025"/>
              <a:buNone/>
            </a:pPr>
            <a:r>
              <a:rPr lang="nl-BE" sz="2500"/>
              <a:t>De opdrachten moeten </a:t>
            </a:r>
            <a:r>
              <a:rPr lang="nl-BE" sz="2500">
                <a:solidFill>
                  <a:srgbClr val="EC4B2F"/>
                </a:solidFill>
              </a:rPr>
              <a:t>minstens één maal</a:t>
            </a:r>
            <a:r>
              <a:rPr lang="nl-BE" sz="2500"/>
              <a:t> uitgevoerd worden</a:t>
            </a:r>
            <a:endParaRPr sz="2500"/>
          </a:p>
          <a:p>
            <a:pPr marL="0" lvl="0" indent="0" algn="l" rtl="0">
              <a:lnSpc>
                <a:spcPct val="90000"/>
              </a:lnSpc>
              <a:spcBef>
                <a:spcPts val="300"/>
              </a:spcBef>
              <a:spcAft>
                <a:spcPts val="0"/>
              </a:spcAft>
              <a:buSzPts val="2025"/>
              <a:buNone/>
            </a:pPr>
            <a:endParaRPr sz="2500"/>
          </a:p>
          <a:p>
            <a:pPr marL="0" lvl="0" indent="0" algn="l" rtl="0">
              <a:lnSpc>
                <a:spcPct val="90000"/>
              </a:lnSpc>
              <a:spcBef>
                <a:spcPts val="300"/>
              </a:spcBef>
              <a:spcAft>
                <a:spcPts val="0"/>
              </a:spcAft>
              <a:buSzPts val="2025"/>
              <a:buNone/>
            </a:pPr>
            <a:r>
              <a:rPr lang="nl-BE" sz="2500"/>
              <a:t>Herhalen de opdrachten tot aan een voorwaarde voldaan wordt</a:t>
            </a:r>
            <a:endParaRPr sz="2500"/>
          </a:p>
          <a:p>
            <a:pPr marL="0" lvl="0" indent="0" algn="l" rtl="0">
              <a:lnSpc>
                <a:spcPct val="90000"/>
              </a:lnSpc>
              <a:spcBef>
                <a:spcPts val="300"/>
              </a:spcBef>
              <a:spcAft>
                <a:spcPts val="0"/>
              </a:spcAft>
              <a:buSzPts val="2025"/>
              <a:buNone/>
            </a:pPr>
            <a:endParaRPr sz="2500"/>
          </a:p>
          <a:p>
            <a:pPr marL="0" lvl="0" indent="0" algn="l" rtl="0">
              <a:lnSpc>
                <a:spcPct val="90000"/>
              </a:lnSpc>
              <a:spcBef>
                <a:spcPts val="300"/>
              </a:spcBef>
              <a:spcAft>
                <a:spcPts val="0"/>
              </a:spcAft>
              <a:buSzPts val="2025"/>
              <a:buNone/>
            </a:pPr>
            <a:r>
              <a:rPr lang="nl-BE" sz="2500">
                <a:solidFill>
                  <a:srgbClr val="00A0AE"/>
                </a:solidFill>
              </a:rPr>
              <a:t>Praktisch vooral gebruikt bij: </a:t>
            </a:r>
            <a:endParaRPr sz="2500">
              <a:solidFill>
                <a:srgbClr val="00A0AE"/>
              </a:solidFill>
            </a:endParaRPr>
          </a:p>
          <a:p>
            <a:pPr marL="457200" lvl="0" indent="-387350" algn="l" rtl="0">
              <a:lnSpc>
                <a:spcPct val="90000"/>
              </a:lnSpc>
              <a:spcBef>
                <a:spcPts val="300"/>
              </a:spcBef>
              <a:spcAft>
                <a:spcPts val="0"/>
              </a:spcAft>
              <a:buSzPts val="2500"/>
              <a:buChar char="•"/>
            </a:pPr>
            <a:r>
              <a:rPr lang="nl-BE" sz="2500"/>
              <a:t>Controle of invoer juiste datatype bevat</a:t>
            </a:r>
            <a:endParaRPr sz="2500"/>
          </a:p>
          <a:p>
            <a:pPr marL="457200" lvl="0" indent="-387350" algn="l" rtl="0">
              <a:lnSpc>
                <a:spcPct val="90000"/>
              </a:lnSpc>
              <a:spcBef>
                <a:spcPts val="0"/>
              </a:spcBef>
              <a:spcAft>
                <a:spcPts val="0"/>
              </a:spcAft>
              <a:buSzPts val="2500"/>
              <a:buChar char="•"/>
            </a:pPr>
            <a:r>
              <a:rPr lang="nl-BE" sz="2500"/>
              <a:t>Controle of invoer voldoet aan bepaalde voorwaarde(s)</a:t>
            </a:r>
            <a:endParaRPr sz="2500"/>
          </a:p>
        </p:txBody>
      </p:sp>
      <p:sp>
        <p:nvSpPr>
          <p:cNvPr id="108" name="Google Shape;108;ga44338dd1b_0_21"/>
          <p:cNvSpPr txBox="1">
            <a:spLocks noGrp="1"/>
          </p:cNvSpPr>
          <p:nvPr>
            <p:ph type="title"/>
          </p:nvPr>
        </p:nvSpPr>
        <p:spPr>
          <a:xfrm>
            <a:off x="0" y="0"/>
            <a:ext cx="9144000" cy="1143000"/>
          </a:xfrm>
          <a:prstGeom prst="rect">
            <a:avLst/>
          </a:prstGeom>
          <a:noFill/>
          <a:ln>
            <a:noFill/>
          </a:ln>
        </p:spPr>
        <p:txBody>
          <a:bodyPr spcFirstLastPara="1" wrap="square" lIns="360000" tIns="180000" rIns="360000" bIns="144000" anchor="ctr" anchorCtr="0">
            <a:noAutofit/>
          </a:bodyPr>
          <a:lstStyle/>
          <a:p>
            <a:pPr marL="0" lvl="0" indent="0" algn="ctr" rtl="0">
              <a:lnSpc>
                <a:spcPct val="80000"/>
              </a:lnSpc>
              <a:spcBef>
                <a:spcPts val="0"/>
              </a:spcBef>
              <a:spcAft>
                <a:spcPts val="0"/>
              </a:spcAft>
              <a:buSzPts val="2700"/>
              <a:buNone/>
            </a:pPr>
            <a:r>
              <a:rPr lang="nl-BE"/>
              <a:t>DO WHILE ITERATIE</a:t>
            </a:r>
            <a:endParaRPr lang="nl-NL"/>
          </a:p>
        </p:txBody>
      </p:sp>
      <p:sp>
        <p:nvSpPr>
          <p:cNvPr id="109" name="Google Shape;109;ga44338dd1b_0_21"/>
          <p:cNvSpPr txBox="1">
            <a:spLocks noGrp="1"/>
          </p:cNvSpPr>
          <p:nvPr>
            <p:ph type="sldNum" idx="12"/>
          </p:nvPr>
        </p:nvSpPr>
        <p:spPr>
          <a:xfrm>
            <a:off x="360000" y="6084000"/>
            <a:ext cx="360000" cy="667200"/>
          </a:xfrm>
          <a:prstGeom prst="rect">
            <a:avLst/>
          </a:prstGeom>
          <a:solidFill>
            <a:srgbClr val="00A0AE"/>
          </a:solidFill>
          <a:ln>
            <a:noFill/>
          </a:ln>
        </p:spPr>
        <p:txBody>
          <a:bodyPr spcFirstLastPara="1" wrap="square" lIns="0" tIns="108000" rIns="0" bIns="0" anchor="ctr" anchorCtr="0">
            <a:noAutofit/>
          </a:bodyPr>
          <a:lstStyle/>
          <a:p>
            <a:pPr marL="0" lvl="0" indent="0" algn="ctr" rtl="0">
              <a:lnSpc>
                <a:spcPct val="100000"/>
              </a:lnSpc>
              <a:spcBef>
                <a:spcPts val="0"/>
              </a:spcBef>
              <a:spcAft>
                <a:spcPts val="0"/>
              </a:spcAft>
              <a:buClr>
                <a:srgbClr val="000000"/>
              </a:buClr>
              <a:buSzPts val="1500"/>
              <a:buFont typeface="Arial"/>
              <a:buNone/>
            </a:pPr>
            <a:fld id="{00000000-1234-1234-1234-123412341234}" type="slidenum">
              <a:rPr lang="nl-BE"/>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ga44338dd1b_0_14"/>
          <p:cNvSpPr txBox="1">
            <a:spLocks noGrp="1"/>
          </p:cNvSpPr>
          <p:nvPr>
            <p:ph type="body" idx="1"/>
          </p:nvPr>
        </p:nvSpPr>
        <p:spPr>
          <a:xfrm>
            <a:off x="0" y="1152000"/>
            <a:ext cx="9144000" cy="4428000"/>
          </a:xfrm>
          <a:prstGeom prst="rect">
            <a:avLst/>
          </a:prstGeom>
          <a:noFill/>
          <a:ln>
            <a:noFill/>
          </a:ln>
        </p:spPr>
        <p:txBody>
          <a:bodyPr spcFirstLastPara="1" wrap="square" lIns="432000" tIns="252000" rIns="432000" bIns="144000" anchor="t" anchorCtr="0">
            <a:noAutofit/>
          </a:bodyPr>
          <a:lstStyle/>
          <a:p>
            <a:pPr marL="0" lvl="0" indent="0" algn="l" rtl="0">
              <a:lnSpc>
                <a:spcPct val="90000"/>
              </a:lnSpc>
              <a:spcBef>
                <a:spcPts val="300"/>
              </a:spcBef>
              <a:spcAft>
                <a:spcPts val="0"/>
              </a:spcAft>
              <a:buSzPts val="2025"/>
              <a:buNone/>
            </a:pPr>
            <a:r>
              <a:rPr lang="nl-BE" sz="2500"/>
              <a:t>do</a:t>
            </a:r>
            <a:endParaRPr sz="2500"/>
          </a:p>
          <a:p>
            <a:pPr marL="0" lvl="0" indent="0" algn="l" rtl="0">
              <a:lnSpc>
                <a:spcPct val="90000"/>
              </a:lnSpc>
              <a:spcBef>
                <a:spcPts val="300"/>
              </a:spcBef>
              <a:spcAft>
                <a:spcPts val="0"/>
              </a:spcAft>
              <a:buSzPts val="2025"/>
              <a:buNone/>
            </a:pPr>
            <a:r>
              <a:rPr lang="nl-BE" sz="2500"/>
              <a:t>{</a:t>
            </a:r>
            <a:endParaRPr sz="2500"/>
          </a:p>
          <a:p>
            <a:pPr marL="0" lvl="0" indent="0" algn="l" rtl="0">
              <a:lnSpc>
                <a:spcPct val="90000"/>
              </a:lnSpc>
              <a:spcBef>
                <a:spcPts val="300"/>
              </a:spcBef>
              <a:spcAft>
                <a:spcPts val="0"/>
              </a:spcAft>
              <a:buSzPts val="2025"/>
              <a:buNone/>
            </a:pPr>
            <a:r>
              <a:rPr lang="nl-BE" sz="2500"/>
              <a:t>	opdrachten</a:t>
            </a:r>
            <a:endParaRPr sz="2500"/>
          </a:p>
          <a:p>
            <a:pPr marL="0" lvl="0" indent="0" algn="l" rtl="0">
              <a:lnSpc>
                <a:spcPct val="90000"/>
              </a:lnSpc>
              <a:spcBef>
                <a:spcPts val="300"/>
              </a:spcBef>
              <a:spcAft>
                <a:spcPts val="0"/>
              </a:spcAft>
              <a:buSzPts val="2025"/>
              <a:buNone/>
            </a:pPr>
            <a:r>
              <a:rPr lang="nl-BE" sz="2500"/>
              <a:t>} while (voorwaarde);</a:t>
            </a:r>
            <a:endParaRPr sz="2500"/>
          </a:p>
          <a:p>
            <a:pPr marL="0" lvl="0" indent="0" algn="l" rtl="0">
              <a:lnSpc>
                <a:spcPct val="90000"/>
              </a:lnSpc>
              <a:spcBef>
                <a:spcPts val="300"/>
              </a:spcBef>
              <a:spcAft>
                <a:spcPts val="0"/>
              </a:spcAft>
              <a:buSzPts val="2025"/>
              <a:buNone/>
            </a:pPr>
            <a:endParaRPr sz="2500"/>
          </a:p>
          <a:p>
            <a:pPr marL="0" lvl="0" indent="0" algn="l" rtl="0">
              <a:lnSpc>
                <a:spcPct val="90000"/>
              </a:lnSpc>
              <a:spcBef>
                <a:spcPts val="300"/>
              </a:spcBef>
              <a:spcAft>
                <a:spcPts val="0"/>
              </a:spcAft>
              <a:buSzPts val="2025"/>
              <a:buNone/>
            </a:pPr>
            <a:r>
              <a:rPr lang="nl-BE" sz="2500">
                <a:solidFill>
                  <a:srgbClr val="EC4B2F"/>
                </a:solidFill>
              </a:rPr>
              <a:t>Voorwaarde</a:t>
            </a:r>
            <a:r>
              <a:rPr lang="nl-BE" sz="2500"/>
              <a:t> wordt pas </a:t>
            </a:r>
            <a:r>
              <a:rPr lang="nl-BE" sz="2500">
                <a:solidFill>
                  <a:srgbClr val="EC4B2F"/>
                </a:solidFill>
              </a:rPr>
              <a:t>na de eerste maal</a:t>
            </a:r>
            <a:r>
              <a:rPr lang="nl-BE" sz="2500"/>
              <a:t> uitvoeren van de opdrachten gecontroleerd</a:t>
            </a:r>
            <a:endParaRPr sz="2500"/>
          </a:p>
          <a:p>
            <a:pPr marL="0" lvl="0" indent="0" algn="l" rtl="0">
              <a:lnSpc>
                <a:spcPct val="90000"/>
              </a:lnSpc>
              <a:spcBef>
                <a:spcPts val="300"/>
              </a:spcBef>
              <a:spcAft>
                <a:spcPts val="0"/>
              </a:spcAft>
              <a:buSzPts val="2025"/>
              <a:buNone/>
            </a:pPr>
            <a:endParaRPr sz="2500"/>
          </a:p>
          <a:p>
            <a:pPr marL="0" lvl="0" indent="0" algn="l" rtl="0">
              <a:lnSpc>
                <a:spcPct val="90000"/>
              </a:lnSpc>
              <a:spcBef>
                <a:spcPts val="300"/>
              </a:spcBef>
              <a:spcAft>
                <a:spcPts val="0"/>
              </a:spcAft>
              <a:buSzPts val="2025"/>
              <a:buNone/>
            </a:pPr>
            <a:r>
              <a:rPr lang="nl-BE" sz="2500"/>
              <a:t>Indien de uitkomst van deze voorwaarde </a:t>
            </a:r>
            <a:r>
              <a:rPr lang="nl-BE" sz="2500">
                <a:solidFill>
                  <a:srgbClr val="EC4B2F"/>
                </a:solidFill>
              </a:rPr>
              <a:t>true </a:t>
            </a:r>
            <a:r>
              <a:rPr lang="nl-BE" sz="2500"/>
              <a:t>is, zullen de opdrachten </a:t>
            </a:r>
            <a:r>
              <a:rPr lang="nl-BE" sz="2500">
                <a:solidFill>
                  <a:srgbClr val="00A0AE"/>
                </a:solidFill>
              </a:rPr>
              <a:t>nogmaals worden uitgevoerd</a:t>
            </a:r>
            <a:r>
              <a:rPr lang="nl-BE" sz="2500"/>
              <a:t>. Indien deze </a:t>
            </a:r>
            <a:r>
              <a:rPr lang="nl-BE" sz="2500">
                <a:solidFill>
                  <a:srgbClr val="EC4B2F"/>
                </a:solidFill>
              </a:rPr>
              <a:t>false</a:t>
            </a:r>
            <a:r>
              <a:rPr lang="nl-BE" sz="2500"/>
              <a:t> is, zal de </a:t>
            </a:r>
            <a:r>
              <a:rPr lang="nl-BE" sz="2500">
                <a:solidFill>
                  <a:srgbClr val="EC4B2F"/>
                </a:solidFill>
              </a:rPr>
              <a:t>iteratie stoppen</a:t>
            </a:r>
            <a:r>
              <a:rPr lang="nl-BE" sz="2500"/>
              <a:t>.</a:t>
            </a:r>
            <a:endParaRPr sz="2500"/>
          </a:p>
          <a:p>
            <a:pPr marL="0" lvl="0" indent="0" algn="l" rtl="0">
              <a:lnSpc>
                <a:spcPct val="90000"/>
              </a:lnSpc>
              <a:spcBef>
                <a:spcPts val="300"/>
              </a:spcBef>
              <a:spcAft>
                <a:spcPts val="0"/>
              </a:spcAft>
              <a:buSzPts val="2025"/>
              <a:buNone/>
            </a:pPr>
            <a:endParaRPr sz="2500"/>
          </a:p>
          <a:p>
            <a:pPr marL="0" lvl="0" indent="0" algn="l" rtl="0">
              <a:lnSpc>
                <a:spcPct val="90000"/>
              </a:lnSpc>
              <a:spcBef>
                <a:spcPts val="300"/>
              </a:spcBef>
              <a:spcAft>
                <a:spcPts val="0"/>
              </a:spcAft>
              <a:buSzPts val="2025"/>
              <a:buNone/>
            </a:pPr>
            <a:endParaRPr sz="2500"/>
          </a:p>
          <a:p>
            <a:pPr marL="0" lvl="0" indent="0" algn="l" rtl="0">
              <a:lnSpc>
                <a:spcPct val="90000"/>
              </a:lnSpc>
              <a:spcBef>
                <a:spcPts val="300"/>
              </a:spcBef>
              <a:spcAft>
                <a:spcPts val="0"/>
              </a:spcAft>
              <a:buSzPts val="2025"/>
              <a:buNone/>
            </a:pPr>
            <a:endParaRPr sz="2500"/>
          </a:p>
        </p:txBody>
      </p:sp>
      <p:sp>
        <p:nvSpPr>
          <p:cNvPr id="116" name="Google Shape;116;ga44338dd1b_0_14"/>
          <p:cNvSpPr txBox="1">
            <a:spLocks noGrp="1"/>
          </p:cNvSpPr>
          <p:nvPr>
            <p:ph type="title"/>
          </p:nvPr>
        </p:nvSpPr>
        <p:spPr>
          <a:xfrm>
            <a:off x="0" y="0"/>
            <a:ext cx="9144000" cy="1143000"/>
          </a:xfrm>
          <a:prstGeom prst="rect">
            <a:avLst/>
          </a:prstGeom>
          <a:noFill/>
          <a:ln>
            <a:noFill/>
          </a:ln>
        </p:spPr>
        <p:txBody>
          <a:bodyPr spcFirstLastPara="1" wrap="square" lIns="360000" tIns="180000" rIns="360000" bIns="144000" anchor="ctr" anchorCtr="0">
            <a:noAutofit/>
          </a:bodyPr>
          <a:lstStyle/>
          <a:p>
            <a:pPr marL="0" lvl="0" indent="0" algn="ctr" rtl="0">
              <a:lnSpc>
                <a:spcPct val="80000"/>
              </a:lnSpc>
              <a:spcBef>
                <a:spcPts val="0"/>
              </a:spcBef>
              <a:spcAft>
                <a:spcPts val="0"/>
              </a:spcAft>
              <a:buSzPts val="2700"/>
              <a:buNone/>
            </a:pPr>
            <a:r>
              <a:rPr lang="nl-BE"/>
              <a:t>SYNTAX</a:t>
            </a:r>
            <a:endParaRPr lang="nl-NL"/>
          </a:p>
        </p:txBody>
      </p:sp>
      <p:sp>
        <p:nvSpPr>
          <p:cNvPr id="117" name="Google Shape;117;ga44338dd1b_0_14"/>
          <p:cNvSpPr txBox="1">
            <a:spLocks noGrp="1"/>
          </p:cNvSpPr>
          <p:nvPr>
            <p:ph type="sldNum" idx="12"/>
          </p:nvPr>
        </p:nvSpPr>
        <p:spPr>
          <a:xfrm>
            <a:off x="360000" y="6084000"/>
            <a:ext cx="360000" cy="667200"/>
          </a:xfrm>
          <a:prstGeom prst="rect">
            <a:avLst/>
          </a:prstGeom>
          <a:solidFill>
            <a:srgbClr val="00A0AE"/>
          </a:solidFill>
          <a:ln>
            <a:noFill/>
          </a:ln>
        </p:spPr>
        <p:txBody>
          <a:bodyPr spcFirstLastPara="1" wrap="square" lIns="0" tIns="108000" rIns="0" bIns="0" anchor="ctr" anchorCtr="0">
            <a:noAutofit/>
          </a:bodyPr>
          <a:lstStyle/>
          <a:p>
            <a:pPr marL="0" lvl="0" indent="0" algn="ctr" rtl="0">
              <a:lnSpc>
                <a:spcPct val="100000"/>
              </a:lnSpc>
              <a:spcBef>
                <a:spcPts val="0"/>
              </a:spcBef>
              <a:spcAft>
                <a:spcPts val="0"/>
              </a:spcAft>
              <a:buClr>
                <a:srgbClr val="000000"/>
              </a:buClr>
              <a:buSzPts val="1500"/>
              <a:buFont typeface="Arial"/>
              <a:buNone/>
            </a:pPr>
            <a:fld id="{00000000-1234-1234-1234-123412341234}" type="slidenum">
              <a:rPr lang="nl-BE"/>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ga6424e9238_0_35"/>
          <p:cNvSpPr txBox="1">
            <a:spLocks noGrp="1"/>
          </p:cNvSpPr>
          <p:nvPr>
            <p:ph type="body" idx="1"/>
          </p:nvPr>
        </p:nvSpPr>
        <p:spPr>
          <a:xfrm>
            <a:off x="0" y="1152000"/>
            <a:ext cx="9144000" cy="4428000"/>
          </a:xfrm>
          <a:prstGeom prst="rect">
            <a:avLst/>
          </a:prstGeom>
        </p:spPr>
        <p:txBody>
          <a:bodyPr spcFirstLastPara="1" wrap="square" lIns="432000" tIns="252000" rIns="432000" bIns="144000" anchor="t" anchorCtr="0">
            <a:noAutofit/>
          </a:bodyPr>
          <a:lstStyle/>
          <a:p>
            <a:pPr marL="0" lvl="0" indent="0" algn="l" rtl="0">
              <a:spcBef>
                <a:spcPts val="300"/>
              </a:spcBef>
              <a:spcAft>
                <a:spcPts val="0"/>
              </a:spcAft>
              <a:buNone/>
            </a:pPr>
            <a:r>
              <a:rPr lang="nl-BE"/>
              <a:t>5 standaardvragen:</a:t>
            </a:r>
            <a:endParaRPr/>
          </a:p>
          <a:p>
            <a:pPr marL="457200" lvl="0" indent="-357187" algn="l" rtl="0">
              <a:spcBef>
                <a:spcPts val="300"/>
              </a:spcBef>
              <a:spcAft>
                <a:spcPts val="0"/>
              </a:spcAft>
              <a:buSzPts val="2025"/>
              <a:buChar char="•"/>
            </a:pPr>
            <a:r>
              <a:rPr lang="nl-BE"/>
              <a:t>Welke info moeten we inlezen?</a:t>
            </a:r>
            <a:endParaRPr/>
          </a:p>
          <a:p>
            <a:pPr marL="457200" lvl="0" indent="-357187" algn="l" rtl="0">
              <a:spcBef>
                <a:spcPts val="0"/>
              </a:spcBef>
              <a:spcAft>
                <a:spcPts val="0"/>
              </a:spcAft>
              <a:buSzPts val="2025"/>
              <a:buChar char="•"/>
            </a:pPr>
            <a:r>
              <a:rPr lang="nl-BE"/>
              <a:t>Welke info tonen we aan de gebruiker?</a:t>
            </a:r>
            <a:endParaRPr/>
          </a:p>
          <a:p>
            <a:pPr marL="457200" lvl="0" indent="-357187" algn="l" rtl="0">
              <a:spcBef>
                <a:spcPts val="0"/>
              </a:spcBef>
              <a:spcAft>
                <a:spcPts val="0"/>
              </a:spcAft>
              <a:buSzPts val="2025"/>
              <a:buChar char="•"/>
            </a:pPr>
            <a:r>
              <a:rPr lang="nl-BE"/>
              <a:t>Welke info heeft een variabele nodig?</a:t>
            </a:r>
            <a:endParaRPr/>
          </a:p>
          <a:p>
            <a:pPr marL="457200" lvl="0" indent="-357187" algn="l" rtl="0">
              <a:spcBef>
                <a:spcPts val="0"/>
              </a:spcBef>
              <a:spcAft>
                <a:spcPts val="0"/>
              </a:spcAft>
              <a:buSzPts val="2025"/>
              <a:buChar char="•"/>
            </a:pPr>
            <a:r>
              <a:rPr lang="nl-BE"/>
              <a:t>Welke bewerkingen zijn nodig?</a:t>
            </a:r>
            <a:endParaRPr/>
          </a:p>
          <a:p>
            <a:pPr marL="457200" lvl="0" indent="-357187" algn="l" rtl="0">
              <a:spcBef>
                <a:spcPts val="0"/>
              </a:spcBef>
              <a:spcAft>
                <a:spcPts val="0"/>
              </a:spcAft>
              <a:buSzPts val="2025"/>
              <a:buChar char="•"/>
            </a:pPr>
            <a:r>
              <a:rPr lang="nl-BE"/>
              <a:t>Is er gegevenscontrole nodig?</a:t>
            </a:r>
            <a:endParaRPr/>
          </a:p>
        </p:txBody>
      </p:sp>
      <p:sp>
        <p:nvSpPr>
          <p:cNvPr id="132" name="Google Shape;132;ga6424e9238_0_35"/>
          <p:cNvSpPr txBox="1">
            <a:spLocks noGrp="1"/>
          </p:cNvSpPr>
          <p:nvPr>
            <p:ph type="title"/>
          </p:nvPr>
        </p:nvSpPr>
        <p:spPr>
          <a:xfrm>
            <a:off x="0" y="0"/>
            <a:ext cx="9144000" cy="1143000"/>
          </a:xfrm>
          <a:prstGeom prst="rect">
            <a:avLst/>
          </a:prstGeom>
        </p:spPr>
        <p:txBody>
          <a:bodyPr spcFirstLastPara="1" wrap="square" lIns="360000" tIns="180000" rIns="360000" bIns="144000" anchor="ctr" anchorCtr="0">
            <a:noAutofit/>
          </a:bodyPr>
          <a:lstStyle/>
          <a:p>
            <a:pPr marL="0" lvl="0" indent="0" algn="ctr" rtl="0">
              <a:spcBef>
                <a:spcPts val="0"/>
              </a:spcBef>
              <a:spcAft>
                <a:spcPts val="0"/>
              </a:spcAft>
              <a:buNone/>
            </a:pPr>
            <a:r>
              <a:rPr lang="nl-BE"/>
              <a:t>AANPAK</a:t>
            </a:r>
            <a:endParaRPr lang="nl-NL"/>
          </a:p>
        </p:txBody>
      </p:sp>
      <p:sp>
        <p:nvSpPr>
          <p:cNvPr id="133" name="Google Shape;133;ga6424e9238_0_35"/>
          <p:cNvSpPr txBox="1">
            <a:spLocks noGrp="1"/>
          </p:cNvSpPr>
          <p:nvPr>
            <p:ph type="sldNum" idx="12"/>
          </p:nvPr>
        </p:nvSpPr>
        <p:spPr>
          <a:xfrm>
            <a:off x="360000" y="6084000"/>
            <a:ext cx="360000" cy="667200"/>
          </a:xfrm>
          <a:prstGeom prst="rect">
            <a:avLst/>
          </a:prstGeom>
        </p:spPr>
        <p:txBody>
          <a:bodyPr spcFirstLastPara="1" wrap="square" lIns="0" tIns="108000" rIns="0" bIns="0" anchor="ctr" anchorCtr="0">
            <a:noAutofit/>
          </a:bodyPr>
          <a:lstStyle/>
          <a:p>
            <a:pPr marL="0" lvl="0" indent="0" algn="ctr" rtl="0">
              <a:spcBef>
                <a:spcPts val="0"/>
              </a:spcBef>
              <a:spcAft>
                <a:spcPts val="0"/>
              </a:spcAft>
              <a:buClr>
                <a:srgbClr val="000000"/>
              </a:buClr>
              <a:buSzPts val="1500"/>
              <a:buFont typeface="Arial"/>
              <a:buNone/>
            </a:pPr>
            <a:fld id="{00000000-1234-1234-1234-123412341234}" type="slidenum">
              <a:rPr lang="nl-BE"/>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ga6424e9238_0_14"/>
          <p:cNvSpPr txBox="1">
            <a:spLocks noGrp="1"/>
          </p:cNvSpPr>
          <p:nvPr>
            <p:ph type="body" idx="1"/>
          </p:nvPr>
        </p:nvSpPr>
        <p:spPr>
          <a:xfrm>
            <a:off x="0" y="1152000"/>
            <a:ext cx="9144000" cy="4428000"/>
          </a:xfrm>
          <a:prstGeom prst="rect">
            <a:avLst/>
          </a:prstGeom>
        </p:spPr>
        <p:txBody>
          <a:bodyPr spcFirstLastPara="1" wrap="square" lIns="432000" tIns="252000" rIns="432000" bIns="144000" anchor="t" anchorCtr="0">
            <a:noAutofit/>
          </a:bodyPr>
          <a:lstStyle/>
          <a:p>
            <a:pPr marL="0" lvl="0" indent="0" algn="l" rtl="0">
              <a:lnSpc>
                <a:spcPct val="100000"/>
              </a:lnSpc>
              <a:spcBef>
                <a:spcPts val="0"/>
              </a:spcBef>
              <a:spcAft>
                <a:spcPts val="0"/>
              </a:spcAft>
              <a:buNone/>
            </a:pPr>
            <a:r>
              <a:rPr lang="nl-BE" sz="2500"/>
              <a:t>Een vriend stuurt je een sms'je in verband met een activiteit. Je bent niet zeker dat je die dag vrij bent en raadpleegt daarom je digitale agenda. Je stuurt een sms’je terug met daarin of je al dan niet ingaat op de uitnodiging en dit naargelang de inhoud van je agenda. </a:t>
            </a:r>
            <a:endParaRPr sz="2500"/>
          </a:p>
          <a:p>
            <a:pPr marL="0" lvl="0" indent="0" algn="l" rtl="0">
              <a:lnSpc>
                <a:spcPct val="100000"/>
              </a:lnSpc>
              <a:spcBef>
                <a:spcPts val="0"/>
              </a:spcBef>
              <a:spcAft>
                <a:spcPts val="0"/>
              </a:spcAft>
              <a:buNone/>
            </a:pPr>
            <a:endParaRPr sz="2500"/>
          </a:p>
          <a:p>
            <a:pPr marL="0" lvl="0" indent="0" algn="l" rtl="0">
              <a:lnSpc>
                <a:spcPct val="100000"/>
              </a:lnSpc>
              <a:spcBef>
                <a:spcPts val="560"/>
              </a:spcBef>
              <a:spcAft>
                <a:spcPts val="0"/>
              </a:spcAft>
              <a:buClr>
                <a:srgbClr val="FF0000"/>
              </a:buClr>
              <a:buSzPts val="2800"/>
              <a:buFont typeface="Arial"/>
              <a:buNone/>
            </a:pPr>
            <a:r>
              <a:rPr lang="nl-BE" sz="2500">
                <a:solidFill>
                  <a:srgbClr val="EC4B2F"/>
                </a:solidFill>
              </a:rPr>
              <a:t>Extra: </a:t>
            </a:r>
            <a:r>
              <a:rPr lang="nl-BE" sz="2500"/>
              <a:t>We willen zeker zijn dat we geen lege activiteit of een activiteit die in het verleden plaats vond, boeken.</a:t>
            </a:r>
            <a:endParaRPr sz="2500"/>
          </a:p>
        </p:txBody>
      </p:sp>
      <p:sp>
        <p:nvSpPr>
          <p:cNvPr id="124" name="Google Shape;124;ga6424e9238_0_14"/>
          <p:cNvSpPr txBox="1">
            <a:spLocks noGrp="1"/>
          </p:cNvSpPr>
          <p:nvPr>
            <p:ph type="title"/>
          </p:nvPr>
        </p:nvSpPr>
        <p:spPr>
          <a:xfrm>
            <a:off x="0" y="0"/>
            <a:ext cx="9144000" cy="1143000"/>
          </a:xfrm>
          <a:prstGeom prst="rect">
            <a:avLst/>
          </a:prstGeom>
        </p:spPr>
        <p:txBody>
          <a:bodyPr spcFirstLastPara="1" wrap="square" lIns="360000" tIns="180000" rIns="360000" bIns="144000" anchor="ctr" anchorCtr="0">
            <a:noAutofit/>
          </a:bodyPr>
          <a:lstStyle/>
          <a:p>
            <a:pPr marL="0" lvl="0" indent="0" algn="ctr" rtl="0">
              <a:spcBef>
                <a:spcPts val="0"/>
              </a:spcBef>
              <a:spcAft>
                <a:spcPts val="0"/>
              </a:spcAft>
              <a:buNone/>
            </a:pPr>
            <a:r>
              <a:rPr lang="nl-BE"/>
              <a:t>VOORBEELD 1</a:t>
            </a:r>
            <a:endParaRPr lang="nl-NL"/>
          </a:p>
        </p:txBody>
      </p:sp>
      <p:sp>
        <p:nvSpPr>
          <p:cNvPr id="125" name="Google Shape;125;ga6424e9238_0_14"/>
          <p:cNvSpPr txBox="1">
            <a:spLocks noGrp="1"/>
          </p:cNvSpPr>
          <p:nvPr>
            <p:ph type="sldNum" idx="12"/>
          </p:nvPr>
        </p:nvSpPr>
        <p:spPr>
          <a:xfrm>
            <a:off x="360000" y="6084000"/>
            <a:ext cx="360000" cy="667200"/>
          </a:xfrm>
          <a:prstGeom prst="rect">
            <a:avLst/>
          </a:prstGeom>
        </p:spPr>
        <p:txBody>
          <a:bodyPr spcFirstLastPara="1" wrap="square" lIns="0" tIns="108000" rIns="0" bIns="0" anchor="ctr" anchorCtr="0">
            <a:noAutofit/>
          </a:bodyPr>
          <a:lstStyle/>
          <a:p>
            <a:pPr marL="0" lvl="0" indent="0" algn="ctr" rtl="0">
              <a:spcBef>
                <a:spcPts val="0"/>
              </a:spcBef>
              <a:spcAft>
                <a:spcPts val="0"/>
              </a:spcAft>
              <a:buClr>
                <a:srgbClr val="000000"/>
              </a:buClr>
              <a:buSzPts val="1500"/>
              <a:buFont typeface="Arial"/>
              <a:buNone/>
            </a:pPr>
            <a:fld id="{00000000-1234-1234-1234-123412341234}" type="slidenum">
              <a:rPr lang="nl-BE"/>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ga6424e9238_0_56"/>
          <p:cNvSpPr txBox="1">
            <a:spLocks noGrp="1"/>
          </p:cNvSpPr>
          <p:nvPr>
            <p:ph type="body" idx="1"/>
          </p:nvPr>
        </p:nvSpPr>
        <p:spPr>
          <a:xfrm>
            <a:off x="0" y="1152000"/>
            <a:ext cx="9144000" cy="4428000"/>
          </a:xfrm>
          <a:prstGeom prst="rect">
            <a:avLst/>
          </a:prstGeom>
        </p:spPr>
        <p:txBody>
          <a:bodyPr spcFirstLastPara="1" wrap="square" lIns="432000" tIns="252000" rIns="432000" bIns="144000" anchor="t" anchorCtr="0">
            <a:noAutofit/>
          </a:bodyPr>
          <a:lstStyle/>
          <a:p>
            <a:pPr marL="0" lvl="0" indent="0" algn="l" rtl="0">
              <a:spcBef>
                <a:spcPts val="300"/>
              </a:spcBef>
              <a:spcAft>
                <a:spcPts val="0"/>
              </a:spcAft>
              <a:buNone/>
            </a:pPr>
            <a:r>
              <a:rPr lang="nl-BE"/>
              <a:t>Welke info moeten we inlezen?</a:t>
            </a:r>
            <a:endParaRPr/>
          </a:p>
          <a:p>
            <a:pPr marL="457200" lvl="0" indent="-357187" algn="l" rtl="0">
              <a:spcBef>
                <a:spcPts val="300"/>
              </a:spcBef>
              <a:spcAft>
                <a:spcPts val="0"/>
              </a:spcAft>
              <a:buSzPts val="2025"/>
              <a:buChar char="•"/>
            </a:pPr>
            <a:r>
              <a:rPr lang="nl-BE"/>
              <a:t>Activiteit</a:t>
            </a:r>
            <a:endParaRPr/>
          </a:p>
          <a:p>
            <a:pPr marL="457200" lvl="0" indent="-357187" algn="l" rtl="0">
              <a:spcBef>
                <a:spcPts val="0"/>
              </a:spcBef>
              <a:spcAft>
                <a:spcPts val="0"/>
              </a:spcAft>
              <a:buSzPts val="2025"/>
              <a:buChar char="•"/>
            </a:pPr>
            <a:r>
              <a:rPr lang="nl-BE"/>
              <a:t>Moment (datum + uur)</a:t>
            </a:r>
            <a:endParaRPr/>
          </a:p>
          <a:p>
            <a:pPr marL="457200" lvl="0" indent="-357187" algn="l" rtl="0">
              <a:spcBef>
                <a:spcPts val="0"/>
              </a:spcBef>
              <a:spcAft>
                <a:spcPts val="0"/>
              </a:spcAft>
              <a:buSzPts val="2025"/>
              <a:buChar char="•"/>
            </a:pPr>
            <a:r>
              <a:rPr lang="nl-BE"/>
              <a:t>Zijn we vrij?</a:t>
            </a:r>
            <a:endParaRPr/>
          </a:p>
          <a:p>
            <a:pPr marL="0" lvl="0" indent="0" algn="l" rtl="0">
              <a:spcBef>
                <a:spcPts val="300"/>
              </a:spcBef>
              <a:spcAft>
                <a:spcPts val="0"/>
              </a:spcAft>
              <a:buNone/>
            </a:pPr>
            <a:endParaRPr/>
          </a:p>
          <a:p>
            <a:pPr marL="0" lvl="0" indent="0" algn="l" rtl="0">
              <a:spcBef>
                <a:spcPts val="300"/>
              </a:spcBef>
              <a:spcAft>
                <a:spcPts val="0"/>
              </a:spcAft>
              <a:buNone/>
            </a:pPr>
            <a:r>
              <a:rPr lang="nl-BE"/>
              <a:t>Welke info tonen we aan de gebruiker?</a:t>
            </a:r>
            <a:endParaRPr/>
          </a:p>
          <a:p>
            <a:pPr marL="457200" lvl="0" indent="-357187" algn="l" rtl="0">
              <a:spcBef>
                <a:spcPts val="300"/>
              </a:spcBef>
              <a:spcAft>
                <a:spcPts val="0"/>
              </a:spcAft>
              <a:buSzPts val="2025"/>
              <a:buChar char="•"/>
            </a:pPr>
            <a:r>
              <a:rPr lang="nl-BE"/>
              <a:t>Een antwoord</a:t>
            </a:r>
            <a:endParaRPr/>
          </a:p>
        </p:txBody>
      </p:sp>
      <p:sp>
        <p:nvSpPr>
          <p:cNvPr id="140" name="Google Shape;140;ga6424e9238_0_56"/>
          <p:cNvSpPr txBox="1">
            <a:spLocks noGrp="1"/>
          </p:cNvSpPr>
          <p:nvPr>
            <p:ph type="title"/>
          </p:nvPr>
        </p:nvSpPr>
        <p:spPr>
          <a:xfrm>
            <a:off x="0" y="0"/>
            <a:ext cx="9144000" cy="1143000"/>
          </a:xfrm>
          <a:prstGeom prst="rect">
            <a:avLst/>
          </a:prstGeom>
        </p:spPr>
        <p:txBody>
          <a:bodyPr spcFirstLastPara="1" wrap="square" lIns="360000" tIns="180000" rIns="360000" bIns="144000" anchor="ctr" anchorCtr="0">
            <a:noAutofit/>
          </a:bodyPr>
          <a:lstStyle/>
          <a:p>
            <a:pPr lvl="0" algn="ctr" rtl="0">
              <a:spcBef>
                <a:spcPts val="0"/>
              </a:spcBef>
              <a:spcAft>
                <a:spcPts val="0"/>
              </a:spcAft>
            </a:pPr>
            <a:r>
              <a:rPr lang="nl-BE"/>
              <a:t>VOORBEELD 1</a:t>
            </a:r>
            <a:endParaRPr lang="nl-NL"/>
          </a:p>
        </p:txBody>
      </p:sp>
      <p:sp>
        <p:nvSpPr>
          <p:cNvPr id="141" name="Google Shape;141;ga6424e9238_0_56"/>
          <p:cNvSpPr txBox="1">
            <a:spLocks noGrp="1"/>
          </p:cNvSpPr>
          <p:nvPr>
            <p:ph type="sldNum" idx="12"/>
          </p:nvPr>
        </p:nvSpPr>
        <p:spPr>
          <a:xfrm>
            <a:off x="360000" y="6084000"/>
            <a:ext cx="360000" cy="667200"/>
          </a:xfrm>
          <a:prstGeom prst="rect">
            <a:avLst/>
          </a:prstGeom>
        </p:spPr>
        <p:txBody>
          <a:bodyPr spcFirstLastPara="1" wrap="square" lIns="0" tIns="108000" rIns="0" bIns="0" anchor="ctr" anchorCtr="0">
            <a:noAutofit/>
          </a:bodyPr>
          <a:lstStyle/>
          <a:p>
            <a:pPr marL="0" lvl="0" indent="0" algn="ctr" rtl="0">
              <a:spcBef>
                <a:spcPts val="0"/>
              </a:spcBef>
              <a:spcAft>
                <a:spcPts val="0"/>
              </a:spcAft>
              <a:buNone/>
            </a:pPr>
            <a:fld id="{00000000-1234-1234-1234-123412341234}" type="slidenum">
              <a:rPr lang="nl-BE"/>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ga6424e9238_0_63"/>
          <p:cNvSpPr txBox="1">
            <a:spLocks noGrp="1"/>
          </p:cNvSpPr>
          <p:nvPr>
            <p:ph type="body" idx="1"/>
          </p:nvPr>
        </p:nvSpPr>
        <p:spPr>
          <a:xfrm>
            <a:off x="0" y="1152000"/>
            <a:ext cx="9144000" cy="4428000"/>
          </a:xfrm>
          <a:prstGeom prst="rect">
            <a:avLst/>
          </a:prstGeom>
        </p:spPr>
        <p:txBody>
          <a:bodyPr spcFirstLastPara="1" wrap="square" lIns="432000" tIns="252000" rIns="432000" bIns="144000" anchor="t" anchorCtr="0">
            <a:noAutofit/>
          </a:bodyPr>
          <a:lstStyle/>
          <a:p>
            <a:pPr marL="0" lvl="0" indent="0" algn="l" rtl="0">
              <a:spcBef>
                <a:spcPts val="300"/>
              </a:spcBef>
              <a:spcAft>
                <a:spcPts val="0"/>
              </a:spcAft>
              <a:buNone/>
            </a:pPr>
            <a:r>
              <a:rPr lang="nl-BE"/>
              <a:t>Welke info heeft een variabele nodig?</a:t>
            </a:r>
            <a:endParaRPr/>
          </a:p>
          <a:p>
            <a:pPr marL="457200" lvl="0" indent="-357187" algn="l" rtl="0">
              <a:spcBef>
                <a:spcPts val="300"/>
              </a:spcBef>
              <a:spcAft>
                <a:spcPts val="0"/>
              </a:spcAft>
              <a:buSzPts val="2025"/>
              <a:buChar char="•"/>
            </a:pPr>
            <a:r>
              <a:rPr lang="nl-BE"/>
              <a:t>activiteit ⇒ string</a:t>
            </a:r>
            <a:endParaRPr/>
          </a:p>
          <a:p>
            <a:pPr marL="457200" lvl="0" indent="-357187" algn="l" rtl="0">
              <a:spcBef>
                <a:spcPts val="0"/>
              </a:spcBef>
              <a:spcAft>
                <a:spcPts val="0"/>
              </a:spcAft>
              <a:buSzPts val="2025"/>
              <a:buChar char="•"/>
            </a:pPr>
            <a:r>
              <a:rPr lang="nl-BE"/>
              <a:t>antwoord ⇒ string</a:t>
            </a:r>
            <a:endParaRPr/>
          </a:p>
          <a:p>
            <a:pPr marL="457200" lvl="0" indent="-357187" algn="l" rtl="0">
              <a:spcBef>
                <a:spcPts val="0"/>
              </a:spcBef>
              <a:spcAft>
                <a:spcPts val="0"/>
              </a:spcAft>
              <a:buSzPts val="2025"/>
              <a:buChar char="•"/>
            </a:pPr>
            <a:r>
              <a:rPr lang="nl-BE"/>
              <a:t>benJeVrij ⇒ boolean</a:t>
            </a:r>
            <a:endParaRPr/>
          </a:p>
          <a:p>
            <a:pPr marL="457200" lvl="0" indent="-357187" algn="l" rtl="0">
              <a:spcBef>
                <a:spcPts val="0"/>
              </a:spcBef>
              <a:spcAft>
                <a:spcPts val="0"/>
              </a:spcAft>
              <a:buSzPts val="2025"/>
              <a:buChar char="•"/>
            </a:pPr>
            <a:r>
              <a:rPr lang="nl-BE"/>
              <a:t>datumUurActiviteit ⇒ DateTime</a:t>
            </a:r>
            <a:endParaRPr/>
          </a:p>
          <a:p>
            <a:pPr marL="457200" lvl="0" indent="0" algn="l" rtl="0">
              <a:spcBef>
                <a:spcPts val="300"/>
              </a:spcBef>
              <a:spcAft>
                <a:spcPts val="0"/>
              </a:spcAft>
              <a:buNone/>
            </a:pPr>
            <a:endParaRPr/>
          </a:p>
          <a:p>
            <a:pPr marL="0" lvl="0" indent="0" algn="l" rtl="0">
              <a:spcBef>
                <a:spcPts val="300"/>
              </a:spcBef>
              <a:spcAft>
                <a:spcPts val="0"/>
              </a:spcAft>
              <a:buNone/>
            </a:pPr>
            <a:r>
              <a:rPr lang="nl-BE"/>
              <a:t>Welke bewerkingen zijn nodig?</a:t>
            </a:r>
            <a:endParaRPr/>
          </a:p>
          <a:p>
            <a:pPr marL="457200" lvl="0" indent="-357187" algn="l" rtl="0">
              <a:spcBef>
                <a:spcPts val="300"/>
              </a:spcBef>
              <a:spcAft>
                <a:spcPts val="0"/>
              </a:spcAft>
              <a:buSzPts val="2025"/>
              <a:buChar char="•"/>
            </a:pPr>
            <a:r>
              <a:rPr lang="nl-BE"/>
              <a:t>Het antwoord samenstellen</a:t>
            </a:r>
            <a:endParaRPr/>
          </a:p>
        </p:txBody>
      </p:sp>
      <p:sp>
        <p:nvSpPr>
          <p:cNvPr id="148" name="Google Shape;148;ga6424e9238_0_63"/>
          <p:cNvSpPr txBox="1">
            <a:spLocks noGrp="1"/>
          </p:cNvSpPr>
          <p:nvPr>
            <p:ph type="title"/>
          </p:nvPr>
        </p:nvSpPr>
        <p:spPr>
          <a:xfrm>
            <a:off x="0" y="0"/>
            <a:ext cx="9144000" cy="1143000"/>
          </a:xfrm>
          <a:prstGeom prst="rect">
            <a:avLst/>
          </a:prstGeom>
        </p:spPr>
        <p:txBody>
          <a:bodyPr spcFirstLastPara="1" wrap="square" lIns="360000" tIns="180000" rIns="360000" bIns="144000" anchor="ctr" anchorCtr="0">
            <a:noAutofit/>
          </a:bodyPr>
          <a:lstStyle/>
          <a:p>
            <a:pPr marL="0" lvl="0" indent="0" algn="ctr" rtl="0">
              <a:spcBef>
                <a:spcPts val="0"/>
              </a:spcBef>
              <a:spcAft>
                <a:spcPts val="0"/>
              </a:spcAft>
              <a:buNone/>
            </a:pPr>
            <a:r>
              <a:rPr lang="nl-BE"/>
              <a:t>VOORBEELD 1</a:t>
            </a:r>
            <a:endParaRPr lang="nl-NL"/>
          </a:p>
        </p:txBody>
      </p:sp>
      <p:sp>
        <p:nvSpPr>
          <p:cNvPr id="149" name="Google Shape;149;ga6424e9238_0_63"/>
          <p:cNvSpPr txBox="1">
            <a:spLocks noGrp="1"/>
          </p:cNvSpPr>
          <p:nvPr>
            <p:ph type="sldNum" idx="12"/>
          </p:nvPr>
        </p:nvSpPr>
        <p:spPr>
          <a:xfrm>
            <a:off x="360000" y="6084000"/>
            <a:ext cx="360000" cy="667200"/>
          </a:xfrm>
          <a:prstGeom prst="rect">
            <a:avLst/>
          </a:prstGeom>
        </p:spPr>
        <p:txBody>
          <a:bodyPr spcFirstLastPara="1" wrap="square" lIns="0" tIns="108000" rIns="0" bIns="0" anchor="ctr" anchorCtr="0">
            <a:noAutofit/>
          </a:bodyPr>
          <a:lstStyle/>
          <a:p>
            <a:pPr marL="0" lvl="0" indent="0" algn="ctr" rtl="0">
              <a:spcBef>
                <a:spcPts val="0"/>
              </a:spcBef>
              <a:spcAft>
                <a:spcPts val="0"/>
              </a:spcAft>
              <a:buNone/>
            </a:pPr>
            <a:fld id="{00000000-1234-1234-1234-123412341234}" type="slidenum">
              <a:rPr lang="nl-BE"/>
              <a:t>9</a:t>
            </a:fld>
            <a:endParaRPr/>
          </a:p>
        </p:txBody>
      </p:sp>
    </p:spTree>
  </p:cSld>
  <p:clrMapOvr>
    <a:masterClrMapping/>
  </p:clrMapOvr>
</p:sld>
</file>

<file path=ppt/theme/theme1.xml><?xml version="1.0" encoding="utf-8"?>
<a:theme xmlns:a="http://schemas.openxmlformats.org/drawingml/2006/main" name="TM_presentatie_eng">
  <a:themeElements>
    <a:clrScheme name="Lessius">
      <a:dk1>
        <a:srgbClr val="003C72"/>
      </a:dk1>
      <a:lt1>
        <a:srgbClr val="FFFFFF"/>
      </a:lt1>
      <a:dk2>
        <a:srgbClr val="003C72"/>
      </a:dk2>
      <a:lt2>
        <a:srgbClr val="FFFFFF"/>
      </a:lt2>
      <a:accent1>
        <a:srgbClr val="00A9E5"/>
      </a:accent1>
      <a:accent2>
        <a:srgbClr val="67CBEF"/>
      </a:accent2>
      <a:accent3>
        <a:srgbClr val="CCEEFA"/>
      </a:accent3>
      <a:accent4>
        <a:srgbClr val="406D96"/>
      </a:accent4>
      <a:accent5>
        <a:srgbClr val="7F9DB9"/>
      </a:accent5>
      <a:accent6>
        <a:srgbClr val="BECEDD"/>
      </a:accent6>
      <a:hlink>
        <a:srgbClr val="118EFF"/>
      </a:hlink>
      <a:folHlink>
        <a:srgbClr val="7030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30</Slides>
  <Notes>29</Notes>
  <HiddenSlides>0</HiddenSlide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TM_presentatie_eng</vt:lpstr>
      <vt:lpstr>INLEIDING TOT PROGRAMMEREN</vt:lpstr>
      <vt:lpstr>BOUWSTENEN</vt:lpstr>
      <vt:lpstr>SOORTEN</vt:lpstr>
      <vt:lpstr>DO WHILE ITERATIE</vt:lpstr>
      <vt:lpstr>SYNTAX</vt:lpstr>
      <vt:lpstr>AANPAK</vt:lpstr>
      <vt:lpstr>VOORBEELD 1</vt:lpstr>
      <vt:lpstr>VOORBEELD 1</vt:lpstr>
      <vt:lpstr>VOORBEELD 1</vt:lpstr>
      <vt:lpstr>VOORBEELD 1</vt:lpstr>
      <vt:lpstr>VOORBEELD 1</vt:lpstr>
      <vt:lpstr>VOORBEELD 1</vt:lpstr>
      <vt:lpstr>TIP: GEGEVENSCONTROLE NIET-STRING WAARDES</vt:lpstr>
      <vt:lpstr>DATETIME EIGENSCHAPPEN</vt:lpstr>
      <vt:lpstr>DATETIME METHODEN</vt:lpstr>
      <vt:lpstr>GEGEVENSCONTROLE ACTIVITEIT</vt:lpstr>
      <vt:lpstr>GEGEVENSCONTROLE DATUM EN TIJD</vt:lpstr>
      <vt:lpstr>TRYPARSE</vt:lpstr>
      <vt:lpstr>TRYPARSE VOORBEELDEN</vt:lpstr>
      <vt:lpstr>GEGEVENSCONTROLE DATUM EN TIJD</vt:lpstr>
      <vt:lpstr>GEGEVENSCONTROLE BENJEVRIJ </vt:lpstr>
      <vt:lpstr>ANTWOORDEN BEPALEN EN AFDRUKKEN</vt:lpstr>
      <vt:lpstr>WILLEKEURIG GETAL OPROEPEN</vt:lpstr>
      <vt:lpstr>NEXT()</vt:lpstr>
      <vt:lpstr>STRING VARIABELEN INITIALISEREN</vt:lpstr>
      <vt:lpstr>VOORBEELD 2: WERKING</vt:lpstr>
      <vt:lpstr>LENGTH EIGENSCHAP</vt:lpstr>
      <vt:lpstr>LENGTH EIGENSCHAP</vt:lpstr>
      <vt:lpstr>NEW STRING()</vt:lpstr>
      <vt:lpstr>OEFENINGEN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INLEIDING TOT PROGRAMMEREN</dc:title>
  <dc:creator>Miranda Decabooter</dc:creator>
  <cp:revision>1</cp:revision>
  <dcterms:created xsi:type="dcterms:W3CDTF">2016-09-05T09:03:02Z</dcterms:created>
  <dcterms:modified xsi:type="dcterms:W3CDTF">2022-10-03T06:49:34Z</dcterms:modified>
</cp:coreProperties>
</file>