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98" r:id="rId6"/>
    <p:sldId id="299" r:id="rId7"/>
    <p:sldId id="263" r:id="rId8"/>
    <p:sldId id="261" r:id="rId9"/>
    <p:sldId id="258" r:id="rId10"/>
    <p:sldId id="264" r:id="rId11"/>
    <p:sldId id="300" r:id="rId12"/>
    <p:sldId id="272" r:id="rId13"/>
    <p:sldId id="278" r:id="rId14"/>
    <p:sldId id="288" r:id="rId15"/>
    <p:sldId id="267" r:id="rId16"/>
    <p:sldId id="289" r:id="rId17"/>
    <p:sldId id="292" r:id="rId18"/>
    <p:sldId id="273" r:id="rId19"/>
    <p:sldId id="274" r:id="rId20"/>
    <p:sldId id="290" r:id="rId21"/>
    <p:sldId id="293" r:id="rId22"/>
    <p:sldId id="275" r:id="rId23"/>
    <p:sldId id="276" r:id="rId24"/>
    <p:sldId id="279" r:id="rId25"/>
    <p:sldId id="291" r:id="rId26"/>
    <p:sldId id="294" r:id="rId27"/>
    <p:sldId id="280" r:id="rId28"/>
    <p:sldId id="281" r:id="rId29"/>
    <p:sldId id="295" r:id="rId30"/>
    <p:sldId id="283" r:id="rId31"/>
    <p:sldId id="29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2C4E23-3A84-4BAC-9E18-D1DE12829B49}"/>
              </a:ext>
            </a:extLst>
          </p:cNvPr>
          <p:cNvSpPr txBox="1">
            <a:spLocks/>
          </p:cNvSpPr>
          <p:nvPr/>
        </p:nvSpPr>
        <p:spPr>
          <a:xfrm>
            <a:off x="1588952" y="28956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Authors note: Some syntax in this document changed in later releases. See updated documentation and snippets for more details on current usage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Python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We can do this two ways</a:t>
            </a:r>
          </a:p>
          <a:p>
            <a:pPr lvl="1"/>
            <a:r>
              <a:rPr lang="en-US" dirty="0"/>
              <a:t>Inline:</a:t>
            </a:r>
          </a:p>
          <a:p>
            <a:pPr lvl="1"/>
            <a:r>
              <a:rPr lang="en-US" dirty="0"/>
              <a:t>From file: </a:t>
            </a:r>
          </a:p>
          <a:p>
            <a:pPr lvl="2"/>
            <a:r>
              <a:rPr lang="en-US" dirty="0" err="1"/>
              <a:t>SampleConfig.yaml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4040FE-AF0A-43F7-A2F0-7977C9FF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272599"/>
            <a:ext cx="4648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‘localhost’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F68C9-6A2D-49FA-B681-412795B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633077"/>
            <a:ext cx="41148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B30E1-ECBB-480B-A43D-3D0D5186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079834"/>
            <a:ext cx="249299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'your_username@sample.com'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32DA-C568-494B-BC38-F0DF792A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2187-EC80-40F9-8247-6A76F20E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created by authentication (</a:t>
            </a:r>
            <a:r>
              <a:rPr lang="en-US" dirty="0" err="1"/>
              <a:t>py_client</a:t>
            </a:r>
            <a:r>
              <a:rPr lang="en-US" dirty="0"/>
              <a:t>) in our example is our connection to our Sisense instance. </a:t>
            </a:r>
          </a:p>
          <a:p>
            <a:r>
              <a:rPr lang="en-US" dirty="0"/>
              <a:t>The </a:t>
            </a:r>
            <a:r>
              <a:rPr lang="en-US" dirty="0" err="1"/>
              <a:t>py_client</a:t>
            </a:r>
            <a:r>
              <a:rPr lang="en-US" dirty="0"/>
              <a:t> object is where we do things that involve the whole server, for example, adding users or retrieving dashboards and </a:t>
            </a:r>
            <a:r>
              <a:rPr lang="en-US" dirty="0" err="1"/>
              <a:t>elasticubes</a:t>
            </a:r>
            <a:r>
              <a:rPr lang="en-US" dirty="0"/>
              <a:t>. 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</p:spTree>
    <p:extLst>
      <p:ext uri="{BB962C8B-B14F-4D97-AF65-F5344CB8AC3E}">
        <p14:creationId xmlns:p14="http://schemas.microsoft.com/office/powerpoint/2010/main" val="29297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9C30-31EA-44B9-84C5-77A5CF7D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531-71BE-458B-9F14-0C64186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</a:t>
            </a:r>
            <a:r>
              <a:rPr lang="en-US" dirty="0" err="1"/>
              <a:t>PySense</a:t>
            </a:r>
            <a:r>
              <a:rPr lang="en-US" dirty="0"/>
              <a:t> is and what it is capable of</a:t>
            </a:r>
          </a:p>
          <a:p>
            <a:r>
              <a:rPr lang="en-US" dirty="0"/>
              <a:t>Understand how to do a few basic tasks in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(Default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default rule:</a:t>
            </a:r>
          </a:p>
          <a:p>
            <a:pPr lvl="1"/>
            <a:r>
              <a:rPr lang="en-US" dirty="0"/>
              <a:t>Default rule of Nothing (recommended)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for some values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default_rule</a:t>
            </a:r>
            <a:r>
              <a:rPr lang="en-US" dirty="0"/>
              <a:t> contains the rule created. You can check the properties of the rule to ensure everything was created correctly.  </a:t>
            </a:r>
          </a:p>
          <a:p>
            <a:r>
              <a:rPr lang="en-US" dirty="0"/>
              <a:t>If you don’t need to do anything with the rule, you can ignore the return. 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3AF2E-5D23-409F-B2D6-0B6E1AE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667000"/>
            <a:ext cx="586612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9FC6B-7F19-45A2-84F6-427E799C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74" y="3541069"/>
            <a:ext cx="62260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'Colors'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'text’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members=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get all the users and groups that we need to add to this security rule. The first argument in add security rule is a list of all the users and groups to apply to. 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is optional, if not there, a Nothing rule is created (unless all members is set). </a:t>
            </a:r>
          </a:p>
          <a:p>
            <a:r>
              <a:rPr lang="en-US" dirty="0" err="1"/>
              <a:t>all_members</a:t>
            </a:r>
            <a:r>
              <a:rPr lang="en-US" dirty="0"/>
              <a:t> and exclusionary are optional arguments that can be set to True or False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1A028-B863-4B9C-92A9-6C2F6557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385457"/>
            <a:ext cx="69342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py_client.get_users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‘Steve'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py_client.get_groups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shares = </a:t>
            </a:r>
            <a:r>
              <a:rPr lang="en-US" altLang="en-US" sz="900" dirty="0" err="1">
                <a:solidFill>
                  <a:srgbClr val="A9B7C6"/>
                </a:solidFill>
                <a:latin typeface="Consolas" panose="020B0609020204030204" pitchFamily="49" charset="0"/>
              </a:rPr>
              <a:t>shares.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(groups).append(users)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elasticube.add_security_rule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4C4F4-4DDF-4BFB-9904-13655702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44" y="1600200"/>
            <a:ext cx="7297168" cy="343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Get all your dashboards dash files</a:t>
            </a:r>
          </a:p>
          <a:p>
            <a:r>
              <a:rPr lang="en-US" dirty="0"/>
              <a:t>Save them to a folder</a:t>
            </a:r>
          </a:p>
          <a:p>
            <a:r>
              <a:rPr lang="en-US" dirty="0"/>
              <a:t>Print the paths to all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275AD-122A-4C1C-80B8-9AF2A144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7725853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E525A-3A6D-4C4B-A373-AF63770A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" y="4343400"/>
            <a:ext cx="1015506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583-BA6D-4135-8BF5-20FB2B9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F2E-FE15-4F04-916D-4005A90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a Software Development Kit (SDK) in Python for Sisense</a:t>
            </a:r>
          </a:p>
          <a:p>
            <a:r>
              <a:rPr lang="en-US" dirty="0"/>
              <a:t>Allows Python developers to write software to manage their Sisense</a:t>
            </a:r>
          </a:p>
          <a:p>
            <a:r>
              <a:rPr lang="en-US" dirty="0"/>
              <a:t>Currently: Writing automation means looking up REST calls and managing communication. </a:t>
            </a:r>
          </a:p>
          <a:p>
            <a:r>
              <a:rPr lang="en-US" dirty="0"/>
              <a:t>With </a:t>
            </a:r>
            <a:r>
              <a:rPr lang="en-US" dirty="0" err="1"/>
              <a:t>PySense</a:t>
            </a:r>
            <a:r>
              <a:rPr lang="en-US" dirty="0"/>
              <a:t>: We abstract out the REST calls and allow users to write code without knowing the details of the REST API.</a:t>
            </a:r>
          </a:p>
        </p:txBody>
      </p:sp>
    </p:spTree>
    <p:extLst>
      <p:ext uri="{BB962C8B-B14F-4D97-AF65-F5344CB8AC3E}">
        <p14:creationId xmlns:p14="http://schemas.microsoft.com/office/powerpoint/2010/main" val="2179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3A8-F6AF-45FB-BA7A-F24B9C8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Sisense, REST,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571-0882-43F6-BC43-B5838D8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1407297"/>
            <a:ext cx="8944211" cy="4840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communication between the front end and the back end of Sisense is accomplished via REST. </a:t>
            </a:r>
          </a:p>
          <a:p>
            <a:r>
              <a:rPr lang="en-US" dirty="0"/>
              <a:t>REST (Representational State Transfer) is a protocol that allows us to programmatically tell the server to do something for us, generally either</a:t>
            </a:r>
          </a:p>
          <a:p>
            <a:pPr lvl="1"/>
            <a:r>
              <a:rPr lang="en-US" dirty="0"/>
              <a:t>Get information</a:t>
            </a:r>
          </a:p>
          <a:p>
            <a:pPr lvl="1"/>
            <a:r>
              <a:rPr lang="en-US" dirty="0"/>
              <a:t>Modify information</a:t>
            </a:r>
          </a:p>
          <a:p>
            <a:pPr lvl="1"/>
            <a:r>
              <a:rPr lang="en-US" dirty="0"/>
              <a:t>Add information</a:t>
            </a:r>
          </a:p>
          <a:p>
            <a:pPr lvl="1"/>
            <a:r>
              <a:rPr lang="en-US" dirty="0"/>
              <a:t>Delete information</a:t>
            </a:r>
          </a:p>
          <a:p>
            <a:r>
              <a:rPr lang="en-US" dirty="0"/>
              <a:t>When you click a button on the UI, you are activating a REST call. </a:t>
            </a:r>
          </a:p>
          <a:p>
            <a:r>
              <a:rPr lang="en-US" dirty="0"/>
              <a:t>Automation is skipping the button pressing and just making the REST call directly. </a:t>
            </a:r>
          </a:p>
        </p:txBody>
      </p:sp>
    </p:spTree>
    <p:extLst>
      <p:ext uri="{BB962C8B-B14F-4D97-AF65-F5344CB8AC3E}">
        <p14:creationId xmlns:p14="http://schemas.microsoft.com/office/powerpoint/2010/main" val="3957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81-86A1-4D3C-B38E-B584EDC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Object Oriented Sisense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EE03-E989-40AC-9386-72FA6F9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takes abstract computer elements and models them as objects which are easier for humans to understand.</a:t>
            </a:r>
          </a:p>
          <a:p>
            <a:r>
              <a:rPr lang="en-US" dirty="0"/>
              <a:t>When you ask Sisense for a dashboard it returns you a JSON blob</a:t>
            </a:r>
          </a:p>
          <a:p>
            <a:r>
              <a:rPr lang="en-US" dirty="0"/>
              <a:t>When you ask </a:t>
            </a:r>
            <a:r>
              <a:rPr lang="en-US" dirty="0" err="1"/>
              <a:t>PySense</a:t>
            </a:r>
            <a:r>
              <a:rPr lang="en-US" dirty="0"/>
              <a:t> for a dashboard, it returns a dashboard object. </a:t>
            </a:r>
          </a:p>
        </p:txBody>
      </p:sp>
    </p:spTree>
    <p:extLst>
      <p:ext uri="{BB962C8B-B14F-4D97-AF65-F5344CB8AC3E}">
        <p14:creationId xmlns:p14="http://schemas.microsoft.com/office/powerpoint/2010/main" val="2996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713F-2E33-40D8-802B-1F5AD76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627B-7C85-40E2-AC17-4D00166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library hosted on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https://github.com/nathangiusti/PySense</a:t>
            </a: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The actual </a:t>
            </a:r>
            <a:r>
              <a:rPr lang="en-US" dirty="0" err="1"/>
              <a:t>PySense</a:t>
            </a:r>
            <a:r>
              <a:rPr lang="en-US" dirty="0"/>
              <a:t> source code with comments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 me (change log)</a:t>
            </a:r>
          </a:p>
          <a:p>
            <a:r>
              <a:rPr lang="en-US" dirty="0"/>
              <a:t>Can be installed onto a client machine using standard Python packages (pip)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57B-F2EF-498F-97A7-0531AEF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8A28-1106-475C-BC9B-AFE064F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73" y="1331806"/>
            <a:ext cx="8944211" cy="961524"/>
          </a:xfrm>
        </p:spPr>
        <p:txBody>
          <a:bodyPr>
            <a:normAutofit/>
          </a:bodyPr>
          <a:lstStyle/>
          <a:p>
            <a:r>
              <a:rPr lang="en-US" dirty="0" err="1"/>
              <a:t>PySense</a:t>
            </a:r>
            <a:r>
              <a:rPr lang="en-US" dirty="0"/>
              <a:t> source code is hosted on GitHub with comments explaining how to use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2C19-54AB-45C3-A7AD-418650D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634536"/>
            <a:ext cx="75258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69D-EE24-4060-8024-3FBD83E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71ED-237D-4AAA-9523-ABAE1228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13" y="119634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Available in a link from the readme on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4B71-BB60-41DB-B96F-C0BEE87F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286000"/>
            <a:ext cx="9601200" cy="4176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1690</Words>
  <Application>Microsoft Office PowerPoint</Application>
  <PresentationFormat>Custom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Brush Script MT</vt:lpstr>
      <vt:lpstr>Calibri</vt:lpstr>
      <vt:lpstr>Consolas</vt:lpstr>
      <vt:lpstr>Tech 16x9</vt:lpstr>
      <vt:lpstr>Getting Started With PySense</vt:lpstr>
      <vt:lpstr>Goals</vt:lpstr>
      <vt:lpstr>What is PySense?</vt:lpstr>
      <vt:lpstr>Sisense, REST, and Automation</vt:lpstr>
      <vt:lpstr>PySense is Object Oriented Sisense </vt:lpstr>
      <vt:lpstr>What is PySense actually?</vt:lpstr>
      <vt:lpstr>PySense Source Code</vt:lpstr>
      <vt:lpstr>Documentation</vt:lpstr>
      <vt:lpstr>Set up Python and PySense</vt:lpstr>
      <vt:lpstr>Python Tip!</vt:lpstr>
      <vt:lpstr>Hands On</vt:lpstr>
      <vt:lpstr>Authentication</vt:lpstr>
      <vt:lpstr>Exercise One</vt:lpstr>
      <vt:lpstr>Exercise One Solution</vt:lpstr>
      <vt:lpstr>The PySense object</vt:lpstr>
      <vt:lpstr>Users</vt:lpstr>
      <vt:lpstr>Exercise Two</vt:lpstr>
      <vt:lpstr>Exercise Two Solution</vt:lpstr>
      <vt:lpstr>Data Security Pt 1 (The Elasticube)</vt:lpstr>
      <vt:lpstr>Data Security Pt 2 (Default rule)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5</cp:revision>
  <dcterms:created xsi:type="dcterms:W3CDTF">2020-05-08T16:33:59Z</dcterms:created>
  <dcterms:modified xsi:type="dcterms:W3CDTF">2020-05-11T20:52:52Z</dcterms:modified>
</cp:coreProperties>
</file>