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8" r:id="rId6"/>
    <p:sldId id="299" r:id="rId7"/>
    <p:sldId id="263" r:id="rId8"/>
    <p:sldId id="261" r:id="rId9"/>
    <p:sldId id="258" r:id="rId10"/>
    <p:sldId id="264" r:id="rId11"/>
    <p:sldId id="300" r:id="rId12"/>
    <p:sldId id="272" r:id="rId13"/>
    <p:sldId id="278" r:id="rId14"/>
    <p:sldId id="288" r:id="rId15"/>
    <p:sldId id="267" r:id="rId16"/>
    <p:sldId id="289" r:id="rId17"/>
    <p:sldId id="292" r:id="rId18"/>
    <p:sldId id="273" r:id="rId19"/>
    <p:sldId id="274" r:id="rId20"/>
    <p:sldId id="290" r:id="rId21"/>
    <p:sldId id="293" r:id="rId22"/>
    <p:sldId id="275" r:id="rId23"/>
    <p:sldId id="276" r:id="rId24"/>
    <p:sldId id="279" r:id="rId25"/>
    <p:sldId id="291" r:id="rId26"/>
    <p:sldId id="294" r:id="rId27"/>
    <p:sldId id="280" r:id="rId28"/>
    <p:sldId id="281" r:id="rId29"/>
    <p:sldId id="295" r:id="rId30"/>
    <p:sldId id="283" r:id="rId31"/>
    <p:sldId id="29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4" d="100"/>
          <a:sy n="104" d="100"/>
        </p:scale>
        <p:origin x="816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/tree/master/Snipp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Elasticub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PySense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E963-FDC8-46B1-9027-27A15121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Python Tip!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51B8-B56A-40CC-BCB3-71656BCF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66800"/>
            <a:ext cx="10360501" cy="5097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calling functions in python we have required arguments and optional arguments. </a:t>
            </a:r>
          </a:p>
          <a:p>
            <a:r>
              <a:rPr lang="en-US" dirty="0"/>
              <a:t>Required arguments come first and order matters</a:t>
            </a:r>
          </a:p>
          <a:p>
            <a:r>
              <a:rPr lang="en-US" dirty="0"/>
              <a:t>Optional arguments come after the required ones. You can add as many optional arguments as are supported. </a:t>
            </a:r>
          </a:p>
          <a:p>
            <a:r>
              <a:rPr lang="en-US" dirty="0"/>
              <a:t>Look at the call</a:t>
            </a:r>
          </a:p>
          <a:p>
            <a:r>
              <a:rPr lang="en-US" dirty="0"/>
              <a:t>Email address and role are required and must come first in that order</a:t>
            </a:r>
          </a:p>
          <a:p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are optional and thus are added at the end and can be in any order.</a:t>
            </a:r>
          </a:p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lists  which arguments are required and which are optional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6771C5-4A08-4F89-8974-DC18A665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3313584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7FF-D7FB-4FD0-9096-897CDC0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8E1F-E607-486A-9AC1-7FA984F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our Sisense server</a:t>
            </a:r>
          </a:p>
          <a:p>
            <a:r>
              <a:rPr lang="en-US" dirty="0"/>
              <a:t>Create a user and add a security rule</a:t>
            </a:r>
          </a:p>
          <a:p>
            <a:r>
              <a:rPr lang="en-US" dirty="0"/>
              <a:t>Download our dashboards</a:t>
            </a:r>
          </a:p>
          <a:p>
            <a:r>
              <a:rPr lang="en-US" dirty="0">
                <a:hlinkClick r:id="rId2"/>
              </a:rPr>
              <a:t>https://github.com/nathangiusti/PySense/tree/master/Snippets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052-9A29-48B4-B0EC-AD50D2AF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log in to Sisense via API as we would if we were logging in to the web. </a:t>
            </a:r>
          </a:p>
          <a:p>
            <a:r>
              <a:rPr lang="en-US" dirty="0"/>
              <a:t>Authentication returns us a </a:t>
            </a:r>
            <a:r>
              <a:rPr lang="en-US" dirty="0" err="1"/>
              <a:t>PySense</a:t>
            </a:r>
            <a:r>
              <a:rPr lang="en-US" dirty="0"/>
              <a:t> object which we name </a:t>
            </a:r>
            <a:r>
              <a:rPr lang="en-US" dirty="0" err="1"/>
              <a:t>py_client</a:t>
            </a:r>
            <a:endParaRPr lang="en-US" dirty="0"/>
          </a:p>
          <a:p>
            <a:r>
              <a:rPr lang="en-US" dirty="0"/>
              <a:t>We can do this two ways</a:t>
            </a:r>
          </a:p>
          <a:p>
            <a:pPr lvl="1"/>
            <a:r>
              <a:rPr lang="en-US" dirty="0"/>
              <a:t>Inline:</a:t>
            </a:r>
          </a:p>
          <a:p>
            <a:pPr lvl="1"/>
            <a:r>
              <a:rPr lang="en-US" dirty="0"/>
              <a:t>From file: </a:t>
            </a:r>
          </a:p>
          <a:p>
            <a:pPr lvl="2"/>
            <a:r>
              <a:rPr lang="en-US" dirty="0" err="1"/>
              <a:t>SampleConfig.yaml</a:t>
            </a:r>
            <a:r>
              <a:rPr lang="en-US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4040FE-AF0A-43F7-A2F0-7977C9FF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4272599"/>
            <a:ext cx="46482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‘localhost’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9F68C9-6A2D-49FA-B681-412795B0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633077"/>
            <a:ext cx="41148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PySense.authenticate_by_file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SampleConfig.yaml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AB30E1-ECBB-480B-A43D-3D0D5186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5079834"/>
            <a:ext cx="249299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your_host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'your_username@sample.com'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205E-5DEB-4BCD-8512-D666ABFC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A855-4BC3-47B1-8DA3-2C311D0D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your Sisense server. </a:t>
            </a:r>
          </a:p>
          <a:p>
            <a:r>
              <a:rPr lang="en-US" dirty="0"/>
              <a:t>Call the </a:t>
            </a:r>
            <a:r>
              <a:rPr lang="en-US" dirty="0" err="1"/>
              <a:t>get_role_id</a:t>
            </a:r>
            <a:r>
              <a:rPr lang="en-US" dirty="0"/>
              <a:t> method and print the role id for any role (Viewer, Admin,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AE6A-E00A-4A43-8D49-E68A735C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69C5-294C-436C-A77D-36A3AA63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0" y="2136713"/>
            <a:ext cx="6706536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EBC73-1306-4DCA-A719-4B6B5120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50" y="3193985"/>
            <a:ext cx="1049801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32DA-C568-494B-BC38-F0DF792A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2187-EC80-40F9-8247-6A76F20E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created by authentication (</a:t>
            </a:r>
            <a:r>
              <a:rPr lang="en-US" dirty="0" err="1"/>
              <a:t>py_client</a:t>
            </a:r>
            <a:r>
              <a:rPr lang="en-US" dirty="0"/>
              <a:t>) in our example is our connection to our Sisense instance. </a:t>
            </a:r>
          </a:p>
          <a:p>
            <a:r>
              <a:rPr lang="en-US" dirty="0"/>
              <a:t>The </a:t>
            </a:r>
            <a:r>
              <a:rPr lang="en-US" dirty="0" err="1"/>
              <a:t>py_client</a:t>
            </a:r>
            <a:r>
              <a:rPr lang="en-US" dirty="0"/>
              <a:t> object is where we do things that involve the whole server, for example, adding users or retrieving dashboards and </a:t>
            </a:r>
            <a:r>
              <a:rPr lang="en-US" dirty="0" err="1"/>
              <a:t>elasticubes</a:t>
            </a:r>
            <a:r>
              <a:rPr lang="en-US" dirty="0"/>
              <a:t>. 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</p:txBody>
      </p:sp>
    </p:spTree>
    <p:extLst>
      <p:ext uri="{BB962C8B-B14F-4D97-AF65-F5344CB8AC3E}">
        <p14:creationId xmlns:p14="http://schemas.microsoft.com/office/powerpoint/2010/main" val="29297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DB6-584C-430C-9192-7175835B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94F6-E8E4-4CC7-80C6-966B6407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user we call the </a:t>
            </a:r>
            <a:r>
              <a:rPr lang="en-US" dirty="0" err="1"/>
              <a:t>add_user</a:t>
            </a:r>
            <a:r>
              <a:rPr lang="en-US" dirty="0"/>
              <a:t> method on our </a:t>
            </a:r>
            <a:r>
              <a:rPr lang="en-US" dirty="0" err="1"/>
              <a:t>PySense</a:t>
            </a:r>
            <a:r>
              <a:rPr lang="en-US" dirty="0"/>
              <a:t> object with the user’s email and role. </a:t>
            </a:r>
          </a:p>
          <a:p>
            <a:r>
              <a:rPr lang="en-US" dirty="0"/>
              <a:t>Email and role are required but there are additional details we can set like so: </a:t>
            </a:r>
          </a:p>
          <a:p>
            <a:r>
              <a:rPr lang="en-US" dirty="0"/>
              <a:t>We can also use our </a:t>
            </a:r>
            <a:r>
              <a:rPr lang="en-US" dirty="0" err="1"/>
              <a:t>PySense</a:t>
            </a:r>
            <a:r>
              <a:rPr lang="en-US" dirty="0"/>
              <a:t> object to query for specific users or delete users. </a:t>
            </a:r>
          </a:p>
          <a:p>
            <a:r>
              <a:rPr lang="en-US" dirty="0"/>
              <a:t>To delete a user, we pass the user to our </a:t>
            </a:r>
            <a:r>
              <a:rPr lang="en-US" dirty="0" err="1"/>
              <a:t>delete_users</a:t>
            </a:r>
            <a:r>
              <a:rPr lang="en-US" dirty="0"/>
              <a:t> method.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E3BABD-F12B-42A3-91E0-9470664B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2209800"/>
            <a:ext cx="3276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7337AB-AEE4-4212-BDA6-78E5927C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3198168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3364-E12C-494E-BE0C-5E80F29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E7A8-C813-419F-BA75-33BD5CB3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6"/>
            <a:ext cx="8228328" cy="4470403"/>
          </a:xfrm>
        </p:spPr>
        <p:txBody>
          <a:bodyPr/>
          <a:lstStyle/>
          <a:p>
            <a:r>
              <a:rPr lang="en-US" dirty="0"/>
              <a:t>Create three new users  in your Sisense.  </a:t>
            </a:r>
          </a:p>
          <a:p>
            <a:r>
              <a:rPr lang="en-US" dirty="0"/>
              <a:t>Print out the user’s username. </a:t>
            </a:r>
          </a:p>
          <a:p>
            <a:r>
              <a:rPr lang="en-US" dirty="0"/>
              <a:t>Delete the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3B91-3FC4-4CC3-BCAC-69695F47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31D4-EAF2-4702-85E1-4C7F195E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4" y="2100077"/>
            <a:ext cx="5763429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60B4F-B5DD-42A9-A74F-229D2AE9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64" y="5013507"/>
            <a:ext cx="98692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4357-85D5-4BBC-91FA-E0AF1F43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1 (The </a:t>
            </a:r>
            <a:r>
              <a:rPr lang="en-US" dirty="0" err="1"/>
              <a:t>Elasticube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EF62-64AB-486C-8AA8-6093D60F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applied to an </a:t>
            </a:r>
            <a:r>
              <a:rPr lang="en-US" dirty="0" err="1"/>
              <a:t>elasticube</a:t>
            </a:r>
            <a:r>
              <a:rPr lang="en-US" dirty="0"/>
              <a:t> so first we need to use our </a:t>
            </a:r>
            <a:r>
              <a:rPr lang="en-US" dirty="0" err="1"/>
              <a:t>PySense</a:t>
            </a:r>
            <a:r>
              <a:rPr lang="en-US" dirty="0"/>
              <a:t> object to get that cube.</a:t>
            </a:r>
          </a:p>
          <a:p>
            <a:r>
              <a:rPr lang="en-US" dirty="0"/>
              <a:t>The </a:t>
            </a:r>
            <a:r>
              <a:rPr lang="en-US" dirty="0" err="1"/>
              <a:t>elasticube</a:t>
            </a:r>
            <a:r>
              <a:rPr lang="en-US" dirty="0"/>
              <a:t> variable is the </a:t>
            </a:r>
            <a:r>
              <a:rPr lang="en-US" dirty="0" err="1"/>
              <a:t>PySense</a:t>
            </a:r>
            <a:r>
              <a:rPr lang="en-US" dirty="0"/>
              <a:t> representation of your </a:t>
            </a:r>
            <a:r>
              <a:rPr lang="en-US" dirty="0" err="1"/>
              <a:t>elasticube</a:t>
            </a:r>
            <a:r>
              <a:rPr lang="en-US" dirty="0"/>
              <a:t>.</a:t>
            </a:r>
          </a:p>
          <a:p>
            <a:r>
              <a:rPr lang="en-US" dirty="0"/>
              <a:t>From </a:t>
            </a:r>
            <a:r>
              <a:rPr lang="en-US" dirty="0" err="1"/>
              <a:t>elasticube</a:t>
            </a:r>
            <a:r>
              <a:rPr lang="en-US" dirty="0"/>
              <a:t> you can do things like export your model, run </a:t>
            </a:r>
            <a:r>
              <a:rPr lang="en-US" dirty="0" err="1"/>
              <a:t>sql</a:t>
            </a:r>
            <a:r>
              <a:rPr lang="en-US" dirty="0"/>
              <a:t>, and of course apply data security.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65A35-839E-45FF-B9EB-C99EE971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209800"/>
            <a:ext cx="403859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py_client.get_elasticube_by_name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CubeTitle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9C30-31EA-44B9-84C5-77A5CF7D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531-71BE-458B-9F14-0C64186A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</a:t>
            </a:r>
            <a:r>
              <a:rPr lang="en-US" dirty="0" err="1"/>
              <a:t>PySense</a:t>
            </a:r>
            <a:r>
              <a:rPr lang="en-US" dirty="0"/>
              <a:t> is and what it is capable of</a:t>
            </a:r>
          </a:p>
          <a:p>
            <a:r>
              <a:rPr lang="en-US" dirty="0"/>
              <a:t>Understand how to do a few basic tasks in </a:t>
            </a:r>
            <a:r>
              <a:rPr lang="en-US" dirty="0" err="1"/>
              <a:t>PySense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089-84A8-468D-9CEC-7DD3BDA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2 (Default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38E4-F15D-4BC5-836D-106AF588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default rule:</a:t>
            </a:r>
          </a:p>
          <a:p>
            <a:pPr lvl="1"/>
            <a:r>
              <a:rPr lang="en-US" dirty="0"/>
              <a:t>Default rule of Nothing (recommended)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for some values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default_rule</a:t>
            </a:r>
            <a:r>
              <a:rPr lang="en-US" dirty="0"/>
              <a:t> contains the rule created. You can check the properties of the rule to ensure everything was created correctly.  </a:t>
            </a:r>
          </a:p>
          <a:p>
            <a:r>
              <a:rPr lang="en-US" dirty="0"/>
              <a:t>If you don’t need to do anything with the rule, you can ignore the return. 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3AF2E-5D23-409F-B2D6-0B6E1AEE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667000"/>
            <a:ext cx="586612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default_rule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elasticube.add_default_rule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Dim_Dates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BusinessDay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'numeric'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9FC6B-7F19-45A2-84F6-427E799C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974" y="3541069"/>
            <a:ext cx="622603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default_rule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elasticube.add_default_rule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'Colors'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'text’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members=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8D14-12FB-4FF2-BCD0-A78FA7C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Pt. 3 (Creating user/group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A6F5-AD71-4B26-9C86-8C1A208E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get all the users and groups that we need to add to this security rule. The first argument in add security rule is a list of all the users and groups to apply to. </a:t>
            </a:r>
          </a:p>
          <a:p>
            <a:r>
              <a:rPr lang="en-US" dirty="0"/>
              <a:t>In the following snippet we get our desired users and groups, make them into a list and pass that list to our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is optional, if not there, a Nothing rule is created (unless all members is set). </a:t>
            </a:r>
          </a:p>
          <a:p>
            <a:r>
              <a:rPr lang="en-US" dirty="0" err="1"/>
              <a:t>all_members</a:t>
            </a:r>
            <a:r>
              <a:rPr lang="en-US" dirty="0"/>
              <a:t> and exclusionary are optional arguments that can be set to True or False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11A028-B863-4B9C-92A9-6C2F6557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3385457"/>
            <a:ext cx="693420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py_client.get_users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‘Steve'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groups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py_client.get_groups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shares = </a:t>
            </a:r>
            <a:r>
              <a:rPr lang="en-US" altLang="en-US" sz="900" dirty="0" err="1">
                <a:solidFill>
                  <a:srgbClr val="A9B7C6"/>
                </a:solidFill>
                <a:latin typeface="Consolas" panose="020B0609020204030204" pitchFamily="49" charset="0"/>
              </a:rPr>
              <a:t>shares.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(groups).append(users)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elasticube.add_security_rule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Dim_Dates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BusinessDay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'numeric'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2BFE-9C4A-4C27-A071-D395608F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1F2E-D329-43D3-BEA8-9096041E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default security rule</a:t>
            </a:r>
          </a:p>
          <a:p>
            <a:r>
              <a:rPr lang="en-US" dirty="0"/>
              <a:t>Add a security rule for a user on your system.</a:t>
            </a:r>
          </a:p>
          <a:p>
            <a:r>
              <a:rPr lang="en-US" dirty="0"/>
              <a:t>Print out the table, column, and datatype of your new rules. </a:t>
            </a:r>
          </a:p>
          <a:p>
            <a:r>
              <a:rPr lang="en-US" dirty="0"/>
              <a:t>Delete the rules</a:t>
            </a:r>
          </a:p>
        </p:txBody>
      </p:sp>
    </p:spTree>
    <p:extLst>
      <p:ext uri="{BB962C8B-B14F-4D97-AF65-F5344CB8AC3E}">
        <p14:creationId xmlns:p14="http://schemas.microsoft.com/office/powerpoint/2010/main" val="11072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1EF-4189-4DB7-B5C9-DE781604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4C4F4-4DDF-4BFB-9904-13655702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44" y="1600200"/>
            <a:ext cx="7297168" cy="3439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C0550-FEC2-4F4F-BA23-DD4649AE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5444971"/>
            <a:ext cx="103932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2CDE-9E27-4125-9868-DA30302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our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4F52-C239-44F9-A2AE-4207898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a dashboard by its dashboard id and then download the dash file to a folder. </a:t>
            </a:r>
          </a:p>
          <a:p>
            <a:endParaRPr lang="en-US" dirty="0"/>
          </a:p>
          <a:p>
            <a:r>
              <a:rPr lang="en-US" dirty="0"/>
              <a:t>We could also do this for all our dashboards</a:t>
            </a:r>
          </a:p>
          <a:p>
            <a:endParaRPr lang="en-US" dirty="0"/>
          </a:p>
          <a:p>
            <a:pPr lvl="2"/>
            <a:r>
              <a:rPr lang="en-US" dirty="0"/>
              <a:t>Here we get a list of all our dashboards. </a:t>
            </a:r>
            <a:r>
              <a:rPr lang="en-US" dirty="0" err="1"/>
              <a:t>get_dashboards</a:t>
            </a:r>
            <a:r>
              <a:rPr lang="en-US" dirty="0"/>
              <a:t> has optional arguments for filtering by name, folder, etc. See documentation for full list. </a:t>
            </a:r>
          </a:p>
          <a:p>
            <a:pPr lvl="2"/>
            <a:r>
              <a:rPr lang="en-US" dirty="0"/>
              <a:t>For every dashboard in our list, we call the export to dash method and pass in the optional path parameter to tell </a:t>
            </a:r>
            <a:r>
              <a:rPr lang="en-US" dirty="0" err="1"/>
              <a:t>PySense</a:t>
            </a:r>
            <a:r>
              <a:rPr lang="en-US" dirty="0"/>
              <a:t> to save this file to our disk.</a:t>
            </a:r>
          </a:p>
          <a:p>
            <a:pPr lvl="2"/>
            <a:r>
              <a:rPr lang="en-US" dirty="0"/>
              <a:t>If path is left out, the method returns the raw file contents, otherwise, path is returned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8CDA04-6A5D-4C5F-9183-FD1A7502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634734"/>
            <a:ext cx="46482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= py_client.get_dashboard_by_id(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'mydashboardid'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dashboard.pdf'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450605-3CEB-4E7F-85FF-356D75D4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3679018"/>
            <a:ext cx="586739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py_client.get_dashboards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{}.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dashboard.get_id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912-6045-4FC7-ABAF-1A7FEF0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Exercise Four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7C76E5-0801-4CC6-A841-8EA6FE0C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Get all your dashboards dash files</a:t>
            </a:r>
          </a:p>
          <a:p>
            <a:r>
              <a:rPr lang="en-US" dirty="0"/>
              <a:t>Save them to a folder</a:t>
            </a:r>
          </a:p>
          <a:p>
            <a:r>
              <a:rPr lang="en-US" dirty="0"/>
              <a:t>Print the paths to all the dashboards</a:t>
            </a:r>
          </a:p>
        </p:txBody>
      </p:sp>
    </p:spTree>
    <p:extLst>
      <p:ext uri="{BB962C8B-B14F-4D97-AF65-F5344CB8AC3E}">
        <p14:creationId xmlns:p14="http://schemas.microsoft.com/office/powerpoint/2010/main" val="914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627-62D2-4FD0-8CAC-5D210DE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275AD-122A-4C1C-80B8-9AF2A144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7725853" cy="183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E525A-3A6D-4C4B-A373-AF63770A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78" y="4343400"/>
            <a:ext cx="1015506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189F-E28E-4B0D-8BEA-B790D08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Tips!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60B8-CFCF-4B26-9543-8D02596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methods return arrays, some methods return a single object. This information should be in the documentation, but if you look at function names: </a:t>
            </a:r>
          </a:p>
          <a:p>
            <a:pPr lvl="1"/>
            <a:r>
              <a:rPr lang="en-US" dirty="0"/>
              <a:t>Plural nouns (</a:t>
            </a:r>
            <a:r>
              <a:rPr lang="en-US" dirty="0" err="1"/>
              <a:t>get_dashboards</a:t>
            </a:r>
            <a:r>
              <a:rPr lang="en-US" dirty="0"/>
              <a:t>) always return arrays</a:t>
            </a:r>
          </a:p>
          <a:p>
            <a:pPr lvl="1"/>
            <a:r>
              <a:rPr lang="en-US" dirty="0"/>
              <a:t>Singular nouns (</a:t>
            </a:r>
            <a:r>
              <a:rPr lang="en-US" dirty="0" err="1"/>
              <a:t>get_elasticube_by_name</a:t>
            </a:r>
            <a:r>
              <a:rPr lang="en-US" dirty="0"/>
              <a:t>) always return a single object. </a:t>
            </a:r>
          </a:p>
          <a:p>
            <a:r>
              <a:rPr lang="en-US" dirty="0"/>
              <a:t>Authenticate via file. You can set up a program to run very easily for multiple servers/clients by just pointing to a different config file. </a:t>
            </a:r>
          </a:p>
          <a:p>
            <a:r>
              <a:rPr lang="en-US" dirty="0"/>
              <a:t>Use the debug parameter to get a full log of what API calls are being made, along with their contents. You can turn this on and off between individual calls so you only log what you need.</a:t>
            </a:r>
          </a:p>
          <a:p>
            <a:r>
              <a:rPr lang="en-US" dirty="0"/>
              <a:t>All unsuccessful rest calls throw a </a:t>
            </a:r>
            <a:r>
              <a:rPr lang="en-US" dirty="0" err="1"/>
              <a:t>PySenseException</a:t>
            </a:r>
            <a:r>
              <a:rPr lang="en-US" dirty="0"/>
              <a:t>. You can catch and handle these exceptions to do retries or set up graceful failure conditions.  </a:t>
            </a:r>
          </a:p>
          <a:p>
            <a:r>
              <a:rPr lang="en-US" dirty="0"/>
              <a:t>You can use this for troubleshooting with clients. </a:t>
            </a:r>
          </a:p>
          <a:p>
            <a:pPr lvl="1"/>
            <a:r>
              <a:rPr lang="en-US" dirty="0"/>
              <a:t>Write a program that runs a </a:t>
            </a:r>
            <a:r>
              <a:rPr lang="en-US" dirty="0" err="1"/>
              <a:t>sql</a:t>
            </a:r>
            <a:r>
              <a:rPr lang="en-US" dirty="0"/>
              <a:t> query for every dim table and ensure that the key is unique.</a:t>
            </a:r>
          </a:p>
          <a:p>
            <a:pPr lvl="1"/>
            <a:r>
              <a:rPr lang="en-US" dirty="0"/>
              <a:t>Write a program that delivers a report of what </a:t>
            </a:r>
            <a:r>
              <a:rPr lang="en-US" dirty="0" err="1"/>
              <a:t>elasticubes</a:t>
            </a:r>
            <a:r>
              <a:rPr lang="en-US" dirty="0"/>
              <a:t> are being used by number of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437B-D943-4EB3-8F5E-C4E779E3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612" y="1828800"/>
            <a:ext cx="4189729" cy="4462272"/>
          </a:xfrm>
        </p:spPr>
        <p:txBody>
          <a:bodyPr/>
          <a:lstStyle/>
          <a:p>
            <a:pPr marL="0" indent="0">
              <a:buNone/>
            </a:pPr>
            <a:r>
              <a:rPr lang="en-US" sz="16600" dirty="0">
                <a:latin typeface="Brush Script MT" panose="03060802040406070304" pitchFamily="66" charset="0"/>
              </a:rPr>
              <a:t>Fin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0583-BA6D-4135-8BF5-20FB2B91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6F2E-FE15-4F04-916D-4005A908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a Software Development Kit (SDK) in Python for Sisense</a:t>
            </a:r>
          </a:p>
          <a:p>
            <a:r>
              <a:rPr lang="en-US" dirty="0"/>
              <a:t>Allows Python developers to write software to manage their Sisense</a:t>
            </a:r>
          </a:p>
          <a:p>
            <a:r>
              <a:rPr lang="en-US" dirty="0"/>
              <a:t>Currently: Writing automation means looking up REST calls and managing communication. </a:t>
            </a:r>
          </a:p>
          <a:p>
            <a:r>
              <a:rPr lang="en-US" dirty="0"/>
              <a:t>With </a:t>
            </a:r>
            <a:r>
              <a:rPr lang="en-US" dirty="0" err="1"/>
              <a:t>PySense</a:t>
            </a:r>
            <a:r>
              <a:rPr lang="en-US" dirty="0"/>
              <a:t>: We abstract out the REST calls and allow users to write code without knowing the details of the REST API.</a:t>
            </a:r>
          </a:p>
        </p:txBody>
      </p:sp>
    </p:spTree>
    <p:extLst>
      <p:ext uri="{BB962C8B-B14F-4D97-AF65-F5344CB8AC3E}">
        <p14:creationId xmlns:p14="http://schemas.microsoft.com/office/powerpoint/2010/main" val="21797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3A8-F6AF-45FB-BA7A-F24B9C8A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Sisense, REST,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2571-0882-43F6-BC43-B5838D8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25" y="1407297"/>
            <a:ext cx="8944211" cy="4840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communication between the front end and the back end of Sisense is accomplished via REST. </a:t>
            </a:r>
          </a:p>
          <a:p>
            <a:r>
              <a:rPr lang="en-US" dirty="0"/>
              <a:t>REST (Representational State Transfer) is a protocol that allows us to programmatically tell the server to do something for us, generally either</a:t>
            </a:r>
          </a:p>
          <a:p>
            <a:pPr lvl="1"/>
            <a:r>
              <a:rPr lang="en-US" dirty="0"/>
              <a:t>Get information</a:t>
            </a:r>
          </a:p>
          <a:p>
            <a:pPr lvl="1"/>
            <a:r>
              <a:rPr lang="en-US" dirty="0"/>
              <a:t>Modify information</a:t>
            </a:r>
          </a:p>
          <a:p>
            <a:pPr lvl="1"/>
            <a:r>
              <a:rPr lang="en-US" dirty="0"/>
              <a:t>Add information</a:t>
            </a:r>
          </a:p>
          <a:p>
            <a:pPr lvl="1"/>
            <a:r>
              <a:rPr lang="en-US" dirty="0"/>
              <a:t>Delete information</a:t>
            </a:r>
          </a:p>
          <a:p>
            <a:r>
              <a:rPr lang="en-US" dirty="0"/>
              <a:t>When you click a button on the UI, you are activating a REST call. </a:t>
            </a:r>
          </a:p>
          <a:p>
            <a:r>
              <a:rPr lang="en-US" dirty="0"/>
              <a:t>Automation is skipping the button pressing and just making the REST call directly. </a:t>
            </a:r>
          </a:p>
        </p:txBody>
      </p:sp>
    </p:spTree>
    <p:extLst>
      <p:ext uri="{BB962C8B-B14F-4D97-AF65-F5344CB8AC3E}">
        <p14:creationId xmlns:p14="http://schemas.microsoft.com/office/powerpoint/2010/main" val="39578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E581-86A1-4D3C-B38E-B584EDC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Object Oriented Sisense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EE03-E989-40AC-9386-72FA6F9D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 takes abstract computer elements and models them as objects which are easier for humans to understand.</a:t>
            </a:r>
          </a:p>
          <a:p>
            <a:r>
              <a:rPr lang="en-US" dirty="0"/>
              <a:t>When you ask Sisense for a dashboard it returns you a JSON blob</a:t>
            </a:r>
          </a:p>
          <a:p>
            <a:r>
              <a:rPr lang="en-US" dirty="0"/>
              <a:t>When you ask </a:t>
            </a:r>
            <a:r>
              <a:rPr lang="en-US" dirty="0" err="1"/>
              <a:t>PySense</a:t>
            </a:r>
            <a:r>
              <a:rPr lang="en-US" dirty="0"/>
              <a:t> for a dashboard, it returns a dashboard object. </a:t>
            </a:r>
          </a:p>
        </p:txBody>
      </p:sp>
    </p:spTree>
    <p:extLst>
      <p:ext uri="{BB962C8B-B14F-4D97-AF65-F5344CB8AC3E}">
        <p14:creationId xmlns:p14="http://schemas.microsoft.com/office/powerpoint/2010/main" val="2996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713F-2E33-40D8-802B-1F5AD76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 actually?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627B-7C85-40E2-AC17-4D001665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library hosted on </a:t>
            </a:r>
            <a:r>
              <a:rPr lang="en-US" dirty="0" err="1"/>
              <a:t>github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https://github.com/nathangiusti/PySense</a:t>
            </a:r>
            <a:endParaRPr lang="en-US" dirty="0"/>
          </a:p>
          <a:p>
            <a:r>
              <a:rPr lang="en-US" dirty="0"/>
              <a:t>Includes </a:t>
            </a:r>
          </a:p>
          <a:p>
            <a:pPr lvl="1"/>
            <a:r>
              <a:rPr lang="en-US" dirty="0"/>
              <a:t>The actual </a:t>
            </a:r>
            <a:r>
              <a:rPr lang="en-US" dirty="0" err="1"/>
              <a:t>PySense</a:t>
            </a:r>
            <a:r>
              <a:rPr lang="en-US" dirty="0"/>
              <a:t> source code with comments</a:t>
            </a:r>
          </a:p>
          <a:p>
            <a:pPr lvl="1"/>
            <a:r>
              <a:rPr lang="en-US" dirty="0"/>
              <a:t>Snippets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Read me (change log)</a:t>
            </a:r>
          </a:p>
          <a:p>
            <a:r>
              <a:rPr lang="en-US" dirty="0"/>
              <a:t>Can be installed onto a client machine using standard Python packages (pip)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957B-F2EF-498F-97A7-0531AEFC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8A28-1106-475C-BC9B-AFE064F1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73" y="1331806"/>
            <a:ext cx="8944211" cy="961524"/>
          </a:xfrm>
        </p:spPr>
        <p:txBody>
          <a:bodyPr>
            <a:normAutofit/>
          </a:bodyPr>
          <a:lstStyle/>
          <a:p>
            <a:r>
              <a:rPr lang="en-US" dirty="0" err="1"/>
              <a:t>PySense</a:t>
            </a:r>
            <a:r>
              <a:rPr lang="en-US" dirty="0"/>
              <a:t> source code is hosted on GitHub with comments explaining how to use 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F2C19-54AB-45C3-A7AD-418650DA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634536"/>
            <a:ext cx="752580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69D-EE24-4060-8024-3FBD83EB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71ED-237D-4AAA-9523-ABAE1228A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7313" y="119634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Available in a link from the readme on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4B71-BB60-41DB-B96F-C0BEE87F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286000"/>
            <a:ext cx="9601200" cy="4176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9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8AC-7EA8-43CD-B1BB-4E7FB11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and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DFAD-7750-4EF1-B0FB-BC25002C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and an IDE of your choice. (</a:t>
            </a:r>
            <a:r>
              <a:rPr lang="en-US" dirty="0" err="1"/>
              <a:t>PySense</a:t>
            </a:r>
            <a:r>
              <a:rPr lang="en-US" dirty="0"/>
              <a:t> was developed on PyCharm). </a:t>
            </a:r>
          </a:p>
          <a:p>
            <a:r>
              <a:rPr lang="en-US" dirty="0"/>
              <a:t>Install the </a:t>
            </a:r>
            <a:r>
              <a:rPr lang="en-US" dirty="0" err="1"/>
              <a:t>PySense</a:t>
            </a:r>
            <a:r>
              <a:rPr lang="en-US" dirty="0"/>
              <a:t> library through pip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PySenseSDK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err="1"/>
              <a:t>PySense</a:t>
            </a:r>
            <a:r>
              <a:rPr lang="en-US" dirty="0"/>
              <a:t> in all your scripts: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7E0459-AA64-4C98-AEE2-1F840C31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817517"/>
            <a:ext cx="19050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1666</Words>
  <Application>Microsoft Office PowerPoint</Application>
  <PresentationFormat>Custom</PresentationFormat>
  <Paragraphs>143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Brush Script MT</vt:lpstr>
      <vt:lpstr>Calibri</vt:lpstr>
      <vt:lpstr>Consolas</vt:lpstr>
      <vt:lpstr>Tech 16x9</vt:lpstr>
      <vt:lpstr>Getting Started With PySense</vt:lpstr>
      <vt:lpstr>Goals</vt:lpstr>
      <vt:lpstr>What is PySense?</vt:lpstr>
      <vt:lpstr>Sisense, REST, and Automation</vt:lpstr>
      <vt:lpstr>PySense is Object Oriented Sisense </vt:lpstr>
      <vt:lpstr>What is PySense actually?</vt:lpstr>
      <vt:lpstr>PySense Source Code</vt:lpstr>
      <vt:lpstr>Documentation</vt:lpstr>
      <vt:lpstr>Set up Python and PySense</vt:lpstr>
      <vt:lpstr>Python Tip!</vt:lpstr>
      <vt:lpstr>Hands On</vt:lpstr>
      <vt:lpstr>Authentication</vt:lpstr>
      <vt:lpstr>Exercise One</vt:lpstr>
      <vt:lpstr>Exercise One Solution</vt:lpstr>
      <vt:lpstr>The PySense object</vt:lpstr>
      <vt:lpstr>Users</vt:lpstr>
      <vt:lpstr>Exercise Two</vt:lpstr>
      <vt:lpstr>Exercise Two Solution</vt:lpstr>
      <vt:lpstr>Data Security Pt 1 (The Elasticube)</vt:lpstr>
      <vt:lpstr>Data Security Pt 2 (Default rule)</vt:lpstr>
      <vt:lpstr>Data Security Pt. 3 (Creating user/group rules)</vt:lpstr>
      <vt:lpstr>Exercise Three</vt:lpstr>
      <vt:lpstr>Exercise Three Solution</vt:lpstr>
      <vt:lpstr>Downloading our Dashboards</vt:lpstr>
      <vt:lpstr>Exercise Four</vt:lpstr>
      <vt:lpstr>Exercise Four Solution</vt:lpstr>
      <vt:lpstr>PySense Tips!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PySense</dc:title>
  <dc:creator>Nathan Giusti</dc:creator>
  <cp:lastModifiedBy>Nathan Giusti</cp:lastModifiedBy>
  <cp:revision>4</cp:revision>
  <dcterms:created xsi:type="dcterms:W3CDTF">2020-05-08T16:33:59Z</dcterms:created>
  <dcterms:modified xsi:type="dcterms:W3CDTF">2020-05-08T18:32:02Z</dcterms:modified>
</cp:coreProperties>
</file>