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03" d="100"/>
          <a:sy n="103" d="100"/>
        </p:scale>
        <p:origin x="132" y="26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5/17/2020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5/17/2020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5/17/2020</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5/17/2020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5/17/2020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5/17/2020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5/17/2020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5/17/2020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5/17/2020</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Installing Python</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4254-C41C-4749-9610-CE2911B7B1D1}"/>
              </a:ext>
            </a:extLst>
          </p:cNvPr>
          <p:cNvSpPr>
            <a:spLocks noGrp="1"/>
          </p:cNvSpPr>
          <p:nvPr>
            <p:ph type="title"/>
          </p:nvPr>
        </p:nvSpPr>
        <p:spPr/>
        <p:txBody>
          <a:bodyPr/>
          <a:lstStyle/>
          <a:p>
            <a:r>
              <a:rPr lang="en-US" dirty="0"/>
              <a:t>Step 1 Download and install python: </a:t>
            </a:r>
          </a:p>
        </p:txBody>
      </p:sp>
      <p:sp>
        <p:nvSpPr>
          <p:cNvPr id="3" name="Content Placeholder 2">
            <a:extLst>
              <a:ext uri="{FF2B5EF4-FFF2-40B4-BE49-F238E27FC236}">
                <a16:creationId xmlns:a16="http://schemas.microsoft.com/office/drawing/2014/main" id="{84BECD26-68F7-42B9-A8D0-F32CD2911EEB}"/>
              </a:ext>
            </a:extLst>
          </p:cNvPr>
          <p:cNvSpPr>
            <a:spLocks noGrp="1"/>
          </p:cNvSpPr>
          <p:nvPr>
            <p:ph idx="1"/>
          </p:nvPr>
        </p:nvSpPr>
        <p:spPr/>
        <p:txBody>
          <a:bodyPr/>
          <a:lstStyle/>
          <a:p>
            <a:r>
              <a:rPr lang="en-US" dirty="0"/>
              <a:t>https://www.python.org/downloads/ </a:t>
            </a:r>
          </a:p>
          <a:p>
            <a:r>
              <a:rPr lang="en-US" dirty="0"/>
              <a:t>If you already have Python installed, ensure it is version &gt;=3.6</a:t>
            </a:r>
          </a:p>
        </p:txBody>
      </p:sp>
    </p:spTree>
    <p:extLst>
      <p:ext uri="{BB962C8B-B14F-4D97-AF65-F5344CB8AC3E}">
        <p14:creationId xmlns:p14="http://schemas.microsoft.com/office/powerpoint/2010/main" val="175784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41A7-7B80-4132-A396-119AB9376905}"/>
              </a:ext>
            </a:extLst>
          </p:cNvPr>
          <p:cNvSpPr>
            <a:spLocks noGrp="1"/>
          </p:cNvSpPr>
          <p:nvPr>
            <p:ph type="title"/>
          </p:nvPr>
        </p:nvSpPr>
        <p:spPr/>
        <p:txBody>
          <a:bodyPr/>
          <a:lstStyle/>
          <a:p>
            <a:r>
              <a:rPr lang="en-US" dirty="0"/>
              <a:t>Step 2: Install an IDE</a:t>
            </a:r>
          </a:p>
        </p:txBody>
      </p:sp>
      <p:sp>
        <p:nvSpPr>
          <p:cNvPr id="3" name="Content Placeholder 2">
            <a:extLst>
              <a:ext uri="{FF2B5EF4-FFF2-40B4-BE49-F238E27FC236}">
                <a16:creationId xmlns:a16="http://schemas.microsoft.com/office/drawing/2014/main" id="{CB64F0A4-016A-4D01-8CDA-6842D6953AD1}"/>
              </a:ext>
            </a:extLst>
          </p:cNvPr>
          <p:cNvSpPr>
            <a:spLocks noGrp="1"/>
          </p:cNvSpPr>
          <p:nvPr>
            <p:ph idx="1"/>
          </p:nvPr>
        </p:nvSpPr>
        <p:spPr>
          <a:xfrm>
            <a:off x="1218883" y="1701797"/>
            <a:ext cx="10057129" cy="4462272"/>
          </a:xfrm>
        </p:spPr>
        <p:txBody>
          <a:bodyPr/>
          <a:lstStyle/>
          <a:p>
            <a:r>
              <a:rPr lang="en-US" dirty="0"/>
              <a:t>If you have a python ide installed, you can skip to step 4</a:t>
            </a:r>
          </a:p>
          <a:p>
            <a:r>
              <a:rPr lang="en-US" dirty="0"/>
              <a:t>I recommend PyCharm: </a:t>
            </a:r>
            <a:r>
              <a:rPr lang="en-US" dirty="0">
                <a:hlinkClick r:id="rId2"/>
              </a:rPr>
              <a:t>https://www.jetbrains.com/pycharm/</a:t>
            </a:r>
            <a:endParaRPr lang="en-US" dirty="0"/>
          </a:p>
          <a:p>
            <a:r>
              <a:rPr lang="en-US" dirty="0"/>
              <a:t>The community edition is fine. No need to customize the installation. </a:t>
            </a:r>
          </a:p>
          <a:p>
            <a:r>
              <a:rPr lang="en-US" dirty="0"/>
              <a:t>Move through the tutorials until you get to the welcome page and select ‘Create New Project’ </a:t>
            </a:r>
          </a:p>
        </p:txBody>
      </p:sp>
      <p:pic>
        <p:nvPicPr>
          <p:cNvPr id="4" name="Picture 3">
            <a:extLst>
              <a:ext uri="{FF2B5EF4-FFF2-40B4-BE49-F238E27FC236}">
                <a16:creationId xmlns:a16="http://schemas.microsoft.com/office/drawing/2014/main" id="{06841C45-9C78-4343-9EC1-BCBCC4353A21}"/>
              </a:ext>
            </a:extLst>
          </p:cNvPr>
          <p:cNvPicPr>
            <a:picLocks noChangeAspect="1"/>
          </p:cNvPicPr>
          <p:nvPr/>
        </p:nvPicPr>
        <p:blipFill>
          <a:blip r:embed="rId3"/>
          <a:stretch>
            <a:fillRect/>
          </a:stretch>
        </p:blipFill>
        <p:spPr>
          <a:xfrm>
            <a:off x="6399133" y="4269525"/>
            <a:ext cx="2811750" cy="2097741"/>
          </a:xfrm>
          <a:prstGeom prst="rect">
            <a:avLst/>
          </a:prstGeom>
        </p:spPr>
      </p:pic>
    </p:spTree>
    <p:extLst>
      <p:ext uri="{BB962C8B-B14F-4D97-AF65-F5344CB8AC3E}">
        <p14:creationId xmlns:p14="http://schemas.microsoft.com/office/powerpoint/2010/main" val="174864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14E1-52F3-43F1-8739-1AB8A8AA0EFE}"/>
              </a:ext>
            </a:extLst>
          </p:cNvPr>
          <p:cNvSpPr>
            <a:spLocks noGrp="1"/>
          </p:cNvSpPr>
          <p:nvPr>
            <p:ph type="title"/>
          </p:nvPr>
        </p:nvSpPr>
        <p:spPr/>
        <p:txBody>
          <a:bodyPr/>
          <a:lstStyle/>
          <a:p>
            <a:r>
              <a:rPr lang="en-US" dirty="0"/>
              <a:t>Step 3: Create a new project</a:t>
            </a:r>
          </a:p>
        </p:txBody>
      </p:sp>
      <p:sp>
        <p:nvSpPr>
          <p:cNvPr id="3" name="Content Placeholder 2">
            <a:extLst>
              <a:ext uri="{FF2B5EF4-FFF2-40B4-BE49-F238E27FC236}">
                <a16:creationId xmlns:a16="http://schemas.microsoft.com/office/drawing/2014/main" id="{77E234DC-DFB4-4E8D-9A5F-194E7D45F2F3}"/>
              </a:ext>
            </a:extLst>
          </p:cNvPr>
          <p:cNvSpPr>
            <a:spLocks noGrp="1"/>
          </p:cNvSpPr>
          <p:nvPr>
            <p:ph idx="1"/>
          </p:nvPr>
        </p:nvSpPr>
        <p:spPr>
          <a:xfrm>
            <a:off x="836612" y="1498600"/>
            <a:ext cx="6094729" cy="2946403"/>
          </a:xfrm>
        </p:spPr>
        <p:txBody>
          <a:bodyPr>
            <a:normAutofit/>
          </a:bodyPr>
          <a:lstStyle/>
          <a:p>
            <a:r>
              <a:rPr lang="en-US" dirty="0"/>
              <a:t>After clicking through or skipping the tutorial you will see this screen</a:t>
            </a:r>
          </a:p>
          <a:p>
            <a:r>
              <a:rPr lang="en-US" dirty="0"/>
              <a:t>Click create a new project.</a:t>
            </a:r>
          </a:p>
          <a:p>
            <a:r>
              <a:rPr lang="en-US" dirty="0"/>
              <a:t>Change the location folder from untitled to anything you want. Or leave it as untitled. Very meta. </a:t>
            </a:r>
          </a:p>
        </p:txBody>
      </p:sp>
      <p:sp>
        <p:nvSpPr>
          <p:cNvPr id="4" name="AutoShape 2">
            <a:extLst>
              <a:ext uri="{FF2B5EF4-FFF2-40B4-BE49-F238E27FC236}">
                <a16:creationId xmlns:a16="http://schemas.microsoft.com/office/drawing/2014/main" id="{E77D4876-19B3-4068-BE1A-C65D14C27261}"/>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B3037ACC-0383-431F-8BB7-9366E40614C2}"/>
              </a:ext>
            </a:extLst>
          </p:cNvPr>
          <p:cNvSpPr>
            <a:spLocks noChangeAspect="1" noChangeArrowheads="1"/>
          </p:cNvSpPr>
          <p:nvPr/>
        </p:nvSpPr>
        <p:spPr bwMode="auto">
          <a:xfrm>
            <a:off x="6094412" y="3428999"/>
            <a:ext cx="2590799" cy="25907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E451E1C-7AC6-403E-9098-9DAFB47A44F1}"/>
              </a:ext>
            </a:extLst>
          </p:cNvPr>
          <p:cNvPicPr>
            <a:picLocks noChangeAspect="1"/>
          </p:cNvPicPr>
          <p:nvPr/>
        </p:nvPicPr>
        <p:blipFill>
          <a:blip r:embed="rId2"/>
          <a:stretch>
            <a:fillRect/>
          </a:stretch>
        </p:blipFill>
        <p:spPr>
          <a:xfrm>
            <a:off x="7188744" y="1330855"/>
            <a:ext cx="4410823" cy="3207871"/>
          </a:xfrm>
          <a:prstGeom prst="rect">
            <a:avLst/>
          </a:prstGeom>
        </p:spPr>
      </p:pic>
      <p:sp>
        <p:nvSpPr>
          <p:cNvPr id="12" name="TextBox 11">
            <a:extLst>
              <a:ext uri="{FF2B5EF4-FFF2-40B4-BE49-F238E27FC236}">
                <a16:creationId xmlns:a16="http://schemas.microsoft.com/office/drawing/2014/main" id="{9A6ECDFA-EB15-481F-AE41-1701C3D9ABCA}"/>
              </a:ext>
            </a:extLst>
          </p:cNvPr>
          <p:cNvSpPr txBox="1"/>
          <p:nvPr/>
        </p:nvSpPr>
        <p:spPr>
          <a:xfrm>
            <a:off x="1218883" y="4724398"/>
            <a:ext cx="10590529" cy="3970318"/>
          </a:xfrm>
          <a:prstGeom prst="rect">
            <a:avLst/>
          </a:prstGeom>
          <a:noFill/>
        </p:spPr>
        <p:txBody>
          <a:bodyPr wrap="square" rtlCol="0">
            <a:spAutoFit/>
          </a:bodyPr>
          <a:lstStyle/>
          <a:p>
            <a:r>
              <a:rPr lang="en-US" sz="2800" dirty="0"/>
              <a:t>Ensure that PyCharm has found your python and included it in the base interpreter. If that field is blank, click the ... button next to it and manually select your python installation. It should point to the python.exe file wherever you installed it. </a:t>
            </a:r>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744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96BEA-3938-41F3-B03B-98924D6D3593}"/>
              </a:ext>
            </a:extLst>
          </p:cNvPr>
          <p:cNvSpPr>
            <a:spLocks noGrp="1"/>
          </p:cNvSpPr>
          <p:nvPr>
            <p:ph type="title"/>
          </p:nvPr>
        </p:nvSpPr>
        <p:spPr/>
        <p:txBody>
          <a:bodyPr/>
          <a:lstStyle/>
          <a:p>
            <a:r>
              <a:rPr lang="en-US" dirty="0"/>
              <a:t>Step 4: Install </a:t>
            </a:r>
            <a:r>
              <a:rPr lang="en-US" dirty="0" err="1"/>
              <a:t>PySense</a:t>
            </a:r>
            <a:endParaRPr lang="en-US" dirty="0"/>
          </a:p>
        </p:txBody>
      </p:sp>
      <p:sp>
        <p:nvSpPr>
          <p:cNvPr id="3" name="Content Placeholder 2">
            <a:extLst>
              <a:ext uri="{FF2B5EF4-FFF2-40B4-BE49-F238E27FC236}">
                <a16:creationId xmlns:a16="http://schemas.microsoft.com/office/drawing/2014/main" id="{973874FE-474E-4D6F-87C0-1ECF00EB5982}"/>
              </a:ext>
            </a:extLst>
          </p:cNvPr>
          <p:cNvSpPr>
            <a:spLocks noGrp="1"/>
          </p:cNvSpPr>
          <p:nvPr>
            <p:ph idx="1"/>
          </p:nvPr>
        </p:nvSpPr>
        <p:spPr/>
        <p:txBody>
          <a:bodyPr/>
          <a:lstStyle/>
          <a:p>
            <a:r>
              <a:rPr lang="en-US" dirty="0"/>
              <a:t>Open your terminal and execute ‘pip install </a:t>
            </a:r>
            <a:r>
              <a:rPr lang="en-US" dirty="0" err="1"/>
              <a:t>PySenseSDK</a:t>
            </a:r>
            <a:r>
              <a:rPr lang="en-US" dirty="0"/>
              <a:t>’</a:t>
            </a:r>
          </a:p>
          <a:p>
            <a:r>
              <a:rPr lang="en-US" dirty="0"/>
              <a:t>If you used PyCharm you can click the terminal button at the bottom of your screen</a:t>
            </a:r>
          </a:p>
        </p:txBody>
      </p:sp>
      <p:pic>
        <p:nvPicPr>
          <p:cNvPr id="3074" name="Picture 2">
            <a:extLst>
              <a:ext uri="{FF2B5EF4-FFF2-40B4-BE49-F238E27FC236}">
                <a16:creationId xmlns:a16="http://schemas.microsoft.com/office/drawing/2014/main" id="{F174C487-E317-4427-B482-42CC8B220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3284437"/>
            <a:ext cx="5929313" cy="305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408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EB64-6302-4264-8443-7C5C831BF7F9}"/>
              </a:ext>
            </a:extLst>
          </p:cNvPr>
          <p:cNvSpPr>
            <a:spLocks noGrp="1"/>
          </p:cNvSpPr>
          <p:nvPr>
            <p:ph type="title"/>
          </p:nvPr>
        </p:nvSpPr>
        <p:spPr/>
        <p:txBody>
          <a:bodyPr/>
          <a:lstStyle/>
          <a:p>
            <a:r>
              <a:rPr lang="en-US" dirty="0"/>
              <a:t>Step 5: Test </a:t>
            </a:r>
            <a:r>
              <a:rPr lang="en-US" dirty="0" err="1"/>
              <a:t>PySense</a:t>
            </a:r>
            <a:endParaRPr lang="en-US" dirty="0"/>
          </a:p>
        </p:txBody>
      </p:sp>
      <p:sp>
        <p:nvSpPr>
          <p:cNvPr id="3" name="Content Placeholder 2">
            <a:extLst>
              <a:ext uri="{FF2B5EF4-FFF2-40B4-BE49-F238E27FC236}">
                <a16:creationId xmlns:a16="http://schemas.microsoft.com/office/drawing/2014/main" id="{BCA898A2-582C-4D8B-A9DD-08EFBFF8D344}"/>
              </a:ext>
            </a:extLst>
          </p:cNvPr>
          <p:cNvSpPr>
            <a:spLocks noGrp="1"/>
          </p:cNvSpPr>
          <p:nvPr>
            <p:ph idx="1"/>
          </p:nvPr>
        </p:nvSpPr>
        <p:spPr/>
        <p:txBody>
          <a:bodyPr/>
          <a:lstStyle/>
          <a:p>
            <a:r>
              <a:rPr lang="en-US" dirty="0"/>
              <a:t>Create a new python file in your ide </a:t>
            </a:r>
          </a:p>
          <a:p>
            <a:r>
              <a:rPr lang="en-US" dirty="0"/>
              <a:t>In PyCharm: File -&gt; New -&gt; Python file</a:t>
            </a:r>
          </a:p>
          <a:p>
            <a:r>
              <a:rPr lang="en-US" dirty="0"/>
              <a:t>Create the script below (substitute your authentication details including the port in the host)</a:t>
            </a:r>
          </a:p>
          <a:p>
            <a:endParaRPr lang="en-US" dirty="0"/>
          </a:p>
          <a:p>
            <a:endParaRPr lang="en-US" dirty="0"/>
          </a:p>
          <a:p>
            <a:r>
              <a:rPr lang="en-US" dirty="0"/>
              <a:t>Run the script. If success is printed, you are set up with </a:t>
            </a:r>
            <a:r>
              <a:rPr lang="en-US"/>
              <a:t>PySense</a:t>
            </a:r>
            <a:endParaRPr lang="en-US" dirty="0"/>
          </a:p>
        </p:txBody>
      </p:sp>
      <p:sp>
        <p:nvSpPr>
          <p:cNvPr id="5" name="Rectangle 4">
            <a:extLst>
              <a:ext uri="{FF2B5EF4-FFF2-40B4-BE49-F238E27FC236}">
                <a16:creationId xmlns:a16="http://schemas.microsoft.com/office/drawing/2014/main" id="{23F3B758-BB5D-479B-884D-43940045836C}"/>
              </a:ext>
            </a:extLst>
          </p:cNvPr>
          <p:cNvSpPr>
            <a:spLocks noChangeArrowheads="1"/>
          </p:cNvSpPr>
          <p:nvPr/>
        </p:nvSpPr>
        <p:spPr bwMode="auto">
          <a:xfrm>
            <a:off x="1522412" y="3932933"/>
            <a:ext cx="952341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CC7832"/>
                </a:solidFill>
                <a:effectLst/>
                <a:latin typeface="JetBrains Mono"/>
              </a:rPr>
              <a:t>from </a:t>
            </a:r>
            <a:r>
              <a:rPr kumimoji="0" lang="en-US" altLang="en-US" sz="900" b="0" i="0" u="none" strike="noStrike" cap="none" normalizeH="0" baseline="0">
                <a:ln>
                  <a:noFill/>
                </a:ln>
                <a:solidFill>
                  <a:srgbClr val="A9B7C6"/>
                </a:solidFill>
                <a:effectLst/>
                <a:latin typeface="JetBrains Mono"/>
              </a:rPr>
              <a:t>PySense </a:t>
            </a:r>
            <a:r>
              <a:rPr kumimoji="0" lang="en-US" altLang="en-US" sz="900" b="0" i="0" u="none" strike="noStrike" cap="none" normalizeH="0" baseline="0">
                <a:ln>
                  <a:noFill/>
                </a:ln>
                <a:solidFill>
                  <a:srgbClr val="CC7832"/>
                </a:solidFill>
                <a:effectLst/>
                <a:latin typeface="JetBrains Mono"/>
              </a:rPr>
              <a:t>import </a:t>
            </a:r>
            <a:r>
              <a:rPr kumimoji="0" lang="en-US" altLang="en-US" sz="900" b="0" i="0" u="none" strike="noStrike" cap="none" normalizeH="0" baseline="0">
                <a:ln>
                  <a:noFill/>
                </a:ln>
                <a:solidFill>
                  <a:srgbClr val="A9B7C6"/>
                </a:solidFill>
                <a:effectLst/>
                <a:latin typeface="JetBrains Mono"/>
              </a:rPr>
              <a:t>PySense</a:t>
            </a:r>
            <a:br>
              <a:rPr kumimoji="0" lang="en-US" altLang="en-US" sz="900" b="0" i="0" u="none" strike="noStrike" cap="none" normalizeH="0" baseline="0">
                <a:ln>
                  <a:noFill/>
                </a:ln>
                <a:solidFill>
                  <a:srgbClr val="A9B7C6"/>
                </a:solidFill>
                <a:effectLst/>
                <a:latin typeface="JetBrains Mono"/>
              </a:rPr>
            </a:br>
            <a:br>
              <a:rPr kumimoji="0" lang="en-US" altLang="en-US" sz="900" b="0" i="0" u="none" strike="noStrike" cap="none" normalizeH="0" baseline="0">
                <a:ln>
                  <a:noFill/>
                </a:ln>
                <a:solidFill>
                  <a:srgbClr val="A9B7C6"/>
                </a:solidFill>
                <a:effectLst/>
                <a:latin typeface="JetBrains Mono"/>
              </a:rPr>
            </a:br>
            <a:r>
              <a:rPr kumimoji="0" lang="en-US" altLang="en-US" sz="900" b="0" i="0" u="none" strike="noStrike" cap="none" normalizeH="0" baseline="0">
                <a:ln>
                  <a:noFill/>
                </a:ln>
                <a:solidFill>
                  <a:srgbClr val="A9B7C6"/>
                </a:solidFill>
                <a:effectLst/>
                <a:latin typeface="JetBrains Mono"/>
              </a:rPr>
              <a:t>py_client = PySense.PySense(</a:t>
            </a:r>
            <a:r>
              <a:rPr kumimoji="0" lang="en-US" altLang="en-US" sz="900" b="0" i="0" u="none" strike="noStrike" cap="none" normalizeH="0" baseline="0">
                <a:ln>
                  <a:noFill/>
                </a:ln>
                <a:solidFill>
                  <a:srgbClr val="6A8759"/>
                </a:solidFill>
                <a:effectLst/>
                <a:latin typeface="JetBrains Mono"/>
              </a:rPr>
              <a:t>'host'</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'username'</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'password'</a:t>
            </a:r>
            <a:r>
              <a:rPr kumimoji="0" lang="en-US" altLang="en-US" sz="900" b="0" i="0" u="none" strike="noStrike" cap="none" normalizeH="0" baseline="0">
                <a:ln>
                  <a:noFill/>
                </a:ln>
                <a:solidFill>
                  <a:srgbClr val="CC7832"/>
                </a:solidFill>
                <a:effectLst/>
                <a:latin typeface="JetBrains Mono"/>
              </a:rPr>
              <a:t>, </a:t>
            </a:r>
            <a:r>
              <a:rPr kumimoji="0" lang="en-US" altLang="en-US" sz="900" b="0" i="0" u="none" strike="noStrike" cap="none" normalizeH="0" baseline="0">
                <a:ln>
                  <a:noFill/>
                </a:ln>
                <a:solidFill>
                  <a:srgbClr val="6A8759"/>
                </a:solidFill>
                <a:effectLst/>
                <a:latin typeface="JetBrains Mono"/>
              </a:rPr>
              <a:t>'version'</a:t>
            </a:r>
            <a:r>
              <a:rPr kumimoji="0" lang="en-US" altLang="en-US" sz="900" b="0" i="0" u="none" strike="noStrike" cap="none" normalizeH="0" baseline="0">
                <a:ln>
                  <a:noFill/>
                </a:ln>
                <a:solidFill>
                  <a:srgbClr val="A9B7C6"/>
                </a:solidFill>
                <a:effectLst/>
                <a:latin typeface="JetBrains Mono"/>
              </a:rPr>
              <a:t>)  </a:t>
            </a:r>
            <a:r>
              <a:rPr kumimoji="0" lang="en-US" altLang="en-US" sz="900" b="0" i="0" u="none" strike="noStrike" cap="none" normalizeH="0" baseline="0">
                <a:ln>
                  <a:noFill/>
                </a:ln>
                <a:solidFill>
                  <a:srgbClr val="808080"/>
                </a:solidFill>
                <a:effectLst/>
                <a:latin typeface="JetBrains Mono"/>
              </a:rPr>
              <a:t># os is either 'Windows' or 'Linux'</a:t>
            </a:r>
            <a:br>
              <a:rPr kumimoji="0" lang="en-US" altLang="en-US" sz="900" b="0" i="0" u="none" strike="noStrike" cap="none" normalizeH="0" baseline="0">
                <a:ln>
                  <a:noFill/>
                </a:ln>
                <a:solidFill>
                  <a:srgbClr val="808080"/>
                </a:solidFill>
                <a:effectLst/>
                <a:latin typeface="JetBrains Mono"/>
              </a:rPr>
            </a:br>
            <a:r>
              <a:rPr kumimoji="0" lang="en-US" altLang="en-US" sz="900" b="0" i="0" u="none" strike="noStrike" cap="none" normalizeH="0" baseline="0">
                <a:ln>
                  <a:noFill/>
                </a:ln>
                <a:solidFill>
                  <a:srgbClr val="8888C6"/>
                </a:solidFill>
                <a:effectLst/>
                <a:latin typeface="JetBrains Mono"/>
              </a:rPr>
              <a:t>print</a:t>
            </a:r>
            <a:r>
              <a:rPr kumimoji="0" lang="en-US" altLang="en-US" sz="900" b="0" i="0" u="none" strike="noStrike" cap="none" normalizeH="0" baseline="0">
                <a:ln>
                  <a:noFill/>
                </a:ln>
                <a:solidFill>
                  <a:srgbClr val="A9B7C6"/>
                </a:solidFill>
                <a:effectLst/>
                <a:latin typeface="JetBrains Mono"/>
              </a:rPr>
              <a:t>(</a:t>
            </a:r>
            <a:r>
              <a:rPr kumimoji="0" lang="en-US" altLang="en-US" sz="900" b="0" i="0" u="none" strike="noStrike" cap="none" normalizeH="0" baseline="0">
                <a:ln>
                  <a:noFill/>
                </a:ln>
                <a:solidFill>
                  <a:srgbClr val="6A8759"/>
                </a:solidFill>
                <a:effectLst/>
                <a:latin typeface="JetBrains Mono"/>
              </a:rPr>
              <a:t>'Success'</a:t>
            </a:r>
            <a:r>
              <a:rPr kumimoji="0" lang="en-US" altLang="en-US" sz="900" b="0" i="0" u="none" strike="noStrike" cap="none" normalizeH="0" baseline="0">
                <a:ln>
                  <a:noFill/>
                </a:ln>
                <a:solidFill>
                  <a:srgbClr val="A9B7C6"/>
                </a:solidFill>
                <a:effectLst/>
                <a:latin typeface="JetBrains Mono"/>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299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14</TotalTime>
  <Words>311</Words>
  <Application>Microsoft Office PowerPoint</Application>
  <PresentationFormat>Custom</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JetBrains Mono</vt:lpstr>
      <vt:lpstr>Tech 16x9</vt:lpstr>
      <vt:lpstr>Installing Python</vt:lpstr>
      <vt:lpstr>Step 1 Download and install python: </vt:lpstr>
      <vt:lpstr>Step 2: Install an IDE</vt:lpstr>
      <vt:lpstr>Step 3: Create a new project</vt:lpstr>
      <vt:lpstr>Step 4: Install PySense</vt:lpstr>
      <vt:lpstr>Step 5: Test PySense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Python</dc:title>
  <dc:creator>Nathan Giusti</dc:creator>
  <cp:lastModifiedBy>Nathan Giusti</cp:lastModifiedBy>
  <cp:revision>2</cp:revision>
  <dcterms:created xsi:type="dcterms:W3CDTF">2020-05-17T21:31:56Z</dcterms:created>
  <dcterms:modified xsi:type="dcterms:W3CDTF">2020-05-17T21:46:46Z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