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D395C-62D5-4520-A6A7-49B673F3AF66}">
  <a:tblStyle styleId="{F83D395C-62D5-4520-A6A7-49B673F3A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2b6fa77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2b6fa77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42b6fa77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42b6fa77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42b6fa77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42b6fa77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2b6fa77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42b6fa77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28204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328204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2b6fa7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42b6fa7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2b6fa7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42b6fa7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2b6fa7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42b6fa7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2b6fa77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42b6fa77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2b6fa77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42b6fa7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42b6fa77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42b6fa77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2b6fa7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2b6fa7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2b6fa77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2b6fa77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wDD1B35JonBC2Sgr7j6UuEslBZMv92Hu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review-groenpunt.be/admin/Account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Groenpunt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Integration Project I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Karel de Grote Hogeschool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625" y="1036425"/>
            <a:ext cx="2031024" cy="20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84800" y="387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 - Burndown charts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1990625"/>
            <a:ext cx="3466250" cy="27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100" y="1990624"/>
            <a:ext cx="3498368" cy="27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634225" y="1459075"/>
            <a:ext cx="7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SPRINT 1        						              SPRINT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 - Analysis timesheet</a:t>
            </a:r>
            <a:endParaRPr/>
          </a:p>
        </p:txBody>
      </p:sp>
      <p:pic>
        <p:nvPicPr>
          <p:cNvPr id="199" name="Google Shape;19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00" y="1637475"/>
            <a:ext cx="4481976" cy="2771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3"/>
          <p:cNvGraphicFramePr/>
          <p:nvPr/>
        </p:nvGraphicFramePr>
        <p:xfrm>
          <a:off x="403925" y="22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{F83D395C-62D5-4520-A6A7-49B673F3AF66}</a:tableStyleId>
              </a:tblPr>
              <a:tblGrid>
                <a:gridCol w="2599400"/>
                <a:gridCol w="923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Total issue weight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158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Total hours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1314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Actual hours / issue weight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8.3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Planned hours / issue weight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 - Analysis timesheet</a:t>
            </a:r>
            <a:endParaRPr/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952500" y="17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{F83D395C-62D5-4520-A6A7-49B673F3AF66}</a:tableStyleId>
              </a:tblPr>
              <a:tblGrid>
                <a:gridCol w="2376425"/>
                <a:gridCol w="48625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Overestimated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Bringing all story points together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Underestimated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Total hours per issue weight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Specific </a:t>
                      </a:r>
                      <a:r>
                        <a:rPr lang="nl">
                          <a:solidFill>
                            <a:schemeClr val="lt1"/>
                          </a:solidFill>
                        </a:rPr>
                        <a:t>technical</a:t>
                      </a:r>
                      <a:r>
                        <a:rPr lang="nl">
                          <a:solidFill>
                            <a:schemeClr val="lt1"/>
                          </a:solidFill>
                        </a:rPr>
                        <a:t> aspects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 - Retrospective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389025"/>
            <a:ext cx="70389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What went excellent?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Dividing the tasks &amp; responsibilities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P</a:t>
            </a:r>
            <a:r>
              <a:rPr lang="nl" sz="1500"/>
              <a:t>leasant</a:t>
            </a:r>
            <a:r>
              <a:rPr lang="nl" sz="1500"/>
              <a:t> </a:t>
            </a:r>
            <a:r>
              <a:rPr lang="nl" sz="1500"/>
              <a:t>ambiance</a:t>
            </a:r>
            <a:r>
              <a:rPr lang="nl" sz="1500"/>
              <a:t> 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What needs improvement?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Communication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Disagreements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052550" y="1500450"/>
            <a:ext cx="7038900" cy="21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Thank you for your attention!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Table of contents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500"/>
              <a:t>Who am I &amp; What did I do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500"/>
              <a:t>Sales pitch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500"/>
              <a:t>Demo Web &amp; Android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500"/>
              <a:t>Conclusions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Analysis burndown chart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Analysis timesheet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Retrospective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Niels Van Steen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Who am I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INF203A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Project manager &amp; software architect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What did I do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Authentication &amp; Authorization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Front-End, UI design with CSS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Other features e.g., statistics, tags, pagination, ..</a:t>
            </a:r>
            <a:endParaRPr sz="1500"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Who am I &amp; What did I 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Who am I &amp; What did I do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Sander Verheyen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Who am I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INF203A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Quality Management &amp; User experience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What did I do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Moderation for the comments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Comment section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Others e.g. editing sales pitch, helping with app design, …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Who am I &amp; What did I do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Michiel Verschueren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Who am I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INF203B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Testing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What did I do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Doc-Review Write page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Import Doc-</a:t>
            </a:r>
            <a:r>
              <a:rPr lang="nl" sz="1500"/>
              <a:t>Review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Project Settings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Who am I &amp; What did I do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Bjorn Straetemans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Who am I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INF203A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Android developer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What did I do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Android app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Backend for the app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Testing of the web application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Who am I &amp; What did I do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Brian Nys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Who am I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ISB204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Deployment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What did I do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Google Cloud research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Bash scripting, python scripting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nl" sz="1500"/>
              <a:t>Google Cloud integration in .NET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Sales pitch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 title="SalesPitc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925" y="1398050"/>
            <a:ext cx="5778149" cy="32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Web &amp; Android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500"/>
              <a:t>Web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 u="sng">
                <a:solidFill>
                  <a:schemeClr val="hlink"/>
                </a:solidFill>
                <a:hlinkClick r:id="rId3"/>
              </a:rPr>
              <a:t>https://docreview-groenpunt.be/admin/Account/Login</a:t>
            </a:r>
            <a:endParaRPr sz="15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500"/>
              <a:t>Android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nl" sz="1500"/>
              <a:t>See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