
<file path=[Content_Types].xml><?xml version="1.0" encoding="utf-8"?>
<Types xmlns="http://schemas.openxmlformats.org/package/2006/content-types">
  <Default Extension="png" ContentType="image/png"/>
  <Default Extension="mp3" ContentType="audio/m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8A3D866-E982-400A-AAC2-711E5C03205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4FD9F4-BFE2-4DBF-9681-E20FAB68B35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7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sp>
        <p:nvSpPr>
          <p:cNvPr id="4" name="Line 3"/>
          <p:cNvSpPr/>
          <p:nvPr/>
        </p:nvSpPr>
        <p:spPr>
          <a:xfrm>
            <a:off x="5501880" y="3748320"/>
            <a:ext cx="1188000" cy="360"/>
          </a:xfrm>
          <a:prstGeom prst="line">
            <a:avLst/>
          </a:prstGeom>
          <a:ln w="50760">
            <a:solidFill>
              <a:srgbClr val="FF6C37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5501880" y="3748320"/>
            <a:ext cx="1188000" cy="360"/>
          </a:xfrm>
          <a:prstGeom prst="line">
            <a:avLst/>
          </a:prstGeom>
          <a:ln w="50760">
            <a:solidFill>
              <a:srgbClr val="FF6C37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7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pic>
        <p:nvPicPr>
          <p:cNvPr id="45" name="Picture 8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sp>
        <p:nvSpPr>
          <p:cNvPr id="46" name="Line 3"/>
          <p:cNvSpPr/>
          <p:nvPr/>
        </p:nvSpPr>
        <p:spPr>
          <a:xfrm>
            <a:off x="571320" y="1368360"/>
            <a:ext cx="1188000" cy="360"/>
          </a:xfrm>
          <a:prstGeom prst="line">
            <a:avLst/>
          </a:prstGeom>
          <a:ln w="50760">
            <a:solidFill>
              <a:srgbClr val="FF6C37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tif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3880" y="114624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Module 2: Final </a:t>
            </a:r>
            <a:r>
              <a:rPr lang="en-US" sz="3800" b="1" strike="noStrike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assigment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523880" y="3987000"/>
            <a:ext cx="9142560" cy="12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2B86BA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Nedap</a:t>
            </a:r>
            <a:r>
              <a:rPr lang="en-US" sz="1800" b="0" strike="noStrike" spc="-1" dirty="0">
                <a:solidFill>
                  <a:srgbClr val="2B86BA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University s06e02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Planning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Now: 1</a:t>
            </a:r>
            <a:r>
              <a:rPr lang="en-US" sz="2400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st</a:t>
            </a: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 April 2021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Wednesday 14</a:t>
            </a:r>
            <a:r>
              <a:rPr lang="en-US" sz="2400" b="0" strike="noStrike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April at 23:59 -&gt; project deadline (based on Git-timestamps)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Thursday 15</a:t>
            </a:r>
            <a:r>
              <a:rPr lang="en-US" sz="2400" b="0" strike="noStrike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April at 14:00 -&gt; tournament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Friday 16</a:t>
            </a:r>
            <a:r>
              <a:rPr lang="en-US" sz="2400" b="0" strike="noStrike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April at 14:00-&gt; presentation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Assignment (1)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C50FA-A1D2-7546-8AD4-E4CF2348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11" y="1980034"/>
            <a:ext cx="2794000" cy="204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DD18C-50AE-DF4C-9C6B-E49E2C9F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47" y="1484640"/>
            <a:ext cx="3097675" cy="2540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66173-2F64-434C-83E0-797B5F83A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7" y="3809116"/>
            <a:ext cx="2311400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AE797-A972-C54B-8CBC-45A23CAEA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496" y="1208161"/>
            <a:ext cx="1638300" cy="1231900"/>
          </a:xfrm>
          <a:prstGeom prst="rect">
            <a:avLst/>
          </a:prstGeom>
        </p:spPr>
      </p:pic>
      <p:pic>
        <p:nvPicPr>
          <p:cNvPr id="10" name="Dial_up_modem_noises">
            <a:hlinkClick r:id="" action="ppaction://media"/>
            <a:extLst>
              <a:ext uri="{FF2B5EF4-FFF2-40B4-BE49-F238E27FC236}">
                <a16:creationId xmlns:a16="http://schemas.microsoft.com/office/drawing/2014/main" id="{15DC7590-D34A-744F-99C5-3287D1A152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02413" y="3809116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800" b="1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</a:rPr>
              <a:t>Assignment (2)</a:t>
            </a:r>
            <a:endParaRPr lang="en-US" sz="3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Reliable file transfer via 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UDP-based protocol over </a:t>
            </a:r>
            <a:r>
              <a:rPr lang="en-US" sz="2400" b="0" strike="noStrike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Wifi</a:t>
            </a:r>
            <a:endParaRPr lang="en-US" sz="2400" b="0" strike="noStrike" spc="-1" dirty="0">
              <a:solidFill>
                <a:srgbClr val="023A4F"/>
              </a:solidFill>
              <a:uFill>
                <a:solidFill>
                  <a:srgbClr val="FFFFFF"/>
                </a:solidFill>
              </a:uFill>
              <a:latin typeface="IBM Plex Sans"/>
              <a:ea typeface="DejaVu Sans"/>
            </a:endParaRPr>
          </a:p>
          <a:p>
            <a:pPr marL="228600" indent="-227160"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Client-Server app</a:t>
            </a:r>
          </a:p>
          <a:p>
            <a:pPr marL="228600" indent="-227160"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Protocol &gt; feature-set</a:t>
            </a:r>
          </a:p>
          <a:p>
            <a:pPr marL="228600" indent="-227160"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Individually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160"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23A4F"/>
              </a:solidFill>
              <a:uFill>
                <a:solidFill>
                  <a:srgbClr val="FFFFFF"/>
                </a:solidFill>
              </a:uFill>
              <a:latin typeface="IBM Plex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62065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Assignment (3)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https://</a:t>
            </a:r>
            <a:r>
              <a:rPr lang="en-US" sz="2400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github.com</a:t>
            </a: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/</a:t>
            </a:r>
            <a:r>
              <a:rPr lang="en-US" sz="2400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nedap</a:t>
            </a: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/nu-module-2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396DB-0A7E-CB45-A716-17AAB41E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90" y="2631890"/>
            <a:ext cx="2349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6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Advice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Get your PI up-and-running today!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Contact us when you’re having problems.</a:t>
            </a: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Plan ahead.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Nedap Template v01</Template>
  <TotalTime>8207</TotalTime>
  <Words>94</Words>
  <Application>Microsoft Macintosh PowerPoint</Application>
  <PresentationFormat>Widescreen</PresentationFormat>
  <Paragraphs>20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DejaVu Sans</vt:lpstr>
      <vt:lpstr>IBM Plex Sans</vt:lpstr>
      <vt:lpstr>Objectivity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Jeroen Smit</dc:creator>
  <dc:description/>
  <cp:lastModifiedBy>Microsoft Office User</cp:lastModifiedBy>
  <cp:revision>44</cp:revision>
  <dcterms:created xsi:type="dcterms:W3CDTF">2018-11-14T08:22:43Z</dcterms:created>
  <dcterms:modified xsi:type="dcterms:W3CDTF">2021-04-01T06:09:10Z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