
<file path=[Content_Types].xml><?xml version="1.0" encoding="utf-8"?>
<Types xmlns="http://schemas.openxmlformats.org/package/2006/content-types">
  <Default Extension="png" ContentType="image/png"/>
  <Default Extension="mp3" ContentType="audio/m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8A3D866-E982-400A-AAC2-711E5C032058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B4FD9F4-BFE2-4DBF-9681-E20FAB68B35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6352560"/>
            <a:ext cx="1219068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0" y="6352560"/>
            <a:ext cx="1219068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7"/>
          <p:cNvPicPr/>
          <p:nvPr/>
        </p:nvPicPr>
        <p:blipFill>
          <a:blip r:embed="rId14"/>
          <a:stretch/>
        </p:blipFill>
        <p:spPr>
          <a:xfrm>
            <a:off x="10858680" y="6499080"/>
            <a:ext cx="1084320" cy="204120"/>
          </a:xfrm>
          <a:prstGeom prst="rect">
            <a:avLst/>
          </a:prstGeom>
          <a:ln>
            <a:noFill/>
          </a:ln>
        </p:spPr>
      </p:pic>
      <p:pic>
        <p:nvPicPr>
          <p:cNvPr id="3" name="Picture 8"/>
          <p:cNvPicPr/>
          <p:nvPr/>
        </p:nvPicPr>
        <p:blipFill>
          <a:blip r:embed="rId14"/>
          <a:stretch/>
        </p:blipFill>
        <p:spPr>
          <a:xfrm>
            <a:off x="10858680" y="6499080"/>
            <a:ext cx="1084320" cy="204120"/>
          </a:xfrm>
          <a:prstGeom prst="rect">
            <a:avLst/>
          </a:prstGeom>
          <a:ln>
            <a:noFill/>
          </a:ln>
        </p:spPr>
      </p:pic>
      <p:sp>
        <p:nvSpPr>
          <p:cNvPr id="4" name="Line 3"/>
          <p:cNvSpPr/>
          <p:nvPr/>
        </p:nvSpPr>
        <p:spPr>
          <a:xfrm>
            <a:off x="5501880" y="3748320"/>
            <a:ext cx="1188000" cy="360"/>
          </a:xfrm>
          <a:prstGeom prst="line">
            <a:avLst/>
          </a:prstGeom>
          <a:ln w="50760">
            <a:solidFill>
              <a:srgbClr val="FF6C37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" name="Line 4"/>
          <p:cNvSpPr/>
          <p:nvPr/>
        </p:nvSpPr>
        <p:spPr>
          <a:xfrm>
            <a:off x="5501880" y="3748320"/>
            <a:ext cx="1188000" cy="360"/>
          </a:xfrm>
          <a:prstGeom prst="line">
            <a:avLst/>
          </a:prstGeom>
          <a:ln w="50760">
            <a:solidFill>
              <a:srgbClr val="FF6C37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352560"/>
            <a:ext cx="1219068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52560"/>
            <a:ext cx="1219068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17"/>
          <p:cNvPicPr/>
          <p:nvPr/>
        </p:nvPicPr>
        <p:blipFill>
          <a:blip r:embed="rId14"/>
          <a:stretch/>
        </p:blipFill>
        <p:spPr>
          <a:xfrm>
            <a:off x="10858680" y="6499080"/>
            <a:ext cx="1084320" cy="204120"/>
          </a:xfrm>
          <a:prstGeom prst="rect">
            <a:avLst/>
          </a:prstGeom>
          <a:ln>
            <a:noFill/>
          </a:ln>
        </p:spPr>
      </p:pic>
      <p:pic>
        <p:nvPicPr>
          <p:cNvPr id="45" name="Picture 8"/>
          <p:cNvPicPr/>
          <p:nvPr/>
        </p:nvPicPr>
        <p:blipFill>
          <a:blip r:embed="rId14"/>
          <a:stretch/>
        </p:blipFill>
        <p:spPr>
          <a:xfrm>
            <a:off x="10858680" y="6499080"/>
            <a:ext cx="1084320" cy="204120"/>
          </a:xfrm>
          <a:prstGeom prst="rect">
            <a:avLst/>
          </a:prstGeom>
          <a:ln>
            <a:noFill/>
          </a:ln>
        </p:spPr>
      </p:pic>
      <p:sp>
        <p:nvSpPr>
          <p:cNvPr id="46" name="Line 3"/>
          <p:cNvSpPr/>
          <p:nvPr/>
        </p:nvSpPr>
        <p:spPr>
          <a:xfrm>
            <a:off x="571320" y="1368360"/>
            <a:ext cx="1188000" cy="360"/>
          </a:xfrm>
          <a:prstGeom prst="line">
            <a:avLst/>
          </a:prstGeom>
          <a:ln w="50760">
            <a:solidFill>
              <a:srgbClr val="FF6C37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6.tiff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523880" y="114624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800" b="1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Objectivity"/>
                <a:ea typeface="DejaVu Sans"/>
              </a:rPr>
              <a:t>Module 2: Final </a:t>
            </a:r>
            <a:r>
              <a:rPr lang="en-US" sz="3800" b="1" strike="noStrike" spc="-1" dirty="0" err="1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Objectivity"/>
                <a:ea typeface="DejaVu Sans"/>
              </a:rPr>
              <a:t>assigment</a:t>
            </a:r>
            <a:endParaRPr lang="en-US" sz="3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523880" y="3987000"/>
            <a:ext cx="9142560" cy="126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 err="1">
                <a:solidFill>
                  <a:srgbClr val="2B86BA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Nedap</a:t>
            </a:r>
            <a:r>
              <a:rPr lang="en-US" sz="1800" b="0" strike="noStrike" spc="-1" dirty="0">
                <a:solidFill>
                  <a:srgbClr val="2B86BA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 University s06e02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40640" y="160560"/>
            <a:ext cx="1091160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800" b="1" strike="noStrike" spc="-1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Objectivity"/>
                <a:ea typeface="DejaVu Sans"/>
              </a:rPr>
              <a:t>Planning</a:t>
            </a:r>
            <a:endParaRPr lang="en-US" sz="3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40640" y="1845360"/>
            <a:ext cx="10911600" cy="392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100000"/>
              </a:lnSpc>
              <a:spcBef>
                <a:spcPts val="1001"/>
              </a:spcBef>
              <a:buClr>
                <a:srgbClr val="023A4F"/>
              </a:buClr>
              <a:buFont typeface="Arial"/>
              <a:buChar char="•"/>
            </a:pPr>
            <a:r>
              <a:rPr lang="en-US" sz="2400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</a:rPr>
              <a:t>Now: 1</a:t>
            </a:r>
            <a:r>
              <a:rPr lang="en-US" sz="2400" spc="-1" baseline="30000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</a:rPr>
              <a:t>st</a:t>
            </a:r>
            <a:r>
              <a:rPr lang="en-US" sz="2400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</a:rPr>
              <a:t> April 2021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001"/>
              </a:spcBef>
              <a:buClr>
                <a:srgbClr val="023A4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Wednesday 14</a:t>
            </a:r>
            <a:r>
              <a:rPr lang="en-US" sz="2400" b="0" strike="noStrike" spc="-1" baseline="30000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th</a:t>
            </a:r>
            <a:r>
              <a:rPr lang="en-US" sz="2400" b="0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 April at 23:59 -&gt; project deadline (based on Git-timestamps)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001"/>
              </a:spcBef>
              <a:buClr>
                <a:srgbClr val="023A4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Thursday 15</a:t>
            </a:r>
            <a:r>
              <a:rPr lang="en-US" sz="2400" b="0" strike="noStrike" spc="-1" baseline="30000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th</a:t>
            </a:r>
            <a:r>
              <a:rPr lang="en-US" sz="2400" b="0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 April at 14:00 -&gt; tournament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001"/>
              </a:spcBef>
              <a:buClr>
                <a:srgbClr val="023A4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Friday 16</a:t>
            </a:r>
            <a:r>
              <a:rPr lang="en-US" sz="2400" b="0" strike="noStrike" spc="-1" baseline="30000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th</a:t>
            </a:r>
            <a:r>
              <a:rPr lang="en-US" sz="2400" b="0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 April at 14:00-&gt; presentation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40640" y="160560"/>
            <a:ext cx="1091160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800" b="1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Objectivity"/>
                <a:ea typeface="DejaVu Sans"/>
              </a:rPr>
              <a:t>Assignment (1)</a:t>
            </a:r>
            <a:endParaRPr lang="en-US" sz="3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C50FA-A1D2-7546-8AD4-E4CF2348B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411" y="1980034"/>
            <a:ext cx="2794000" cy="204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8DD18C-50AE-DF4C-9C6B-E49E2C9F3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747" y="1484640"/>
            <a:ext cx="3097675" cy="2540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66173-2F64-434C-83E0-797B5F83A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7" y="3809116"/>
            <a:ext cx="2311400" cy="173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CAE797-A972-C54B-8CBC-45A23CAEA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4496" y="1208161"/>
            <a:ext cx="1638300" cy="1231900"/>
          </a:xfrm>
          <a:prstGeom prst="rect">
            <a:avLst/>
          </a:prstGeom>
        </p:spPr>
      </p:pic>
      <p:pic>
        <p:nvPicPr>
          <p:cNvPr id="10" name="Dial_up_modem_noises">
            <a:hlinkClick r:id="" action="ppaction://media"/>
            <a:extLst>
              <a:ext uri="{FF2B5EF4-FFF2-40B4-BE49-F238E27FC236}">
                <a16:creationId xmlns:a16="http://schemas.microsoft.com/office/drawing/2014/main" id="{15DC7590-D34A-744F-99C5-3287D1A152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002413" y="3809116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60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40640" y="160560"/>
            <a:ext cx="1091160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800" b="1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Objectivity"/>
                <a:ea typeface="DejaVu Sans"/>
              </a:rPr>
              <a:t>Assignment (2)</a:t>
            </a:r>
            <a:endParaRPr lang="en-US" sz="3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40640" y="1845360"/>
            <a:ext cx="10911600" cy="392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100000"/>
              </a:lnSpc>
              <a:spcBef>
                <a:spcPts val="1001"/>
              </a:spcBef>
              <a:buClr>
                <a:srgbClr val="023A4F"/>
              </a:buClr>
              <a:buFont typeface="Arial"/>
              <a:buChar char="•"/>
            </a:pPr>
            <a:r>
              <a:rPr lang="en-US" sz="2400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</a:rPr>
              <a:t>https://</a:t>
            </a:r>
            <a:r>
              <a:rPr lang="en-US" sz="2400" spc="-1" dirty="0" err="1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</a:rPr>
              <a:t>github.com</a:t>
            </a:r>
            <a:r>
              <a:rPr lang="en-US" sz="2400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</a:rPr>
              <a:t>/</a:t>
            </a:r>
            <a:r>
              <a:rPr lang="en-US" sz="2400" spc="-1" dirty="0" err="1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</a:rPr>
              <a:t>nedap</a:t>
            </a:r>
            <a:r>
              <a:rPr lang="en-US" sz="2400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</a:rPr>
              <a:t>/nu-module-2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396DB-0A7E-CB45-A716-17AAB41EB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90" y="2631890"/>
            <a:ext cx="23495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16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40640" y="160560"/>
            <a:ext cx="1091160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800" b="1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Objectivity"/>
                <a:ea typeface="DejaVu Sans"/>
              </a:rPr>
              <a:t>Advice</a:t>
            </a:r>
            <a:endParaRPr lang="en-US" sz="3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40640" y="1845360"/>
            <a:ext cx="10911600" cy="392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100000"/>
              </a:lnSpc>
              <a:spcBef>
                <a:spcPts val="1001"/>
              </a:spcBef>
              <a:buClr>
                <a:srgbClr val="023A4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Get your PI up-and-running today!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001"/>
              </a:spcBef>
              <a:buClr>
                <a:srgbClr val="023A4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23A4F"/>
                </a:solidFill>
                <a:uFill>
                  <a:solidFill>
                    <a:srgbClr val="FFFFFF"/>
                  </a:solidFill>
                </a:uFill>
                <a:latin typeface="IBM Plex Sans"/>
                <a:ea typeface="DejaVu Sans"/>
              </a:rPr>
              <a:t>Contact us when you’re having problems.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Nedap Template v01</Template>
  <TotalTime>8202</TotalTime>
  <Words>73</Words>
  <Application>Microsoft Macintosh PowerPoint</Application>
  <PresentationFormat>Widescreen</PresentationFormat>
  <Paragraphs>14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DejaVu Sans</vt:lpstr>
      <vt:lpstr>IBM Plex Sans</vt:lpstr>
      <vt:lpstr>Objectivity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Jeroen Smit</dc:creator>
  <dc:description/>
  <cp:lastModifiedBy>Microsoft Office User</cp:lastModifiedBy>
  <cp:revision>42</cp:revision>
  <dcterms:created xsi:type="dcterms:W3CDTF">2018-11-14T08:22:43Z</dcterms:created>
  <dcterms:modified xsi:type="dcterms:W3CDTF">2021-03-31T08:12:09Z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