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8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5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1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9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91303859-CFC3-737C-2E9E-D50DC4FC6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1" y="9834"/>
            <a:ext cx="12191979" cy="6857989"/>
          </a:xfrm>
          <a:prstGeom prst="rect">
            <a:avLst/>
          </a:prstGeom>
        </p:spPr>
      </p:pic>
      <p:sp>
        <p:nvSpPr>
          <p:cNvPr id="59" name="Rectangle 10">
            <a:extLst>
              <a:ext uri="{FF2B5EF4-FFF2-40B4-BE49-F238E27FC236}">
                <a16:creationId xmlns:a16="http://schemas.microsoft.com/office/drawing/2014/main" id="{DA230B38-5D01-4343-9209-8B2DDAACD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" y="-9823"/>
            <a:ext cx="12188952" cy="170897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12">
            <a:extLst>
              <a:ext uri="{FF2B5EF4-FFF2-40B4-BE49-F238E27FC236}">
                <a16:creationId xmlns:a16="http://schemas.microsoft.com/office/drawing/2014/main" id="{1F8FD28F-2D67-45A9-BB95-396877333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869140"/>
            <a:ext cx="12188952" cy="298748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F2C2-DBA5-B679-7D34-3571D0C67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38" y="-2519484"/>
            <a:ext cx="10895786" cy="381919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Deep</a:t>
            </a:r>
            <a:r>
              <a:rPr lang="nl-NL" dirty="0">
                <a:solidFill>
                  <a:srgbClr val="FFFFFF"/>
                </a:solidFill>
              </a:rPr>
              <a:t> Blue versus Garry </a:t>
            </a:r>
            <a:r>
              <a:rPr lang="nl-NL" dirty="0" err="1">
                <a:solidFill>
                  <a:srgbClr val="FFFFFF"/>
                </a:solidFill>
              </a:rPr>
              <a:t>Kasparov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DB8C9-DFBB-1F18-EF8B-3086BB89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559" y="4922768"/>
            <a:ext cx="9269486" cy="633503"/>
          </a:xfrm>
        </p:spPr>
        <p:txBody>
          <a:bodyPr anchor="ctr">
            <a:normAutofit fontScale="85000" lnSpcReduction="20000"/>
          </a:bodyPr>
          <a:lstStyle/>
          <a:p>
            <a:r>
              <a:rPr lang="nl-NL" dirty="0">
                <a:solidFill>
                  <a:srgbClr val="FFFFFF"/>
                </a:solidFill>
              </a:rPr>
              <a:t>Niels Weissmann</a:t>
            </a:r>
          </a:p>
          <a:p>
            <a:r>
              <a:rPr lang="nl-NL" dirty="0">
                <a:solidFill>
                  <a:srgbClr val="FFFFFF"/>
                </a:solidFill>
              </a:rPr>
              <a:t>236814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2FB9A8-E482-4339-A730-6C024982A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1380213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6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987A-D6B6-27E7-E5B8-2B35827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92ED-44DA-6860-DAE0-32E6DDA8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ADA-40C0-2489-A8BE-B6383EC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Network Technology Background">
            <a:extLst>
              <a:ext uri="{FF2B5EF4-FFF2-40B4-BE49-F238E27FC236}">
                <a16:creationId xmlns:a16="http://schemas.microsoft.com/office/drawing/2014/main" id="{7FA37182-20F2-5733-B6B0-5552FB1BF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11172" y="-178409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260C6-CC89-4638-D88B-B57F3AFF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20" y="484502"/>
            <a:ext cx="9527275" cy="1241944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Overview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7914-8DDC-578D-F7C2-BA4E5C5F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History</a:t>
            </a:r>
            <a:r>
              <a:rPr lang="nl-NL" dirty="0">
                <a:solidFill>
                  <a:schemeClr val="bg1"/>
                </a:solidFill>
              </a:rPr>
              <a:t> of machine versus human</a:t>
            </a:r>
          </a:p>
          <a:p>
            <a:r>
              <a:rPr lang="nl-NL" dirty="0">
                <a:solidFill>
                  <a:schemeClr val="bg1"/>
                </a:solidFill>
              </a:rPr>
              <a:t>The </a:t>
            </a:r>
            <a:r>
              <a:rPr lang="nl-NL" dirty="0" err="1">
                <a:solidFill>
                  <a:schemeClr val="bg1"/>
                </a:solidFill>
              </a:rPr>
              <a:t>Chess</a:t>
            </a:r>
            <a:r>
              <a:rPr lang="nl-NL" dirty="0">
                <a:solidFill>
                  <a:schemeClr val="bg1"/>
                </a:solidFill>
              </a:rPr>
              <a:t> match in 1996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1997</a:t>
            </a:r>
          </a:p>
          <a:p>
            <a:r>
              <a:rPr lang="nl-NL" dirty="0">
                <a:solidFill>
                  <a:schemeClr val="bg1"/>
                </a:solidFill>
              </a:rPr>
              <a:t>AI in </a:t>
            </a:r>
            <a:r>
              <a:rPr lang="nl-NL" dirty="0" err="1">
                <a:solidFill>
                  <a:schemeClr val="bg1"/>
                </a:solidFill>
              </a:rPr>
              <a:t>Chess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nowadays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987A-D6B6-27E7-E5B8-2B35827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92ED-44DA-6860-DAE0-32E6DDA8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ADA-40C0-2489-A8BE-B6383EC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Network Technology Background">
            <a:extLst>
              <a:ext uri="{FF2B5EF4-FFF2-40B4-BE49-F238E27FC236}">
                <a16:creationId xmlns:a16="http://schemas.microsoft.com/office/drawing/2014/main" id="{7FA37182-20F2-5733-B6B0-5552FB1BF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260C6-CC89-4638-D88B-B57F3AFF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20" y="484502"/>
            <a:ext cx="9527275" cy="1241944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History</a:t>
            </a:r>
            <a:r>
              <a:rPr lang="nl-NL" dirty="0">
                <a:solidFill>
                  <a:schemeClr val="bg1"/>
                </a:solidFill>
              </a:rPr>
              <a:t> of AI </a:t>
            </a:r>
            <a:r>
              <a:rPr lang="nl-NL" dirty="0" err="1">
                <a:solidFill>
                  <a:schemeClr val="bg1"/>
                </a:solidFill>
              </a:rPr>
              <a:t>Chess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humans</a:t>
            </a:r>
            <a:r>
              <a:rPr lang="nl-NL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7914-8DDC-578D-F7C2-BA4E5C5F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Maniac</a:t>
            </a:r>
            <a:r>
              <a:rPr lang="nl-NL" dirty="0">
                <a:solidFill>
                  <a:schemeClr val="bg1"/>
                </a:solidFill>
              </a:rPr>
              <a:t> 1956</a:t>
            </a:r>
          </a:p>
          <a:p>
            <a:r>
              <a:rPr lang="nl-NL" dirty="0">
                <a:solidFill>
                  <a:schemeClr val="bg1"/>
                </a:solidFill>
              </a:rPr>
              <a:t>HACK VI 1966</a:t>
            </a:r>
          </a:p>
          <a:p>
            <a:r>
              <a:rPr lang="nl-NL" dirty="0" err="1">
                <a:solidFill>
                  <a:schemeClr val="bg1"/>
                </a:solidFill>
              </a:rPr>
              <a:t>Levy</a:t>
            </a:r>
            <a:r>
              <a:rPr lang="nl-NL" dirty="0">
                <a:solidFill>
                  <a:schemeClr val="bg1"/>
                </a:solidFill>
              </a:rPr>
              <a:t> Bet 1968</a:t>
            </a:r>
          </a:p>
          <a:p>
            <a:r>
              <a:rPr lang="nl-NL" dirty="0" err="1">
                <a:solidFill>
                  <a:schemeClr val="bg1"/>
                </a:solidFill>
              </a:rPr>
              <a:t>Deep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Thought</a:t>
            </a:r>
            <a:r>
              <a:rPr lang="nl-NL" dirty="0">
                <a:solidFill>
                  <a:schemeClr val="bg1"/>
                </a:solidFill>
              </a:rPr>
              <a:t> 1989</a:t>
            </a:r>
          </a:p>
        </p:txBody>
      </p:sp>
    </p:spTree>
    <p:extLst>
      <p:ext uri="{BB962C8B-B14F-4D97-AF65-F5344CB8AC3E}">
        <p14:creationId xmlns:p14="http://schemas.microsoft.com/office/powerpoint/2010/main" val="374345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987A-D6B6-27E7-E5B8-2B35827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92ED-44DA-6860-DAE0-32E6DDA8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ADA-40C0-2489-A8BE-B6383EC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Network Technology Background">
            <a:extLst>
              <a:ext uri="{FF2B5EF4-FFF2-40B4-BE49-F238E27FC236}">
                <a16:creationId xmlns:a16="http://schemas.microsoft.com/office/drawing/2014/main" id="{7FA37182-20F2-5733-B6B0-5552FB1BF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260C6-CC89-4638-D88B-B57F3AFF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20" y="484502"/>
            <a:ext cx="9527275" cy="124194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The </a:t>
            </a:r>
            <a:r>
              <a:rPr lang="nl-NL" dirty="0" err="1">
                <a:solidFill>
                  <a:schemeClr val="bg1"/>
                </a:solidFill>
              </a:rPr>
              <a:t>Chess</a:t>
            </a:r>
            <a:r>
              <a:rPr lang="nl-NL" dirty="0">
                <a:solidFill>
                  <a:schemeClr val="bg1"/>
                </a:solidFill>
              </a:rPr>
              <a:t> match in 1996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1997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7914-8DDC-578D-F7C2-BA4E5C5F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1996 First win ever</a:t>
            </a:r>
          </a:p>
          <a:p>
            <a:r>
              <a:rPr lang="nl-NL" dirty="0">
                <a:solidFill>
                  <a:schemeClr val="bg1"/>
                </a:solidFill>
              </a:rPr>
              <a:t>1997 Overall series win</a:t>
            </a:r>
          </a:p>
          <a:p>
            <a:r>
              <a:rPr lang="nl-NL" dirty="0" err="1">
                <a:solidFill>
                  <a:schemeClr val="bg1"/>
                </a:solidFill>
              </a:rPr>
              <a:t>Kasparov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accussed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Deep</a:t>
            </a:r>
            <a:r>
              <a:rPr lang="nl-NL" dirty="0">
                <a:solidFill>
                  <a:schemeClr val="bg1"/>
                </a:solidFill>
              </a:rPr>
              <a:t> Blue of </a:t>
            </a:r>
            <a:r>
              <a:rPr lang="nl-NL" dirty="0" err="1">
                <a:solidFill>
                  <a:schemeClr val="bg1"/>
                </a:solidFill>
              </a:rPr>
              <a:t>cheating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85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987A-D6B6-27E7-E5B8-2B358270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792ED-44DA-6860-DAE0-32E6DDA8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ADA-40C0-2489-A8BE-B6383EC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Network Technology Background">
            <a:extLst>
              <a:ext uri="{FF2B5EF4-FFF2-40B4-BE49-F238E27FC236}">
                <a16:creationId xmlns:a16="http://schemas.microsoft.com/office/drawing/2014/main" id="{7FA37182-20F2-5733-B6B0-5552FB1BF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260C6-CC89-4638-D88B-B57F3AFF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20" y="484502"/>
            <a:ext cx="9527275" cy="1241944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AI in </a:t>
            </a:r>
            <a:r>
              <a:rPr lang="nl-NL" dirty="0" err="1">
                <a:solidFill>
                  <a:schemeClr val="bg1"/>
                </a:solidFill>
              </a:rPr>
              <a:t>Chess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nowadays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7914-8DDC-578D-F7C2-BA4E5C5F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Impossible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defeat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Magnus Carlsen </a:t>
            </a:r>
          </a:p>
          <a:p>
            <a:r>
              <a:rPr lang="nl-NL" dirty="0" err="1">
                <a:solidFill>
                  <a:schemeClr val="bg1"/>
                </a:solidFill>
              </a:rPr>
              <a:t>Hikaru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Nakamura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Komodo</a:t>
            </a:r>
            <a:r>
              <a:rPr lang="nl-NL" dirty="0">
                <a:solidFill>
                  <a:schemeClr val="bg1"/>
                </a:solidFill>
              </a:rPr>
              <a:t> 2020  </a:t>
            </a:r>
          </a:p>
        </p:txBody>
      </p:sp>
    </p:spTree>
    <p:extLst>
      <p:ext uri="{BB962C8B-B14F-4D97-AF65-F5344CB8AC3E}">
        <p14:creationId xmlns:p14="http://schemas.microsoft.com/office/powerpoint/2010/main" val="508498726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Elephant</vt:lpstr>
      <vt:lpstr>Univers Condensed</vt:lpstr>
      <vt:lpstr>MemoVTI</vt:lpstr>
      <vt:lpstr>Deep Blue versus Garry Kasparov</vt:lpstr>
      <vt:lpstr>Overview</vt:lpstr>
      <vt:lpstr>History of AI Chess vs humans  </vt:lpstr>
      <vt:lpstr>The Chess match in 1996 and 1997</vt:lpstr>
      <vt:lpstr>AI in Chess nowadays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Blue versus Garry Kasparov</dc:title>
  <dc:creator>Niels Weissmann</dc:creator>
  <cp:lastModifiedBy>Niels Weissmann</cp:lastModifiedBy>
  <cp:revision>1</cp:revision>
  <dcterms:created xsi:type="dcterms:W3CDTF">2023-09-08T09:06:15Z</dcterms:created>
  <dcterms:modified xsi:type="dcterms:W3CDTF">2023-09-08T11:48:58Z</dcterms:modified>
</cp:coreProperties>
</file>