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D2F0-C967-4A29-819E-9E2A777AA2A4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46418-11EF-47AD-8274-3F071D3A0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84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Left, all mycoplasma with 12 </a:t>
            </a:r>
            <a:r>
              <a:rPr lang="en-GB" dirty="0" err="1"/>
              <a:t>mpn</a:t>
            </a:r>
            <a:r>
              <a:rPr lang="en-GB" dirty="0"/>
              <a:t>, Right </a:t>
            </a:r>
            <a:r>
              <a:rPr lang="en-GB" dirty="0" err="1"/>
              <a:t>mpn</a:t>
            </a:r>
            <a:r>
              <a:rPr lang="en-GB" dirty="0"/>
              <a:t>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46418-11EF-47AD-8274-3F071D3A027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60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C6AA-BAFF-4E41-9186-330AAD3F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AF48-B164-4C63-93B2-1DBFD58D8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19352-08E2-44EB-A03B-F716C5D8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26A4-0CEE-446E-96A1-BC614A08603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002DC-3BF6-4888-BEA0-1F437BF6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E4F84-444F-4129-A754-38FBD341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F94-6AE3-4209-9A91-6784024E3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8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19DC-0242-4972-AEF7-54B35F12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D67C-A35B-40B9-9AB3-E31AA0A6B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5CC42-B704-464C-BB6A-D4B31A5E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26A4-0CEE-446E-96A1-BC614A08603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0A2A-37F9-4D24-90BF-E77DA0AB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1F4A-3533-4E7B-8F44-60E45D3A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F94-6AE3-4209-9A91-6784024E3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50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9FF9A-97B8-4EA8-8120-F30041F3F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16C7C-A5C3-475A-9EF6-22742FCDE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9E178-35CD-47A8-A226-089A7EA8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26A4-0CEE-446E-96A1-BC614A08603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61450-E1C2-4907-8F34-A59BEEB2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102E4-5EFA-4384-8AE1-28F6DDCC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F94-6AE3-4209-9A91-6784024E3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96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8F16-1A97-43D6-BFD8-8069B0F8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5E88-9A52-46C7-847B-9660C420A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B937F-7069-42A0-A384-F50B7B08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26A4-0CEE-446E-96A1-BC614A08603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F3BF-0F0D-46E2-9AC4-94546BD6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912ED-D8CB-4E0C-B3BD-79FB4EA1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F94-6AE3-4209-9A91-6784024E3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4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4800-A718-472B-A3A4-CD6B2A2D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31B40-9E59-4378-85B5-8B380BA86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D443E-F9A8-4948-B088-46AB9839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26A4-0CEE-446E-96A1-BC614A08603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7E0BE-7127-49E6-9264-D86BA87D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A01B9-6A1E-4E86-975F-F9880895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F94-6AE3-4209-9A91-6784024E3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91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AAF9-E59A-47C8-8620-AC8BF3F9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8E9C7-8950-43AF-8674-A1802B86A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24C1F-0730-4935-BC54-2E954068D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0921B-E9EF-4500-842A-ABA3D253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26A4-0CEE-446E-96A1-BC614A08603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88522-6D43-4CF4-890B-38DF96C5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98988-BA99-40F2-A120-2E43D11C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F94-6AE3-4209-9A91-6784024E3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99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1436-A281-4E3F-9ADA-27FE1447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C7A52-4AD4-4602-B578-AD2FD985D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5EBC8-500D-46B6-A3FF-3375E56D4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06821-4921-4D38-8CC4-CF270BD97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22671-65F7-405D-AAE1-0E88298B0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35749-0A22-455A-934D-7FFE6EC1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26A4-0CEE-446E-96A1-BC614A08603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7ADE3-098A-4224-94EA-DF7496F0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AE8AC-8577-434C-9624-D2BEE49C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F94-6AE3-4209-9A91-6784024E3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13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1D9E-0974-4146-8079-D511327D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167ED-9CCF-4EC5-A3F0-DA98514D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26A4-0CEE-446E-96A1-BC614A08603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F2686-87A7-4A37-9974-0BD8D58C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40716-C883-427C-871C-8DA27943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F94-6AE3-4209-9A91-6784024E3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42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C06BF-4D01-44EB-9E93-1200080E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26A4-0CEE-446E-96A1-BC614A08603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A014A-677F-4A80-B8B0-6A269220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61934-3DEB-4B5A-853A-F2E54D9F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F94-6AE3-4209-9A91-6784024E3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54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19C-521B-4C47-ACD3-CD6C82DA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8BF7-44F4-4019-A635-CC9C04C21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4DE15-512E-4313-AB4D-01D3CE40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FFE09-C2E2-4EE2-AFBA-7B902391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26A4-0CEE-446E-96A1-BC614A08603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56DC8-9FF1-463D-AC08-70D93B16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CBEED-DE7C-40E3-A410-6D29A3F2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F94-6AE3-4209-9A91-6784024E3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9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5A98-67C2-43F8-9AB1-9DC88061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5797F-AEA2-4DDB-A096-46B40DD70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4BADC-215E-4363-8D8F-AF8DA0C4B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65142-FE0C-4C14-9BDC-8BB66208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26A4-0CEE-446E-96A1-BC614A08603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063F6-F0FF-4BF6-8156-A50E2DC5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87EB2-807B-48EE-9A99-3ACFA81B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F94-6AE3-4209-9A91-6784024E3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30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0D12C-B03C-416B-B94F-2C7ECF96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89B8A-1CB8-4013-B1A3-39764B697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1B11-44D3-450B-B3D9-46FD1BD28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C26A4-0CEE-446E-96A1-BC614A08603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49BD2-76D3-4AF1-95C0-A58E33A53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E44DB-F520-4544-9F1B-D35C03759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8CF94-6AE3-4209-9A91-6784024E3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99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40489F-2460-40AD-BC0E-908AE7E0F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01744" cy="63017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975E18-4323-4EC1-AC5A-98E037FB4CC7}"/>
              </a:ext>
            </a:extLst>
          </p:cNvPr>
          <p:cNvSpPr/>
          <p:nvPr/>
        </p:nvSpPr>
        <p:spPr>
          <a:xfrm>
            <a:off x="4960660" y="4909984"/>
            <a:ext cx="886985" cy="442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4B4D55-FE5C-45E8-8D17-01F30BBF8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2879" y="0"/>
            <a:ext cx="6301745" cy="63017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04CB25-7E13-4036-98AC-53643A0B167D}"/>
              </a:ext>
            </a:extLst>
          </p:cNvPr>
          <p:cNvSpPr/>
          <p:nvPr/>
        </p:nvSpPr>
        <p:spPr>
          <a:xfrm>
            <a:off x="10882250" y="1219200"/>
            <a:ext cx="886985" cy="767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16578-A332-4FDB-AC05-66AF27144C5D}"/>
              </a:ext>
            </a:extLst>
          </p:cNvPr>
          <p:cNvSpPr/>
          <p:nvPr/>
        </p:nvSpPr>
        <p:spPr>
          <a:xfrm>
            <a:off x="5836356" y="327378"/>
            <a:ext cx="96523" cy="1535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83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Zondervan</dc:creator>
  <cp:lastModifiedBy>Niels Zondervan</cp:lastModifiedBy>
  <cp:revision>5</cp:revision>
  <dcterms:created xsi:type="dcterms:W3CDTF">2021-10-04T10:41:47Z</dcterms:created>
  <dcterms:modified xsi:type="dcterms:W3CDTF">2021-11-11T12:46:51Z</dcterms:modified>
</cp:coreProperties>
</file>