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C5FD0-F827-4C69-B04D-56EBE3627AB2}" v="1" dt="2022-06-13T19:56:3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Zondervan" userId="f81da1f36632f333" providerId="LiveId" clId="{391C5FD0-F827-4C69-B04D-56EBE3627AB2}"/>
    <pc:docChg chg="modSld">
      <pc:chgData name="Niels Zondervan" userId="f81da1f36632f333" providerId="LiveId" clId="{391C5FD0-F827-4C69-B04D-56EBE3627AB2}" dt="2022-06-13T19:56:37.703" v="0" actId="114"/>
      <pc:docMkLst>
        <pc:docMk/>
      </pc:docMkLst>
      <pc:sldChg chg="modSp">
        <pc:chgData name="Niels Zondervan" userId="f81da1f36632f333" providerId="LiveId" clId="{391C5FD0-F827-4C69-B04D-56EBE3627AB2}" dt="2022-06-13T19:56:37.703" v="0" actId="114"/>
        <pc:sldMkLst>
          <pc:docMk/>
          <pc:sldMk cId="4144898943" sldId="256"/>
        </pc:sldMkLst>
        <pc:graphicFrameChg chg="mod">
          <ac:chgData name="Niels Zondervan" userId="f81da1f36632f333" providerId="LiveId" clId="{391C5FD0-F827-4C69-B04D-56EBE3627AB2}" dt="2022-06-13T19:56:37.703" v="0" actId="114"/>
          <ac:graphicFrameMkLst>
            <pc:docMk/>
            <pc:sldMk cId="4144898943" sldId="256"/>
            <ac:graphicFrameMk id="4" creationId="{D100D8E7-34A9-44AB-B8DA-39D2D377AEFE}"/>
          </ac:graphicFrameMkLst>
        </pc:graphicFrameChg>
      </pc:sldChg>
    </pc:docChg>
  </pc:docChgLst>
  <pc:docChgLst>
    <pc:chgData name="Niels Zondervan" userId="f81da1f36632f333" providerId="LiveId" clId="{0514D026-68ED-481D-8769-E93AFC14484D}"/>
    <pc:docChg chg="custSel modSld">
      <pc:chgData name="Niels Zondervan" userId="f81da1f36632f333" providerId="LiveId" clId="{0514D026-68ED-481D-8769-E93AFC14484D}" dt="2022-04-04T09:30:15.503" v="3" actId="3626"/>
      <pc:docMkLst>
        <pc:docMk/>
      </pc:docMkLst>
      <pc:sldChg chg="modSp mod">
        <pc:chgData name="Niels Zondervan" userId="f81da1f36632f333" providerId="LiveId" clId="{0514D026-68ED-481D-8769-E93AFC14484D}" dt="2022-04-04T09:30:15.503" v="3" actId="3626"/>
        <pc:sldMkLst>
          <pc:docMk/>
          <pc:sldMk cId="4144898943" sldId="256"/>
        </pc:sldMkLst>
        <pc:graphicFrameChg chg="mod modGraphic">
          <ac:chgData name="Niels Zondervan" userId="f81da1f36632f333" providerId="LiveId" clId="{0514D026-68ED-481D-8769-E93AFC14484D}" dt="2022-04-04T09:30:15.503" v="3" actId="3626"/>
          <ac:graphicFrameMkLst>
            <pc:docMk/>
            <pc:sldMk cId="4144898943" sldId="256"/>
            <ac:graphicFrameMk id="4" creationId="{D100D8E7-34A9-44AB-B8DA-39D2D377AEFE}"/>
          </ac:graphicFrameMkLst>
        </pc:graphicFrameChg>
      </pc:sldChg>
    </pc:docChg>
  </pc:docChgLst>
  <pc:docChgLst>
    <pc:chgData name="Niels Zondervan" userId="f81da1f36632f333" providerId="LiveId" clId="{057ACB85-C88B-447A-959A-3D68A57ECB4B}"/>
    <pc:docChg chg="custSel addSld modSld">
      <pc:chgData name="Niels Zondervan" userId="f81da1f36632f333" providerId="LiveId" clId="{057ACB85-C88B-447A-959A-3D68A57ECB4B}" dt="2022-04-04T09:27:17.418" v="264" actId="113"/>
      <pc:docMkLst>
        <pc:docMk/>
      </pc:docMkLst>
      <pc:sldChg chg="addSp delSp modSp new mod">
        <pc:chgData name="Niels Zondervan" userId="f81da1f36632f333" providerId="LiveId" clId="{057ACB85-C88B-447A-959A-3D68A57ECB4B}" dt="2022-04-04T09:27:17.418" v="264" actId="113"/>
        <pc:sldMkLst>
          <pc:docMk/>
          <pc:sldMk cId="4144898943" sldId="256"/>
        </pc:sldMkLst>
        <pc:spChg chg="del">
          <ac:chgData name="Niels Zondervan" userId="f81da1f36632f333" providerId="LiveId" clId="{057ACB85-C88B-447A-959A-3D68A57ECB4B}" dt="2022-04-04T08:53:49.609" v="1" actId="478"/>
          <ac:spMkLst>
            <pc:docMk/>
            <pc:sldMk cId="4144898943" sldId="256"/>
            <ac:spMk id="2" creationId="{DCBD4D5C-3B54-46E6-BB5A-F444FCC8D29F}"/>
          </ac:spMkLst>
        </pc:spChg>
        <pc:spChg chg="del">
          <ac:chgData name="Niels Zondervan" userId="f81da1f36632f333" providerId="LiveId" clId="{057ACB85-C88B-447A-959A-3D68A57ECB4B}" dt="2022-04-04T08:53:50.119" v="2" actId="478"/>
          <ac:spMkLst>
            <pc:docMk/>
            <pc:sldMk cId="4144898943" sldId="256"/>
            <ac:spMk id="3" creationId="{4E219B2B-3494-464E-82C2-CFED799FDDDB}"/>
          </ac:spMkLst>
        </pc:spChg>
        <pc:graphicFrameChg chg="add mod modGraphic">
          <ac:chgData name="Niels Zondervan" userId="f81da1f36632f333" providerId="LiveId" clId="{057ACB85-C88B-447A-959A-3D68A57ECB4B}" dt="2022-04-04T09:27:17.418" v="264" actId="113"/>
          <ac:graphicFrameMkLst>
            <pc:docMk/>
            <pc:sldMk cId="4144898943" sldId="256"/>
            <ac:graphicFrameMk id="4" creationId="{D100D8E7-34A9-44AB-B8DA-39D2D377AEF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A1C5F-AFF2-42D3-B002-2CE899189BC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DC0311-93AF-4AAA-B92D-4E7B7295D09A}">
      <dgm:prSet phldrT="[Text]"/>
      <dgm:spPr/>
      <dgm:t>
        <a:bodyPr/>
        <a:lstStyle/>
        <a:p>
          <a:r>
            <a:rPr lang="en-GB" b="1" i="1" dirty="0"/>
            <a:t>Bacteria</a:t>
          </a:r>
        </a:p>
      </dgm:t>
    </dgm:pt>
    <dgm:pt modelId="{77462122-F6DD-4FED-8808-ED382C4960C7}" type="parTrans" cxnId="{27F97424-D74E-43E4-9AB4-CA72870D1ADD}">
      <dgm:prSet/>
      <dgm:spPr/>
      <dgm:t>
        <a:bodyPr/>
        <a:lstStyle/>
        <a:p>
          <a:endParaRPr lang="en-GB"/>
        </a:p>
      </dgm:t>
    </dgm:pt>
    <dgm:pt modelId="{B5D15386-E2A1-430C-BBDB-7787B1BCFC4D}" type="sibTrans" cxnId="{27F97424-D74E-43E4-9AB4-CA72870D1ADD}">
      <dgm:prSet/>
      <dgm:spPr/>
      <dgm:t>
        <a:bodyPr/>
        <a:lstStyle/>
        <a:p>
          <a:endParaRPr lang="en-GB"/>
        </a:p>
      </dgm:t>
    </dgm:pt>
    <dgm:pt modelId="{09EE2708-780B-4BDA-AB3C-2E22C377E4D8}">
      <dgm:prSet phldrT="[Text]"/>
      <dgm:spPr/>
      <dgm:t>
        <a:bodyPr/>
        <a:lstStyle/>
        <a:p>
          <a:r>
            <a:rPr lang="en-GB" b="1" i="1" dirty="0" err="1"/>
            <a:t>Terrabacteria</a:t>
          </a:r>
          <a:r>
            <a:rPr lang="en-GB" b="1" i="1" dirty="0"/>
            <a:t> group</a:t>
          </a:r>
        </a:p>
      </dgm:t>
    </dgm:pt>
    <dgm:pt modelId="{1AD772E0-9961-4C58-B2B7-49E01A2F83DF}" type="parTrans" cxnId="{E17C8DD2-F71F-4B2D-95E3-B3F0B1FCDF57}">
      <dgm:prSet/>
      <dgm:spPr/>
      <dgm:t>
        <a:bodyPr/>
        <a:lstStyle/>
        <a:p>
          <a:endParaRPr lang="en-GB" b="1" i="1"/>
        </a:p>
      </dgm:t>
    </dgm:pt>
    <dgm:pt modelId="{DC803DF7-22B4-4E84-9D57-E3752EBB6776}" type="sibTrans" cxnId="{E17C8DD2-F71F-4B2D-95E3-B3F0B1FCDF57}">
      <dgm:prSet/>
      <dgm:spPr/>
      <dgm:t>
        <a:bodyPr/>
        <a:lstStyle/>
        <a:p>
          <a:endParaRPr lang="en-GB"/>
        </a:p>
      </dgm:t>
    </dgm:pt>
    <dgm:pt modelId="{0EAD42B7-C612-49B6-9B07-17449B6A3186}">
      <dgm:prSet phldrT="[Text]"/>
      <dgm:spPr/>
      <dgm:t>
        <a:bodyPr/>
        <a:lstStyle/>
        <a:p>
          <a:r>
            <a:rPr lang="en-GB" b="1" i="1" dirty="0"/>
            <a:t>Actinobacteria</a:t>
          </a:r>
        </a:p>
      </dgm:t>
    </dgm:pt>
    <dgm:pt modelId="{F12AFA55-DD63-4DB0-83F5-ACC460A39CAF}" type="parTrans" cxnId="{C11C3753-55A3-4C52-B92D-CBAFE487F957}">
      <dgm:prSet/>
      <dgm:spPr/>
      <dgm:t>
        <a:bodyPr/>
        <a:lstStyle/>
        <a:p>
          <a:endParaRPr lang="en-GB" b="1" i="1"/>
        </a:p>
      </dgm:t>
    </dgm:pt>
    <dgm:pt modelId="{6AC8C678-6A16-4B52-BEF5-D4AB1043EBE2}" type="sibTrans" cxnId="{C11C3753-55A3-4C52-B92D-CBAFE487F957}">
      <dgm:prSet/>
      <dgm:spPr/>
      <dgm:t>
        <a:bodyPr/>
        <a:lstStyle/>
        <a:p>
          <a:endParaRPr lang="en-GB"/>
        </a:p>
      </dgm:t>
    </dgm:pt>
    <dgm:pt modelId="{EF19875A-B54D-4B70-B901-D6ED653247F4}">
      <dgm:prSet phldrT="[Text]"/>
      <dgm:spPr/>
      <dgm:t>
        <a:bodyPr/>
        <a:lstStyle/>
        <a:p>
          <a:r>
            <a:rPr lang="en-GB" b="1" i="1" dirty="0" err="1"/>
            <a:t>Tenericutes</a:t>
          </a:r>
          <a:endParaRPr lang="en-GB" b="1" i="1" dirty="0"/>
        </a:p>
      </dgm:t>
    </dgm:pt>
    <dgm:pt modelId="{8293630C-867B-4EA0-B006-C58541520197}" type="parTrans" cxnId="{B83CA1D6-D899-44C1-9941-9A0C6BCC8506}">
      <dgm:prSet/>
      <dgm:spPr/>
      <dgm:t>
        <a:bodyPr/>
        <a:lstStyle/>
        <a:p>
          <a:endParaRPr lang="en-GB" b="1" i="1"/>
        </a:p>
      </dgm:t>
    </dgm:pt>
    <dgm:pt modelId="{8BF3F395-7C2B-4645-A27E-46E1A9968308}" type="sibTrans" cxnId="{B83CA1D6-D899-44C1-9941-9A0C6BCC8506}">
      <dgm:prSet/>
      <dgm:spPr/>
      <dgm:t>
        <a:bodyPr/>
        <a:lstStyle/>
        <a:p>
          <a:endParaRPr lang="en-GB"/>
        </a:p>
      </dgm:t>
    </dgm:pt>
    <dgm:pt modelId="{F0755817-2C5E-41B8-BF2F-7458AC750242}">
      <dgm:prSet phldrT="[Text]"/>
      <dgm:spPr/>
      <dgm:t>
        <a:bodyPr/>
        <a:lstStyle/>
        <a:p>
          <a:r>
            <a:rPr lang="en-GB" b="1" i="1" dirty="0"/>
            <a:t>Firmicutes</a:t>
          </a:r>
        </a:p>
      </dgm:t>
    </dgm:pt>
    <dgm:pt modelId="{9839844D-46CB-4E74-B5E6-355B5ABEF591}" type="parTrans" cxnId="{34992555-EED2-4763-9BA4-0FFF973B667B}">
      <dgm:prSet/>
      <dgm:spPr/>
      <dgm:t>
        <a:bodyPr/>
        <a:lstStyle/>
        <a:p>
          <a:endParaRPr lang="en-GB" b="1" i="1"/>
        </a:p>
      </dgm:t>
    </dgm:pt>
    <dgm:pt modelId="{F836D571-9D14-4996-A12D-27A1BFE95370}" type="sibTrans" cxnId="{34992555-EED2-4763-9BA4-0FFF973B667B}">
      <dgm:prSet/>
      <dgm:spPr/>
      <dgm:t>
        <a:bodyPr/>
        <a:lstStyle/>
        <a:p>
          <a:endParaRPr lang="en-GB"/>
        </a:p>
      </dgm:t>
    </dgm:pt>
    <dgm:pt modelId="{4731E851-563E-45CF-B5A1-33363D2AEACE}">
      <dgm:prSet phldrT="[Text]"/>
      <dgm:spPr/>
      <dgm:t>
        <a:bodyPr/>
        <a:lstStyle/>
        <a:p>
          <a:r>
            <a:rPr lang="en-GB" b="1" i="1" dirty="0" err="1"/>
            <a:t>Corynebacteriales</a:t>
          </a:r>
          <a:endParaRPr lang="en-GB" b="1" i="1" dirty="0"/>
        </a:p>
      </dgm:t>
    </dgm:pt>
    <dgm:pt modelId="{22F16662-0DF8-43A9-9E5E-237606D91BF0}" type="parTrans" cxnId="{20370162-A046-4A2A-9717-B7BDC2D16897}">
      <dgm:prSet/>
      <dgm:spPr/>
      <dgm:t>
        <a:bodyPr/>
        <a:lstStyle/>
        <a:p>
          <a:endParaRPr lang="en-GB" b="1" i="1"/>
        </a:p>
      </dgm:t>
    </dgm:pt>
    <dgm:pt modelId="{7A907B1F-5A4D-4A2A-BF2B-DEDE8A745FCF}" type="sibTrans" cxnId="{20370162-A046-4A2A-9717-B7BDC2D16897}">
      <dgm:prSet/>
      <dgm:spPr/>
      <dgm:t>
        <a:bodyPr/>
        <a:lstStyle/>
        <a:p>
          <a:endParaRPr lang="en-GB"/>
        </a:p>
      </dgm:t>
    </dgm:pt>
    <dgm:pt modelId="{462F4DB8-C853-4050-9D2F-BDB22F78A363}">
      <dgm:prSet phldrT="[Text]"/>
      <dgm:spPr/>
      <dgm:t>
        <a:bodyPr/>
        <a:lstStyle/>
        <a:p>
          <a:r>
            <a:rPr lang="en-GB" b="1" i="1"/>
            <a:t>Mycobacteriaceae</a:t>
          </a:r>
          <a:endParaRPr lang="en-GB" b="1" i="1" dirty="0"/>
        </a:p>
      </dgm:t>
    </dgm:pt>
    <dgm:pt modelId="{C982E8DB-6D43-4A2A-ACBE-A18250E21303}" type="parTrans" cxnId="{C533B533-65AF-495A-82BA-787D40E666D6}">
      <dgm:prSet/>
      <dgm:spPr/>
      <dgm:t>
        <a:bodyPr/>
        <a:lstStyle/>
        <a:p>
          <a:endParaRPr lang="en-GB" b="1" i="1"/>
        </a:p>
      </dgm:t>
    </dgm:pt>
    <dgm:pt modelId="{492110C8-8443-4115-A814-47309FAA6B8B}" type="sibTrans" cxnId="{C533B533-65AF-495A-82BA-787D40E666D6}">
      <dgm:prSet/>
      <dgm:spPr/>
      <dgm:t>
        <a:bodyPr/>
        <a:lstStyle/>
        <a:p>
          <a:endParaRPr lang="en-GB"/>
        </a:p>
      </dgm:t>
    </dgm:pt>
    <dgm:pt modelId="{63EC744B-ABD6-4446-A25B-C33F2C89AE7A}">
      <dgm:prSet phldrT="[Text]"/>
      <dgm:spPr/>
      <dgm:t>
        <a:bodyPr/>
        <a:lstStyle/>
        <a:p>
          <a:r>
            <a:rPr lang="en-GB" b="1" i="1" dirty="0"/>
            <a:t>Mycobacterium</a:t>
          </a:r>
        </a:p>
      </dgm:t>
    </dgm:pt>
    <dgm:pt modelId="{02B34DD4-AFA1-4B29-8637-A3852BB5DEC8}" type="parTrans" cxnId="{18026479-B2C7-461A-B1F3-FE7BA3E95000}">
      <dgm:prSet/>
      <dgm:spPr/>
      <dgm:t>
        <a:bodyPr/>
        <a:lstStyle/>
        <a:p>
          <a:endParaRPr lang="en-GB" b="1" i="1"/>
        </a:p>
      </dgm:t>
    </dgm:pt>
    <dgm:pt modelId="{552D7EEB-2B4A-4284-91E8-F2048871640C}" type="sibTrans" cxnId="{18026479-B2C7-461A-B1F3-FE7BA3E95000}">
      <dgm:prSet/>
      <dgm:spPr/>
      <dgm:t>
        <a:bodyPr/>
        <a:lstStyle/>
        <a:p>
          <a:endParaRPr lang="en-GB"/>
        </a:p>
      </dgm:t>
    </dgm:pt>
    <dgm:pt modelId="{E9D3662C-94AA-4560-90A6-8F39D5D701CE}">
      <dgm:prSet phldrT="[Text]"/>
      <dgm:spPr/>
      <dgm:t>
        <a:bodyPr/>
        <a:lstStyle/>
        <a:p>
          <a:r>
            <a:rPr lang="en-GB" b="1" i="1" dirty="0"/>
            <a:t>Mollicutes</a:t>
          </a:r>
        </a:p>
      </dgm:t>
    </dgm:pt>
    <dgm:pt modelId="{E996C499-4B0C-4A80-9565-DCD245A7DE9B}" type="parTrans" cxnId="{1003D47A-BDDE-4208-96F3-EF4A50D835FA}">
      <dgm:prSet/>
      <dgm:spPr/>
      <dgm:t>
        <a:bodyPr/>
        <a:lstStyle/>
        <a:p>
          <a:endParaRPr lang="en-GB" b="1" i="1"/>
        </a:p>
      </dgm:t>
    </dgm:pt>
    <dgm:pt modelId="{2514BB74-C558-44D4-9DFA-6402DADD3DB1}" type="sibTrans" cxnId="{1003D47A-BDDE-4208-96F3-EF4A50D835FA}">
      <dgm:prSet/>
      <dgm:spPr/>
      <dgm:t>
        <a:bodyPr/>
        <a:lstStyle/>
        <a:p>
          <a:endParaRPr lang="en-GB"/>
        </a:p>
      </dgm:t>
    </dgm:pt>
    <dgm:pt modelId="{9398960A-4C75-4A32-8D9B-8FED5C4D038C}">
      <dgm:prSet phldrT="[Text]"/>
      <dgm:spPr/>
      <dgm:t>
        <a:bodyPr/>
        <a:lstStyle/>
        <a:p>
          <a:r>
            <a:rPr lang="en-GB" b="1" i="1" dirty="0" err="1"/>
            <a:t>Mycoplasmatales</a:t>
          </a:r>
          <a:endParaRPr lang="en-GB" b="1" i="1" dirty="0"/>
        </a:p>
      </dgm:t>
    </dgm:pt>
    <dgm:pt modelId="{8174F793-D262-446A-903E-6BD02F0FA605}" type="parTrans" cxnId="{A27F8C88-41B4-4E31-9DD8-9F96C222FE18}">
      <dgm:prSet/>
      <dgm:spPr/>
      <dgm:t>
        <a:bodyPr/>
        <a:lstStyle/>
        <a:p>
          <a:endParaRPr lang="en-GB" b="1" i="1"/>
        </a:p>
      </dgm:t>
    </dgm:pt>
    <dgm:pt modelId="{F2D5CB2B-25D8-43C8-A7B6-7783F406AB50}" type="sibTrans" cxnId="{A27F8C88-41B4-4E31-9DD8-9F96C222FE18}">
      <dgm:prSet/>
      <dgm:spPr/>
      <dgm:t>
        <a:bodyPr/>
        <a:lstStyle/>
        <a:p>
          <a:endParaRPr lang="en-GB"/>
        </a:p>
      </dgm:t>
    </dgm:pt>
    <dgm:pt modelId="{7299D838-7986-48A9-BEFB-64EFA934DCC3}">
      <dgm:prSet phldrT="[Text]"/>
      <dgm:spPr/>
      <dgm:t>
        <a:bodyPr/>
        <a:lstStyle/>
        <a:p>
          <a:r>
            <a:rPr lang="en-GB" b="1" i="1" dirty="0" err="1"/>
            <a:t>Mycoplasmatacea</a:t>
          </a:r>
          <a:endParaRPr lang="en-GB" b="1" i="1" dirty="0"/>
        </a:p>
      </dgm:t>
    </dgm:pt>
    <dgm:pt modelId="{849FFB63-C981-4A7A-8053-412DD69B373A}" type="parTrans" cxnId="{8F83B7F4-5EDB-4A86-8BF9-38A276990BFD}">
      <dgm:prSet/>
      <dgm:spPr/>
      <dgm:t>
        <a:bodyPr/>
        <a:lstStyle/>
        <a:p>
          <a:endParaRPr lang="en-GB" b="1" i="1"/>
        </a:p>
      </dgm:t>
    </dgm:pt>
    <dgm:pt modelId="{A20D0A36-5E15-42FE-A768-5E07DFE73B7A}" type="sibTrans" cxnId="{8F83B7F4-5EDB-4A86-8BF9-38A276990BFD}">
      <dgm:prSet/>
      <dgm:spPr/>
      <dgm:t>
        <a:bodyPr/>
        <a:lstStyle/>
        <a:p>
          <a:endParaRPr lang="en-GB"/>
        </a:p>
      </dgm:t>
    </dgm:pt>
    <dgm:pt modelId="{80EDFA63-B88B-425D-9112-59ECA536DF3B}">
      <dgm:prSet phldrT="[Text]"/>
      <dgm:spPr/>
      <dgm:t>
        <a:bodyPr/>
        <a:lstStyle/>
        <a:p>
          <a:r>
            <a:rPr lang="en-GB" b="1" i="1" dirty="0" err="1"/>
            <a:t>Bacili</a:t>
          </a:r>
          <a:endParaRPr lang="en-GB" b="1" i="1" dirty="0"/>
        </a:p>
      </dgm:t>
    </dgm:pt>
    <dgm:pt modelId="{63E42A67-709E-449F-A6ED-D1303B65695E}" type="parTrans" cxnId="{99E304CD-2815-4A58-8224-FC958AFCC199}">
      <dgm:prSet/>
      <dgm:spPr/>
      <dgm:t>
        <a:bodyPr/>
        <a:lstStyle/>
        <a:p>
          <a:endParaRPr lang="en-GB" b="1" i="1"/>
        </a:p>
      </dgm:t>
    </dgm:pt>
    <dgm:pt modelId="{752E9F64-B01E-44C2-BB46-A6B9DB393CF7}" type="sibTrans" cxnId="{99E304CD-2815-4A58-8224-FC958AFCC199}">
      <dgm:prSet/>
      <dgm:spPr/>
      <dgm:t>
        <a:bodyPr/>
        <a:lstStyle/>
        <a:p>
          <a:endParaRPr lang="en-GB"/>
        </a:p>
      </dgm:t>
    </dgm:pt>
    <dgm:pt modelId="{25A09EC3-EC21-4EE7-BB24-D26985108FBD}">
      <dgm:prSet phldrT="[Text]"/>
      <dgm:spPr/>
      <dgm:t>
        <a:bodyPr/>
        <a:lstStyle/>
        <a:p>
          <a:r>
            <a:rPr lang="en-GB" b="1" i="1" dirty="0" err="1"/>
            <a:t>Bacillales</a:t>
          </a:r>
          <a:endParaRPr lang="en-GB" b="1" i="1" dirty="0"/>
        </a:p>
      </dgm:t>
    </dgm:pt>
    <dgm:pt modelId="{764E5574-1B26-4115-9296-A4D343ACC73F}" type="parTrans" cxnId="{D924F0EE-BBD4-4A51-866C-1D18080C7EFD}">
      <dgm:prSet/>
      <dgm:spPr/>
      <dgm:t>
        <a:bodyPr/>
        <a:lstStyle/>
        <a:p>
          <a:endParaRPr lang="en-GB" b="1" i="1"/>
        </a:p>
      </dgm:t>
    </dgm:pt>
    <dgm:pt modelId="{54A9A2A4-F0D8-476D-8BC0-4AF09669C6BD}" type="sibTrans" cxnId="{D924F0EE-BBD4-4A51-866C-1D18080C7EFD}">
      <dgm:prSet/>
      <dgm:spPr/>
      <dgm:t>
        <a:bodyPr/>
        <a:lstStyle/>
        <a:p>
          <a:endParaRPr lang="en-GB"/>
        </a:p>
      </dgm:t>
    </dgm:pt>
    <dgm:pt modelId="{7CE77EB7-6C7A-405E-B8A2-1A23808F5B29}">
      <dgm:prSet phldrT="[Text]"/>
      <dgm:spPr/>
      <dgm:t>
        <a:bodyPr/>
        <a:lstStyle/>
        <a:p>
          <a:r>
            <a:rPr lang="en-GB" b="1" i="1" dirty="0" err="1"/>
            <a:t>Staphylococcacea</a:t>
          </a:r>
          <a:endParaRPr lang="en-GB" b="1" i="1" dirty="0"/>
        </a:p>
      </dgm:t>
    </dgm:pt>
    <dgm:pt modelId="{15D3D55F-D665-424C-82F7-9A1B48CDC822}" type="parTrans" cxnId="{E39F773B-D783-403B-8926-513BA46B9EDB}">
      <dgm:prSet/>
      <dgm:spPr/>
      <dgm:t>
        <a:bodyPr/>
        <a:lstStyle/>
        <a:p>
          <a:endParaRPr lang="en-GB" b="1" i="1"/>
        </a:p>
      </dgm:t>
    </dgm:pt>
    <dgm:pt modelId="{76EADD2C-00F3-4270-AA04-EBC3D4042D72}" type="sibTrans" cxnId="{E39F773B-D783-403B-8926-513BA46B9EDB}">
      <dgm:prSet/>
      <dgm:spPr/>
      <dgm:t>
        <a:bodyPr/>
        <a:lstStyle/>
        <a:p>
          <a:endParaRPr lang="en-GB"/>
        </a:p>
      </dgm:t>
    </dgm:pt>
    <dgm:pt modelId="{F8EA9A16-BBF8-458F-B251-A8362EE97646}">
      <dgm:prSet phldrT="[Text]"/>
      <dgm:spPr/>
      <dgm:t>
        <a:bodyPr/>
        <a:lstStyle/>
        <a:p>
          <a:r>
            <a:rPr lang="en-GB" b="1" i="1" dirty="0"/>
            <a:t>Streptococcus</a:t>
          </a:r>
        </a:p>
      </dgm:t>
    </dgm:pt>
    <dgm:pt modelId="{40170101-5A68-40DD-8356-094248281E78}" type="parTrans" cxnId="{15261A61-FCF5-464B-B829-35D60E7F7951}">
      <dgm:prSet/>
      <dgm:spPr/>
      <dgm:t>
        <a:bodyPr/>
        <a:lstStyle/>
        <a:p>
          <a:endParaRPr lang="en-GB" b="1" i="1"/>
        </a:p>
      </dgm:t>
    </dgm:pt>
    <dgm:pt modelId="{2B164F3D-9ED7-4E19-889E-D625F489E3C0}" type="sibTrans" cxnId="{15261A61-FCF5-464B-B829-35D60E7F7951}">
      <dgm:prSet/>
      <dgm:spPr/>
      <dgm:t>
        <a:bodyPr/>
        <a:lstStyle/>
        <a:p>
          <a:endParaRPr lang="en-GB"/>
        </a:p>
      </dgm:t>
    </dgm:pt>
    <dgm:pt modelId="{14F27F46-43DA-425D-9E18-AB65BDB3F358}">
      <dgm:prSet phldrT="[Text]"/>
      <dgm:spPr/>
      <dgm:t>
        <a:bodyPr/>
        <a:lstStyle/>
        <a:p>
          <a:r>
            <a:rPr lang="en-GB" b="1" i="1" dirty="0" err="1"/>
            <a:t>Streptococcaceae</a:t>
          </a:r>
          <a:endParaRPr lang="en-GB" b="1" i="1" dirty="0"/>
        </a:p>
      </dgm:t>
    </dgm:pt>
    <dgm:pt modelId="{6FD0CD05-C9D6-4754-8536-C86C6C2A2DEF}" type="parTrans" cxnId="{D4133E5A-D699-42E5-9F70-415C9D716367}">
      <dgm:prSet/>
      <dgm:spPr/>
      <dgm:t>
        <a:bodyPr/>
        <a:lstStyle/>
        <a:p>
          <a:endParaRPr lang="en-GB" b="1" i="1"/>
        </a:p>
      </dgm:t>
    </dgm:pt>
    <dgm:pt modelId="{230EF8EB-1549-4516-9F99-577F45F6ABAB}" type="sibTrans" cxnId="{D4133E5A-D699-42E5-9F70-415C9D716367}">
      <dgm:prSet/>
      <dgm:spPr/>
      <dgm:t>
        <a:bodyPr/>
        <a:lstStyle/>
        <a:p>
          <a:endParaRPr lang="en-GB"/>
        </a:p>
      </dgm:t>
    </dgm:pt>
    <dgm:pt modelId="{C7D09C6F-6827-4ED0-A6D3-EC2304C3BF44}">
      <dgm:prSet phldrT="[Text]"/>
      <dgm:spPr/>
      <dgm:t>
        <a:bodyPr/>
        <a:lstStyle/>
        <a:p>
          <a:r>
            <a:rPr lang="en-GB" b="1" i="1" dirty="0"/>
            <a:t>Mycoplasma</a:t>
          </a:r>
        </a:p>
      </dgm:t>
    </dgm:pt>
    <dgm:pt modelId="{55109B40-B8D3-48BC-9C8C-67659445CBF5}" type="parTrans" cxnId="{948A4E71-8A8B-4FB9-A018-DABE519969CC}">
      <dgm:prSet/>
      <dgm:spPr/>
      <dgm:t>
        <a:bodyPr/>
        <a:lstStyle/>
        <a:p>
          <a:endParaRPr lang="en-GB" b="1" i="1"/>
        </a:p>
      </dgm:t>
    </dgm:pt>
    <dgm:pt modelId="{CEBE82E3-59BD-4FEA-A12A-9D016F46798E}" type="sibTrans" cxnId="{948A4E71-8A8B-4FB9-A018-DABE519969CC}">
      <dgm:prSet/>
      <dgm:spPr/>
      <dgm:t>
        <a:bodyPr/>
        <a:lstStyle/>
        <a:p>
          <a:endParaRPr lang="en-GB"/>
        </a:p>
      </dgm:t>
    </dgm:pt>
    <dgm:pt modelId="{141FAC6A-6857-4801-856E-EFBFDFDD8995}">
      <dgm:prSet phldrT="[Text]"/>
      <dgm:spPr/>
      <dgm:t>
        <a:bodyPr/>
        <a:lstStyle/>
        <a:p>
          <a:r>
            <a:rPr lang="en-GB" b="1" i="1" dirty="0"/>
            <a:t>Staphylococcus</a:t>
          </a:r>
        </a:p>
      </dgm:t>
    </dgm:pt>
    <dgm:pt modelId="{794EE1D4-8576-4FF4-BDB6-7142C9251068}" type="parTrans" cxnId="{D31BEB5A-34A5-43B9-AA63-5F905530AE5C}">
      <dgm:prSet/>
      <dgm:spPr/>
      <dgm:t>
        <a:bodyPr/>
        <a:lstStyle/>
        <a:p>
          <a:endParaRPr lang="en-GB" b="1" i="1"/>
        </a:p>
      </dgm:t>
    </dgm:pt>
    <dgm:pt modelId="{5D6DF04E-E9C6-468A-878C-7613C2B42E48}" type="sibTrans" cxnId="{D31BEB5A-34A5-43B9-AA63-5F905530AE5C}">
      <dgm:prSet/>
      <dgm:spPr/>
      <dgm:t>
        <a:bodyPr/>
        <a:lstStyle/>
        <a:p>
          <a:endParaRPr lang="en-GB"/>
        </a:p>
      </dgm:t>
    </dgm:pt>
    <dgm:pt modelId="{CB6A7583-C074-4A4B-B24A-E3E81B0D4512}">
      <dgm:prSet phldrT="[Text]"/>
      <dgm:spPr/>
      <dgm:t>
        <a:bodyPr/>
        <a:lstStyle/>
        <a:p>
          <a:r>
            <a:rPr lang="en-GB" b="1" i="1" dirty="0" err="1"/>
            <a:t>Actinomycetia</a:t>
          </a:r>
          <a:endParaRPr lang="en-GB" b="1" i="1" dirty="0"/>
        </a:p>
      </dgm:t>
    </dgm:pt>
    <dgm:pt modelId="{7A54F634-DF6D-46D6-930D-A84B8FBB2CBF}" type="sibTrans" cxnId="{B82B76F5-5B34-4725-9CCE-C7A8BD65DCEF}">
      <dgm:prSet/>
      <dgm:spPr/>
      <dgm:t>
        <a:bodyPr/>
        <a:lstStyle/>
        <a:p>
          <a:endParaRPr lang="en-GB"/>
        </a:p>
      </dgm:t>
    </dgm:pt>
    <dgm:pt modelId="{EB59812E-97E1-4128-96C2-019F4521690E}" type="parTrans" cxnId="{B82B76F5-5B34-4725-9CCE-C7A8BD65DCEF}">
      <dgm:prSet/>
      <dgm:spPr/>
      <dgm:t>
        <a:bodyPr/>
        <a:lstStyle/>
        <a:p>
          <a:endParaRPr lang="en-GB" b="1" i="1"/>
        </a:p>
      </dgm:t>
    </dgm:pt>
    <dgm:pt modelId="{F947BEA6-ADF8-4D53-812F-B4FF2E14AEF4}" type="pres">
      <dgm:prSet presAssocID="{CBEA1C5F-AFF2-42D3-B002-2CE899189BC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2D365B-456E-4326-A22F-F9829283D50C}" type="pres">
      <dgm:prSet presAssocID="{6ADC0311-93AF-4AAA-B92D-4E7B7295D09A}" presName="hierRoot1" presStyleCnt="0">
        <dgm:presLayoutVars>
          <dgm:hierBranch val="init"/>
        </dgm:presLayoutVars>
      </dgm:prSet>
      <dgm:spPr/>
    </dgm:pt>
    <dgm:pt modelId="{F26AC0A7-D8E5-4CF1-B104-04E7AEA2426A}" type="pres">
      <dgm:prSet presAssocID="{6ADC0311-93AF-4AAA-B92D-4E7B7295D09A}" presName="rootComposite1" presStyleCnt="0"/>
      <dgm:spPr/>
    </dgm:pt>
    <dgm:pt modelId="{B56554AD-D574-4A67-B200-6713C88B8359}" type="pres">
      <dgm:prSet presAssocID="{6ADC0311-93AF-4AAA-B92D-4E7B7295D09A}" presName="rootText1" presStyleLbl="alignAcc1" presStyleIdx="0" presStyleCnt="0">
        <dgm:presLayoutVars>
          <dgm:chPref val="3"/>
        </dgm:presLayoutVars>
      </dgm:prSet>
      <dgm:spPr/>
    </dgm:pt>
    <dgm:pt modelId="{04E94FFD-3F04-45F0-BBE5-53B82B7823E8}" type="pres">
      <dgm:prSet presAssocID="{6ADC0311-93AF-4AAA-B92D-4E7B7295D09A}" presName="topArc1" presStyleLbl="parChTrans1D1" presStyleIdx="0" presStyleCnt="38"/>
      <dgm:spPr/>
    </dgm:pt>
    <dgm:pt modelId="{AA66F6A2-6CC8-4E1A-B576-E9970498BD1D}" type="pres">
      <dgm:prSet presAssocID="{6ADC0311-93AF-4AAA-B92D-4E7B7295D09A}" presName="bottomArc1" presStyleLbl="parChTrans1D1" presStyleIdx="1" presStyleCnt="38"/>
      <dgm:spPr/>
    </dgm:pt>
    <dgm:pt modelId="{441B7649-730B-42D2-BE19-AB832321DE07}" type="pres">
      <dgm:prSet presAssocID="{6ADC0311-93AF-4AAA-B92D-4E7B7295D09A}" presName="topConnNode1" presStyleLbl="node1" presStyleIdx="0" presStyleCnt="0"/>
      <dgm:spPr/>
    </dgm:pt>
    <dgm:pt modelId="{B9575251-379A-4DE7-9310-2A8EBD00A93D}" type="pres">
      <dgm:prSet presAssocID="{6ADC0311-93AF-4AAA-B92D-4E7B7295D09A}" presName="hierChild2" presStyleCnt="0"/>
      <dgm:spPr/>
    </dgm:pt>
    <dgm:pt modelId="{75E3898B-3B0D-476B-89DB-23CFE5DD9F51}" type="pres">
      <dgm:prSet presAssocID="{1AD772E0-9961-4C58-B2B7-49E01A2F83DF}" presName="Name28" presStyleLbl="parChTrans1D2" presStyleIdx="0" presStyleCnt="1"/>
      <dgm:spPr/>
    </dgm:pt>
    <dgm:pt modelId="{1949644D-6E50-4126-9020-0B4756CB5D68}" type="pres">
      <dgm:prSet presAssocID="{09EE2708-780B-4BDA-AB3C-2E22C377E4D8}" presName="hierRoot2" presStyleCnt="0">
        <dgm:presLayoutVars>
          <dgm:hierBranch val="init"/>
        </dgm:presLayoutVars>
      </dgm:prSet>
      <dgm:spPr/>
    </dgm:pt>
    <dgm:pt modelId="{8BE34DE7-B3AD-4D53-87D3-C30924D084D3}" type="pres">
      <dgm:prSet presAssocID="{09EE2708-780B-4BDA-AB3C-2E22C377E4D8}" presName="rootComposite2" presStyleCnt="0"/>
      <dgm:spPr/>
    </dgm:pt>
    <dgm:pt modelId="{B358D5FB-CB1D-44D1-800D-12DA53521BE5}" type="pres">
      <dgm:prSet presAssocID="{09EE2708-780B-4BDA-AB3C-2E22C377E4D8}" presName="rootText2" presStyleLbl="alignAcc1" presStyleIdx="0" presStyleCnt="0">
        <dgm:presLayoutVars>
          <dgm:chPref val="3"/>
        </dgm:presLayoutVars>
      </dgm:prSet>
      <dgm:spPr/>
    </dgm:pt>
    <dgm:pt modelId="{509EB1C6-3DFC-4A6D-8FE2-787E9BE1AFB6}" type="pres">
      <dgm:prSet presAssocID="{09EE2708-780B-4BDA-AB3C-2E22C377E4D8}" presName="topArc2" presStyleLbl="parChTrans1D1" presStyleIdx="2" presStyleCnt="38"/>
      <dgm:spPr/>
    </dgm:pt>
    <dgm:pt modelId="{7BC46467-B826-4ED5-BE13-71C8E5EA1D9A}" type="pres">
      <dgm:prSet presAssocID="{09EE2708-780B-4BDA-AB3C-2E22C377E4D8}" presName="bottomArc2" presStyleLbl="parChTrans1D1" presStyleIdx="3" presStyleCnt="38"/>
      <dgm:spPr/>
    </dgm:pt>
    <dgm:pt modelId="{C69B0140-C7A3-477F-9D8A-C18E4C212D86}" type="pres">
      <dgm:prSet presAssocID="{09EE2708-780B-4BDA-AB3C-2E22C377E4D8}" presName="topConnNode2" presStyleLbl="node2" presStyleIdx="0" presStyleCnt="0"/>
      <dgm:spPr/>
    </dgm:pt>
    <dgm:pt modelId="{92DDFD99-6F05-47CF-AC2B-EB4569275B59}" type="pres">
      <dgm:prSet presAssocID="{09EE2708-780B-4BDA-AB3C-2E22C377E4D8}" presName="hierChild4" presStyleCnt="0"/>
      <dgm:spPr/>
    </dgm:pt>
    <dgm:pt modelId="{640A799D-86DC-4553-859E-0ACB93483947}" type="pres">
      <dgm:prSet presAssocID="{F12AFA55-DD63-4DB0-83F5-ACC460A39CAF}" presName="Name28" presStyleLbl="parChTrans1D3" presStyleIdx="0" presStyleCnt="3"/>
      <dgm:spPr/>
    </dgm:pt>
    <dgm:pt modelId="{24661D9C-633C-463D-B535-0C45B83102C6}" type="pres">
      <dgm:prSet presAssocID="{0EAD42B7-C612-49B6-9B07-17449B6A3186}" presName="hierRoot2" presStyleCnt="0">
        <dgm:presLayoutVars>
          <dgm:hierBranch val="init"/>
        </dgm:presLayoutVars>
      </dgm:prSet>
      <dgm:spPr/>
    </dgm:pt>
    <dgm:pt modelId="{46F5B7A6-B675-48E4-A30E-1050412EAB7A}" type="pres">
      <dgm:prSet presAssocID="{0EAD42B7-C612-49B6-9B07-17449B6A3186}" presName="rootComposite2" presStyleCnt="0"/>
      <dgm:spPr/>
    </dgm:pt>
    <dgm:pt modelId="{B3770592-4B52-4ACA-B8A3-9C7FA0C64085}" type="pres">
      <dgm:prSet presAssocID="{0EAD42B7-C612-49B6-9B07-17449B6A3186}" presName="rootText2" presStyleLbl="alignAcc1" presStyleIdx="0" presStyleCnt="0">
        <dgm:presLayoutVars>
          <dgm:chPref val="3"/>
        </dgm:presLayoutVars>
      </dgm:prSet>
      <dgm:spPr/>
    </dgm:pt>
    <dgm:pt modelId="{10217CDA-EF72-4617-886E-85F30DD61362}" type="pres">
      <dgm:prSet presAssocID="{0EAD42B7-C612-49B6-9B07-17449B6A3186}" presName="topArc2" presStyleLbl="parChTrans1D1" presStyleIdx="4" presStyleCnt="38"/>
      <dgm:spPr/>
    </dgm:pt>
    <dgm:pt modelId="{2398A26D-DE08-4B94-B98C-19EB993621D8}" type="pres">
      <dgm:prSet presAssocID="{0EAD42B7-C612-49B6-9B07-17449B6A3186}" presName="bottomArc2" presStyleLbl="parChTrans1D1" presStyleIdx="5" presStyleCnt="38"/>
      <dgm:spPr/>
    </dgm:pt>
    <dgm:pt modelId="{85CD37E6-E759-4389-AB2A-10E757BA0DBC}" type="pres">
      <dgm:prSet presAssocID="{0EAD42B7-C612-49B6-9B07-17449B6A3186}" presName="topConnNode2" presStyleLbl="node3" presStyleIdx="0" presStyleCnt="0"/>
      <dgm:spPr/>
    </dgm:pt>
    <dgm:pt modelId="{7D4EB61F-7FD3-44FD-8A08-8BA90EC91AD6}" type="pres">
      <dgm:prSet presAssocID="{0EAD42B7-C612-49B6-9B07-17449B6A3186}" presName="hierChild4" presStyleCnt="0"/>
      <dgm:spPr/>
    </dgm:pt>
    <dgm:pt modelId="{124EA878-764F-44D3-B04A-D714BB618E92}" type="pres">
      <dgm:prSet presAssocID="{EB59812E-97E1-4128-96C2-019F4521690E}" presName="Name28" presStyleLbl="parChTrans1D4" presStyleIdx="0" presStyleCnt="14"/>
      <dgm:spPr/>
    </dgm:pt>
    <dgm:pt modelId="{3C7C5CA7-05D7-4793-A112-1A2979ACE183}" type="pres">
      <dgm:prSet presAssocID="{CB6A7583-C074-4A4B-B24A-E3E81B0D4512}" presName="hierRoot2" presStyleCnt="0">
        <dgm:presLayoutVars>
          <dgm:hierBranch val="init"/>
        </dgm:presLayoutVars>
      </dgm:prSet>
      <dgm:spPr/>
    </dgm:pt>
    <dgm:pt modelId="{64D880E7-D21E-4D66-AFDF-37FE674E626D}" type="pres">
      <dgm:prSet presAssocID="{CB6A7583-C074-4A4B-B24A-E3E81B0D4512}" presName="rootComposite2" presStyleCnt="0"/>
      <dgm:spPr/>
    </dgm:pt>
    <dgm:pt modelId="{2AAA83E7-C997-4A46-8AB8-4472EF9CE02E}" type="pres">
      <dgm:prSet presAssocID="{CB6A7583-C074-4A4B-B24A-E3E81B0D4512}" presName="rootText2" presStyleLbl="alignAcc1" presStyleIdx="0" presStyleCnt="0">
        <dgm:presLayoutVars>
          <dgm:chPref val="3"/>
        </dgm:presLayoutVars>
      </dgm:prSet>
      <dgm:spPr/>
    </dgm:pt>
    <dgm:pt modelId="{D91A5D9E-7AEE-47E6-BB91-4B4292A6379B}" type="pres">
      <dgm:prSet presAssocID="{CB6A7583-C074-4A4B-B24A-E3E81B0D4512}" presName="topArc2" presStyleLbl="parChTrans1D1" presStyleIdx="6" presStyleCnt="38"/>
      <dgm:spPr/>
    </dgm:pt>
    <dgm:pt modelId="{F607BDE8-3FBA-477A-8AC6-86E26D4CA587}" type="pres">
      <dgm:prSet presAssocID="{CB6A7583-C074-4A4B-B24A-E3E81B0D4512}" presName="bottomArc2" presStyleLbl="parChTrans1D1" presStyleIdx="7" presStyleCnt="38"/>
      <dgm:spPr/>
    </dgm:pt>
    <dgm:pt modelId="{2D0320CA-DB48-4505-AEF7-A424E2044785}" type="pres">
      <dgm:prSet presAssocID="{CB6A7583-C074-4A4B-B24A-E3E81B0D4512}" presName="topConnNode2" presStyleLbl="node4" presStyleIdx="0" presStyleCnt="0"/>
      <dgm:spPr/>
    </dgm:pt>
    <dgm:pt modelId="{B4173357-0723-4B9C-B264-7F26513ED747}" type="pres">
      <dgm:prSet presAssocID="{CB6A7583-C074-4A4B-B24A-E3E81B0D4512}" presName="hierChild4" presStyleCnt="0"/>
      <dgm:spPr/>
    </dgm:pt>
    <dgm:pt modelId="{D3FABC19-C923-40AB-8E1A-5777A33A4269}" type="pres">
      <dgm:prSet presAssocID="{22F16662-0DF8-43A9-9E5E-237606D91BF0}" presName="Name28" presStyleLbl="parChTrans1D4" presStyleIdx="1" presStyleCnt="14"/>
      <dgm:spPr/>
    </dgm:pt>
    <dgm:pt modelId="{A1911126-461C-4D0A-B498-27EB363E398D}" type="pres">
      <dgm:prSet presAssocID="{4731E851-563E-45CF-B5A1-33363D2AEACE}" presName="hierRoot2" presStyleCnt="0">
        <dgm:presLayoutVars>
          <dgm:hierBranch val="init"/>
        </dgm:presLayoutVars>
      </dgm:prSet>
      <dgm:spPr/>
    </dgm:pt>
    <dgm:pt modelId="{944178AD-7C70-4DF1-BA3F-0CDB27CB66F7}" type="pres">
      <dgm:prSet presAssocID="{4731E851-563E-45CF-B5A1-33363D2AEACE}" presName="rootComposite2" presStyleCnt="0"/>
      <dgm:spPr/>
    </dgm:pt>
    <dgm:pt modelId="{053BCA0F-492C-491E-AED9-56BA1571B1A3}" type="pres">
      <dgm:prSet presAssocID="{4731E851-563E-45CF-B5A1-33363D2AEACE}" presName="rootText2" presStyleLbl="alignAcc1" presStyleIdx="0" presStyleCnt="0">
        <dgm:presLayoutVars>
          <dgm:chPref val="3"/>
        </dgm:presLayoutVars>
      </dgm:prSet>
      <dgm:spPr/>
    </dgm:pt>
    <dgm:pt modelId="{5304F27C-93B4-4D91-97CD-7BD6A02B1402}" type="pres">
      <dgm:prSet presAssocID="{4731E851-563E-45CF-B5A1-33363D2AEACE}" presName="topArc2" presStyleLbl="parChTrans1D1" presStyleIdx="8" presStyleCnt="38"/>
      <dgm:spPr/>
    </dgm:pt>
    <dgm:pt modelId="{39682765-668C-41C5-A0D5-95CB1B9243C8}" type="pres">
      <dgm:prSet presAssocID="{4731E851-563E-45CF-B5A1-33363D2AEACE}" presName="bottomArc2" presStyleLbl="parChTrans1D1" presStyleIdx="9" presStyleCnt="38"/>
      <dgm:spPr/>
    </dgm:pt>
    <dgm:pt modelId="{A8080641-6BD5-4F22-B43C-70BFD2E752EF}" type="pres">
      <dgm:prSet presAssocID="{4731E851-563E-45CF-B5A1-33363D2AEACE}" presName="topConnNode2" presStyleLbl="node4" presStyleIdx="0" presStyleCnt="0"/>
      <dgm:spPr/>
    </dgm:pt>
    <dgm:pt modelId="{7170FCA2-F235-4419-BDAC-CF1585A68259}" type="pres">
      <dgm:prSet presAssocID="{4731E851-563E-45CF-B5A1-33363D2AEACE}" presName="hierChild4" presStyleCnt="0"/>
      <dgm:spPr/>
    </dgm:pt>
    <dgm:pt modelId="{EB48E089-2F12-4ADF-8CF1-4D946C399FD7}" type="pres">
      <dgm:prSet presAssocID="{C982E8DB-6D43-4A2A-ACBE-A18250E21303}" presName="Name28" presStyleLbl="parChTrans1D4" presStyleIdx="2" presStyleCnt="14"/>
      <dgm:spPr/>
    </dgm:pt>
    <dgm:pt modelId="{1404E2D9-0632-41F4-A010-9F9C6128852E}" type="pres">
      <dgm:prSet presAssocID="{462F4DB8-C853-4050-9D2F-BDB22F78A363}" presName="hierRoot2" presStyleCnt="0">
        <dgm:presLayoutVars>
          <dgm:hierBranch val="init"/>
        </dgm:presLayoutVars>
      </dgm:prSet>
      <dgm:spPr/>
    </dgm:pt>
    <dgm:pt modelId="{F2FF3904-C1A3-42EA-A3C2-5E7681F9E725}" type="pres">
      <dgm:prSet presAssocID="{462F4DB8-C853-4050-9D2F-BDB22F78A363}" presName="rootComposite2" presStyleCnt="0"/>
      <dgm:spPr/>
    </dgm:pt>
    <dgm:pt modelId="{CBF03F5D-C1D4-4DCC-8D4E-DAC161BBFC2C}" type="pres">
      <dgm:prSet presAssocID="{462F4DB8-C853-4050-9D2F-BDB22F78A363}" presName="rootText2" presStyleLbl="alignAcc1" presStyleIdx="0" presStyleCnt="0">
        <dgm:presLayoutVars>
          <dgm:chPref val="3"/>
        </dgm:presLayoutVars>
      </dgm:prSet>
      <dgm:spPr/>
    </dgm:pt>
    <dgm:pt modelId="{B12476DA-DDBE-490B-87CC-5F6E1C1CAD54}" type="pres">
      <dgm:prSet presAssocID="{462F4DB8-C853-4050-9D2F-BDB22F78A363}" presName="topArc2" presStyleLbl="parChTrans1D1" presStyleIdx="10" presStyleCnt="38"/>
      <dgm:spPr/>
    </dgm:pt>
    <dgm:pt modelId="{29E57FAC-8F6C-4B14-92EE-7807B78B3AB3}" type="pres">
      <dgm:prSet presAssocID="{462F4DB8-C853-4050-9D2F-BDB22F78A363}" presName="bottomArc2" presStyleLbl="parChTrans1D1" presStyleIdx="11" presStyleCnt="38"/>
      <dgm:spPr/>
    </dgm:pt>
    <dgm:pt modelId="{3B61706D-BF56-419F-986A-2F1751C59174}" type="pres">
      <dgm:prSet presAssocID="{462F4DB8-C853-4050-9D2F-BDB22F78A363}" presName="topConnNode2" presStyleLbl="node4" presStyleIdx="0" presStyleCnt="0"/>
      <dgm:spPr/>
    </dgm:pt>
    <dgm:pt modelId="{E6DAE639-8B49-447B-A8ED-5317043A8AAD}" type="pres">
      <dgm:prSet presAssocID="{462F4DB8-C853-4050-9D2F-BDB22F78A363}" presName="hierChild4" presStyleCnt="0"/>
      <dgm:spPr/>
    </dgm:pt>
    <dgm:pt modelId="{DA30EFD3-7F40-4090-846F-E8B2D54C0A85}" type="pres">
      <dgm:prSet presAssocID="{02B34DD4-AFA1-4B29-8637-A3852BB5DEC8}" presName="Name28" presStyleLbl="parChTrans1D4" presStyleIdx="3" presStyleCnt="14"/>
      <dgm:spPr/>
    </dgm:pt>
    <dgm:pt modelId="{473334B3-FF10-4959-AE17-D3C780970D4E}" type="pres">
      <dgm:prSet presAssocID="{63EC744B-ABD6-4446-A25B-C33F2C89AE7A}" presName="hierRoot2" presStyleCnt="0">
        <dgm:presLayoutVars>
          <dgm:hierBranch val="init"/>
        </dgm:presLayoutVars>
      </dgm:prSet>
      <dgm:spPr/>
    </dgm:pt>
    <dgm:pt modelId="{0675FBE3-93CB-4C12-8B72-DA9188D7679A}" type="pres">
      <dgm:prSet presAssocID="{63EC744B-ABD6-4446-A25B-C33F2C89AE7A}" presName="rootComposite2" presStyleCnt="0"/>
      <dgm:spPr/>
    </dgm:pt>
    <dgm:pt modelId="{5EC39129-56E8-4774-BB44-7733C0AE1620}" type="pres">
      <dgm:prSet presAssocID="{63EC744B-ABD6-4446-A25B-C33F2C89AE7A}" presName="rootText2" presStyleLbl="alignAcc1" presStyleIdx="0" presStyleCnt="0">
        <dgm:presLayoutVars>
          <dgm:chPref val="3"/>
        </dgm:presLayoutVars>
      </dgm:prSet>
      <dgm:spPr/>
    </dgm:pt>
    <dgm:pt modelId="{626BB890-4EC1-40CC-9279-525E40AC399D}" type="pres">
      <dgm:prSet presAssocID="{63EC744B-ABD6-4446-A25B-C33F2C89AE7A}" presName="topArc2" presStyleLbl="parChTrans1D1" presStyleIdx="12" presStyleCnt="38"/>
      <dgm:spPr/>
    </dgm:pt>
    <dgm:pt modelId="{DE469C2E-FBAB-48AC-A00C-602E9FB1CB17}" type="pres">
      <dgm:prSet presAssocID="{63EC744B-ABD6-4446-A25B-C33F2C89AE7A}" presName="bottomArc2" presStyleLbl="parChTrans1D1" presStyleIdx="13" presStyleCnt="38"/>
      <dgm:spPr/>
    </dgm:pt>
    <dgm:pt modelId="{6CCCF2ED-206E-4565-BDE8-805BE435E5B0}" type="pres">
      <dgm:prSet presAssocID="{63EC744B-ABD6-4446-A25B-C33F2C89AE7A}" presName="topConnNode2" presStyleLbl="node4" presStyleIdx="0" presStyleCnt="0"/>
      <dgm:spPr/>
    </dgm:pt>
    <dgm:pt modelId="{30C710B9-8524-404B-BFB7-97AE20277283}" type="pres">
      <dgm:prSet presAssocID="{63EC744B-ABD6-4446-A25B-C33F2C89AE7A}" presName="hierChild4" presStyleCnt="0"/>
      <dgm:spPr/>
    </dgm:pt>
    <dgm:pt modelId="{87D139E7-B492-49C4-BFAD-A60D09633836}" type="pres">
      <dgm:prSet presAssocID="{63EC744B-ABD6-4446-A25B-C33F2C89AE7A}" presName="hierChild5" presStyleCnt="0"/>
      <dgm:spPr/>
    </dgm:pt>
    <dgm:pt modelId="{81DA8E79-909F-4561-A539-B88A36521908}" type="pres">
      <dgm:prSet presAssocID="{462F4DB8-C853-4050-9D2F-BDB22F78A363}" presName="hierChild5" presStyleCnt="0"/>
      <dgm:spPr/>
    </dgm:pt>
    <dgm:pt modelId="{7BBDC315-AB23-464B-9570-AA5F7AC6A12B}" type="pres">
      <dgm:prSet presAssocID="{4731E851-563E-45CF-B5A1-33363D2AEACE}" presName="hierChild5" presStyleCnt="0"/>
      <dgm:spPr/>
    </dgm:pt>
    <dgm:pt modelId="{7E9462A2-E2AA-4EC8-8E42-37986FBED84C}" type="pres">
      <dgm:prSet presAssocID="{CB6A7583-C074-4A4B-B24A-E3E81B0D4512}" presName="hierChild5" presStyleCnt="0"/>
      <dgm:spPr/>
    </dgm:pt>
    <dgm:pt modelId="{F238E011-04DF-4210-B51A-7DCA9D5B2458}" type="pres">
      <dgm:prSet presAssocID="{0EAD42B7-C612-49B6-9B07-17449B6A3186}" presName="hierChild5" presStyleCnt="0"/>
      <dgm:spPr/>
    </dgm:pt>
    <dgm:pt modelId="{3C639572-E830-4F45-9305-30B623EAE5C4}" type="pres">
      <dgm:prSet presAssocID="{8293630C-867B-4EA0-B006-C58541520197}" presName="Name28" presStyleLbl="parChTrans1D3" presStyleIdx="1" presStyleCnt="3"/>
      <dgm:spPr/>
    </dgm:pt>
    <dgm:pt modelId="{E89C5C5A-70FF-487C-86CF-53FD11F97870}" type="pres">
      <dgm:prSet presAssocID="{EF19875A-B54D-4B70-B901-D6ED653247F4}" presName="hierRoot2" presStyleCnt="0">
        <dgm:presLayoutVars>
          <dgm:hierBranch val="init"/>
        </dgm:presLayoutVars>
      </dgm:prSet>
      <dgm:spPr/>
    </dgm:pt>
    <dgm:pt modelId="{5650A39E-9D89-4198-A935-40241F618271}" type="pres">
      <dgm:prSet presAssocID="{EF19875A-B54D-4B70-B901-D6ED653247F4}" presName="rootComposite2" presStyleCnt="0"/>
      <dgm:spPr/>
    </dgm:pt>
    <dgm:pt modelId="{5F5979C9-0A7F-42C7-A4A9-0FFC5FC7CE48}" type="pres">
      <dgm:prSet presAssocID="{EF19875A-B54D-4B70-B901-D6ED653247F4}" presName="rootText2" presStyleLbl="alignAcc1" presStyleIdx="0" presStyleCnt="0">
        <dgm:presLayoutVars>
          <dgm:chPref val="3"/>
        </dgm:presLayoutVars>
      </dgm:prSet>
      <dgm:spPr/>
    </dgm:pt>
    <dgm:pt modelId="{C6D3BB79-760D-4A1B-949C-31E8FD925F86}" type="pres">
      <dgm:prSet presAssocID="{EF19875A-B54D-4B70-B901-D6ED653247F4}" presName="topArc2" presStyleLbl="parChTrans1D1" presStyleIdx="14" presStyleCnt="38"/>
      <dgm:spPr/>
    </dgm:pt>
    <dgm:pt modelId="{6BFA37A2-68F5-4E7E-8124-3AA9809348F4}" type="pres">
      <dgm:prSet presAssocID="{EF19875A-B54D-4B70-B901-D6ED653247F4}" presName="bottomArc2" presStyleLbl="parChTrans1D1" presStyleIdx="15" presStyleCnt="38"/>
      <dgm:spPr/>
    </dgm:pt>
    <dgm:pt modelId="{7619DDFB-D548-4F1B-BE5F-1C014C380A25}" type="pres">
      <dgm:prSet presAssocID="{EF19875A-B54D-4B70-B901-D6ED653247F4}" presName="topConnNode2" presStyleLbl="node3" presStyleIdx="0" presStyleCnt="0"/>
      <dgm:spPr/>
    </dgm:pt>
    <dgm:pt modelId="{D4F8E2D1-965C-41FB-957A-C3507350910D}" type="pres">
      <dgm:prSet presAssocID="{EF19875A-B54D-4B70-B901-D6ED653247F4}" presName="hierChild4" presStyleCnt="0"/>
      <dgm:spPr/>
    </dgm:pt>
    <dgm:pt modelId="{8F392CE6-A296-46C6-A141-4777C64915B1}" type="pres">
      <dgm:prSet presAssocID="{E996C499-4B0C-4A80-9565-DCD245A7DE9B}" presName="Name28" presStyleLbl="parChTrans1D4" presStyleIdx="4" presStyleCnt="14"/>
      <dgm:spPr/>
    </dgm:pt>
    <dgm:pt modelId="{D10E779F-AE6D-444C-BBF0-CA2DF143F30F}" type="pres">
      <dgm:prSet presAssocID="{E9D3662C-94AA-4560-90A6-8F39D5D701CE}" presName="hierRoot2" presStyleCnt="0">
        <dgm:presLayoutVars>
          <dgm:hierBranch val="init"/>
        </dgm:presLayoutVars>
      </dgm:prSet>
      <dgm:spPr/>
    </dgm:pt>
    <dgm:pt modelId="{21E3BC28-94FC-44A4-868B-67C41955CAC2}" type="pres">
      <dgm:prSet presAssocID="{E9D3662C-94AA-4560-90A6-8F39D5D701CE}" presName="rootComposite2" presStyleCnt="0"/>
      <dgm:spPr/>
    </dgm:pt>
    <dgm:pt modelId="{D0981898-20A9-404F-A5D5-B1C5ED32FF40}" type="pres">
      <dgm:prSet presAssocID="{E9D3662C-94AA-4560-90A6-8F39D5D701CE}" presName="rootText2" presStyleLbl="alignAcc1" presStyleIdx="0" presStyleCnt="0">
        <dgm:presLayoutVars>
          <dgm:chPref val="3"/>
        </dgm:presLayoutVars>
      </dgm:prSet>
      <dgm:spPr/>
    </dgm:pt>
    <dgm:pt modelId="{65F7FA48-E9CC-4CA4-853B-4C2CE960E97E}" type="pres">
      <dgm:prSet presAssocID="{E9D3662C-94AA-4560-90A6-8F39D5D701CE}" presName="topArc2" presStyleLbl="parChTrans1D1" presStyleIdx="16" presStyleCnt="38"/>
      <dgm:spPr/>
    </dgm:pt>
    <dgm:pt modelId="{5DF91313-F6C1-4DD4-A8AA-D085DDCABA96}" type="pres">
      <dgm:prSet presAssocID="{E9D3662C-94AA-4560-90A6-8F39D5D701CE}" presName="bottomArc2" presStyleLbl="parChTrans1D1" presStyleIdx="17" presStyleCnt="38"/>
      <dgm:spPr/>
    </dgm:pt>
    <dgm:pt modelId="{978E1D6B-7649-466F-A927-462DE16D395D}" type="pres">
      <dgm:prSet presAssocID="{E9D3662C-94AA-4560-90A6-8F39D5D701CE}" presName="topConnNode2" presStyleLbl="node4" presStyleIdx="0" presStyleCnt="0"/>
      <dgm:spPr/>
    </dgm:pt>
    <dgm:pt modelId="{B5E1A36D-4627-4CC8-855A-410038F32D73}" type="pres">
      <dgm:prSet presAssocID="{E9D3662C-94AA-4560-90A6-8F39D5D701CE}" presName="hierChild4" presStyleCnt="0"/>
      <dgm:spPr/>
    </dgm:pt>
    <dgm:pt modelId="{7D85389B-6FBE-4B32-AE4F-08609B006E08}" type="pres">
      <dgm:prSet presAssocID="{8174F793-D262-446A-903E-6BD02F0FA605}" presName="Name28" presStyleLbl="parChTrans1D4" presStyleIdx="5" presStyleCnt="14"/>
      <dgm:spPr/>
    </dgm:pt>
    <dgm:pt modelId="{3FCBE501-E395-431F-8358-D9B653CB96C1}" type="pres">
      <dgm:prSet presAssocID="{9398960A-4C75-4A32-8D9B-8FED5C4D038C}" presName="hierRoot2" presStyleCnt="0">
        <dgm:presLayoutVars>
          <dgm:hierBranch val="init"/>
        </dgm:presLayoutVars>
      </dgm:prSet>
      <dgm:spPr/>
    </dgm:pt>
    <dgm:pt modelId="{80CFE81E-96A9-4169-94B8-8E9EFB341257}" type="pres">
      <dgm:prSet presAssocID="{9398960A-4C75-4A32-8D9B-8FED5C4D038C}" presName="rootComposite2" presStyleCnt="0"/>
      <dgm:spPr/>
    </dgm:pt>
    <dgm:pt modelId="{8F534E69-4A55-4DA4-95CE-9BB91CB30BBC}" type="pres">
      <dgm:prSet presAssocID="{9398960A-4C75-4A32-8D9B-8FED5C4D038C}" presName="rootText2" presStyleLbl="alignAcc1" presStyleIdx="0" presStyleCnt="0">
        <dgm:presLayoutVars>
          <dgm:chPref val="3"/>
        </dgm:presLayoutVars>
      </dgm:prSet>
      <dgm:spPr/>
    </dgm:pt>
    <dgm:pt modelId="{8102F957-A562-4A30-AC21-1330932D0D75}" type="pres">
      <dgm:prSet presAssocID="{9398960A-4C75-4A32-8D9B-8FED5C4D038C}" presName="topArc2" presStyleLbl="parChTrans1D1" presStyleIdx="18" presStyleCnt="38"/>
      <dgm:spPr/>
    </dgm:pt>
    <dgm:pt modelId="{9E161B1D-83B8-40BF-B399-275D9DC9728B}" type="pres">
      <dgm:prSet presAssocID="{9398960A-4C75-4A32-8D9B-8FED5C4D038C}" presName="bottomArc2" presStyleLbl="parChTrans1D1" presStyleIdx="19" presStyleCnt="38"/>
      <dgm:spPr/>
    </dgm:pt>
    <dgm:pt modelId="{125AB74C-2E1B-4F72-A03D-CA20D86CC2DC}" type="pres">
      <dgm:prSet presAssocID="{9398960A-4C75-4A32-8D9B-8FED5C4D038C}" presName="topConnNode2" presStyleLbl="node4" presStyleIdx="0" presStyleCnt="0"/>
      <dgm:spPr/>
    </dgm:pt>
    <dgm:pt modelId="{B594C062-B88E-4DCD-982E-BD41EC5E3F9F}" type="pres">
      <dgm:prSet presAssocID="{9398960A-4C75-4A32-8D9B-8FED5C4D038C}" presName="hierChild4" presStyleCnt="0"/>
      <dgm:spPr/>
    </dgm:pt>
    <dgm:pt modelId="{C95D10EF-63B3-4BB6-8C73-5D286438AAA8}" type="pres">
      <dgm:prSet presAssocID="{849FFB63-C981-4A7A-8053-412DD69B373A}" presName="Name28" presStyleLbl="parChTrans1D4" presStyleIdx="6" presStyleCnt="14"/>
      <dgm:spPr/>
    </dgm:pt>
    <dgm:pt modelId="{D8A0655F-DA88-4632-B829-43039532B30F}" type="pres">
      <dgm:prSet presAssocID="{7299D838-7986-48A9-BEFB-64EFA934DCC3}" presName="hierRoot2" presStyleCnt="0">
        <dgm:presLayoutVars>
          <dgm:hierBranch val="init"/>
        </dgm:presLayoutVars>
      </dgm:prSet>
      <dgm:spPr/>
    </dgm:pt>
    <dgm:pt modelId="{BFEB5422-834C-4F7E-B72E-CEA088545563}" type="pres">
      <dgm:prSet presAssocID="{7299D838-7986-48A9-BEFB-64EFA934DCC3}" presName="rootComposite2" presStyleCnt="0"/>
      <dgm:spPr/>
    </dgm:pt>
    <dgm:pt modelId="{C3B5220B-DB26-422B-A447-EC92700C4ABA}" type="pres">
      <dgm:prSet presAssocID="{7299D838-7986-48A9-BEFB-64EFA934DCC3}" presName="rootText2" presStyleLbl="alignAcc1" presStyleIdx="0" presStyleCnt="0">
        <dgm:presLayoutVars>
          <dgm:chPref val="3"/>
        </dgm:presLayoutVars>
      </dgm:prSet>
      <dgm:spPr/>
    </dgm:pt>
    <dgm:pt modelId="{B3239E58-E1F6-4C7D-8A2A-762A6CBC9466}" type="pres">
      <dgm:prSet presAssocID="{7299D838-7986-48A9-BEFB-64EFA934DCC3}" presName="topArc2" presStyleLbl="parChTrans1D1" presStyleIdx="20" presStyleCnt="38"/>
      <dgm:spPr/>
    </dgm:pt>
    <dgm:pt modelId="{2D0C1F93-BBA0-4DDF-A3D9-D5BA59F50D14}" type="pres">
      <dgm:prSet presAssocID="{7299D838-7986-48A9-BEFB-64EFA934DCC3}" presName="bottomArc2" presStyleLbl="parChTrans1D1" presStyleIdx="21" presStyleCnt="38"/>
      <dgm:spPr/>
    </dgm:pt>
    <dgm:pt modelId="{D7CD74DB-B0CF-412F-812B-5100E97E9290}" type="pres">
      <dgm:prSet presAssocID="{7299D838-7986-48A9-BEFB-64EFA934DCC3}" presName="topConnNode2" presStyleLbl="node4" presStyleIdx="0" presStyleCnt="0"/>
      <dgm:spPr/>
    </dgm:pt>
    <dgm:pt modelId="{63C75B0F-9B24-43BA-9D6F-48A4042A805C}" type="pres">
      <dgm:prSet presAssocID="{7299D838-7986-48A9-BEFB-64EFA934DCC3}" presName="hierChild4" presStyleCnt="0"/>
      <dgm:spPr/>
    </dgm:pt>
    <dgm:pt modelId="{80BEDBCE-4B2E-4B3F-8CC4-C01657196AD2}" type="pres">
      <dgm:prSet presAssocID="{55109B40-B8D3-48BC-9C8C-67659445CBF5}" presName="Name28" presStyleLbl="parChTrans1D4" presStyleIdx="7" presStyleCnt="14"/>
      <dgm:spPr/>
    </dgm:pt>
    <dgm:pt modelId="{3C61A1B9-947A-4C0C-BA63-D0589897398F}" type="pres">
      <dgm:prSet presAssocID="{C7D09C6F-6827-4ED0-A6D3-EC2304C3BF44}" presName="hierRoot2" presStyleCnt="0">
        <dgm:presLayoutVars>
          <dgm:hierBranch val="init"/>
        </dgm:presLayoutVars>
      </dgm:prSet>
      <dgm:spPr/>
    </dgm:pt>
    <dgm:pt modelId="{95805049-CBAB-405B-A9FF-9598BEB28386}" type="pres">
      <dgm:prSet presAssocID="{C7D09C6F-6827-4ED0-A6D3-EC2304C3BF44}" presName="rootComposite2" presStyleCnt="0"/>
      <dgm:spPr/>
    </dgm:pt>
    <dgm:pt modelId="{35F02EB3-E3BC-4A14-953E-7F7AD0F0A04A}" type="pres">
      <dgm:prSet presAssocID="{C7D09C6F-6827-4ED0-A6D3-EC2304C3BF44}" presName="rootText2" presStyleLbl="alignAcc1" presStyleIdx="0" presStyleCnt="0">
        <dgm:presLayoutVars>
          <dgm:chPref val="3"/>
        </dgm:presLayoutVars>
      </dgm:prSet>
      <dgm:spPr/>
    </dgm:pt>
    <dgm:pt modelId="{A94BA7A8-6BC9-4442-BD9D-371F67D7BF4A}" type="pres">
      <dgm:prSet presAssocID="{C7D09C6F-6827-4ED0-A6D3-EC2304C3BF44}" presName="topArc2" presStyleLbl="parChTrans1D1" presStyleIdx="22" presStyleCnt="38"/>
      <dgm:spPr/>
    </dgm:pt>
    <dgm:pt modelId="{AE3DC075-327D-4790-BD24-846C43296355}" type="pres">
      <dgm:prSet presAssocID="{C7D09C6F-6827-4ED0-A6D3-EC2304C3BF44}" presName="bottomArc2" presStyleLbl="parChTrans1D1" presStyleIdx="23" presStyleCnt="38"/>
      <dgm:spPr/>
    </dgm:pt>
    <dgm:pt modelId="{48F7A04F-D297-487D-B889-4ABBF7D5C8D2}" type="pres">
      <dgm:prSet presAssocID="{C7D09C6F-6827-4ED0-A6D3-EC2304C3BF44}" presName="topConnNode2" presStyleLbl="node4" presStyleIdx="0" presStyleCnt="0"/>
      <dgm:spPr/>
    </dgm:pt>
    <dgm:pt modelId="{0505B452-6D80-4B39-9F6B-0E3415D20FCC}" type="pres">
      <dgm:prSet presAssocID="{C7D09C6F-6827-4ED0-A6D3-EC2304C3BF44}" presName="hierChild4" presStyleCnt="0"/>
      <dgm:spPr/>
    </dgm:pt>
    <dgm:pt modelId="{62F64E53-5683-4CFD-A2EB-0AFDDA782EBA}" type="pres">
      <dgm:prSet presAssocID="{C7D09C6F-6827-4ED0-A6D3-EC2304C3BF44}" presName="hierChild5" presStyleCnt="0"/>
      <dgm:spPr/>
    </dgm:pt>
    <dgm:pt modelId="{1845AD0F-5D96-4025-87FD-4B6E97AAA757}" type="pres">
      <dgm:prSet presAssocID="{7299D838-7986-48A9-BEFB-64EFA934DCC3}" presName="hierChild5" presStyleCnt="0"/>
      <dgm:spPr/>
    </dgm:pt>
    <dgm:pt modelId="{07A30CAA-70F5-41EA-BE35-5C609D710F7F}" type="pres">
      <dgm:prSet presAssocID="{9398960A-4C75-4A32-8D9B-8FED5C4D038C}" presName="hierChild5" presStyleCnt="0"/>
      <dgm:spPr/>
    </dgm:pt>
    <dgm:pt modelId="{C27E8A47-733E-403A-9C5D-D845AF294B4C}" type="pres">
      <dgm:prSet presAssocID="{E9D3662C-94AA-4560-90A6-8F39D5D701CE}" presName="hierChild5" presStyleCnt="0"/>
      <dgm:spPr/>
    </dgm:pt>
    <dgm:pt modelId="{854ADE63-4925-430E-A5CB-7A0888728328}" type="pres">
      <dgm:prSet presAssocID="{EF19875A-B54D-4B70-B901-D6ED653247F4}" presName="hierChild5" presStyleCnt="0"/>
      <dgm:spPr/>
    </dgm:pt>
    <dgm:pt modelId="{FE1E1202-E4D2-438A-8B8B-C5AFCFACDBAE}" type="pres">
      <dgm:prSet presAssocID="{9839844D-46CB-4E74-B5E6-355B5ABEF591}" presName="Name28" presStyleLbl="parChTrans1D3" presStyleIdx="2" presStyleCnt="3"/>
      <dgm:spPr/>
    </dgm:pt>
    <dgm:pt modelId="{E1FE7E55-7FB9-445C-9C1B-EA50C8D4D54D}" type="pres">
      <dgm:prSet presAssocID="{F0755817-2C5E-41B8-BF2F-7458AC750242}" presName="hierRoot2" presStyleCnt="0">
        <dgm:presLayoutVars>
          <dgm:hierBranch val="init"/>
        </dgm:presLayoutVars>
      </dgm:prSet>
      <dgm:spPr/>
    </dgm:pt>
    <dgm:pt modelId="{A4E43C5F-42A2-4C9B-A43A-E0917573EC01}" type="pres">
      <dgm:prSet presAssocID="{F0755817-2C5E-41B8-BF2F-7458AC750242}" presName="rootComposite2" presStyleCnt="0"/>
      <dgm:spPr/>
    </dgm:pt>
    <dgm:pt modelId="{295C8172-A0C0-4E7B-9185-175B68D9A944}" type="pres">
      <dgm:prSet presAssocID="{F0755817-2C5E-41B8-BF2F-7458AC750242}" presName="rootText2" presStyleLbl="alignAcc1" presStyleIdx="0" presStyleCnt="0">
        <dgm:presLayoutVars>
          <dgm:chPref val="3"/>
        </dgm:presLayoutVars>
      </dgm:prSet>
      <dgm:spPr/>
    </dgm:pt>
    <dgm:pt modelId="{D768B9FF-BB0D-4446-83A0-4DCCECBEB976}" type="pres">
      <dgm:prSet presAssocID="{F0755817-2C5E-41B8-BF2F-7458AC750242}" presName="topArc2" presStyleLbl="parChTrans1D1" presStyleIdx="24" presStyleCnt="38"/>
      <dgm:spPr/>
    </dgm:pt>
    <dgm:pt modelId="{CBD39865-01D5-4A8D-8199-81044B993966}" type="pres">
      <dgm:prSet presAssocID="{F0755817-2C5E-41B8-BF2F-7458AC750242}" presName="bottomArc2" presStyleLbl="parChTrans1D1" presStyleIdx="25" presStyleCnt="38"/>
      <dgm:spPr/>
    </dgm:pt>
    <dgm:pt modelId="{0BE8A522-06A5-4496-BDA1-F551A489A802}" type="pres">
      <dgm:prSet presAssocID="{F0755817-2C5E-41B8-BF2F-7458AC750242}" presName="topConnNode2" presStyleLbl="node3" presStyleIdx="0" presStyleCnt="0"/>
      <dgm:spPr/>
    </dgm:pt>
    <dgm:pt modelId="{4F31FEA7-A799-4395-A435-E4DF548267F0}" type="pres">
      <dgm:prSet presAssocID="{F0755817-2C5E-41B8-BF2F-7458AC750242}" presName="hierChild4" presStyleCnt="0"/>
      <dgm:spPr/>
    </dgm:pt>
    <dgm:pt modelId="{9F1BC1C7-6B9F-4FE3-BE3C-5CFB75B2FB99}" type="pres">
      <dgm:prSet presAssocID="{63E42A67-709E-449F-A6ED-D1303B65695E}" presName="Name28" presStyleLbl="parChTrans1D4" presStyleIdx="8" presStyleCnt="14"/>
      <dgm:spPr/>
    </dgm:pt>
    <dgm:pt modelId="{3F9BFF27-980A-4923-91F6-4FADA108A3C1}" type="pres">
      <dgm:prSet presAssocID="{80EDFA63-B88B-425D-9112-59ECA536DF3B}" presName="hierRoot2" presStyleCnt="0">
        <dgm:presLayoutVars>
          <dgm:hierBranch val="init"/>
        </dgm:presLayoutVars>
      </dgm:prSet>
      <dgm:spPr/>
    </dgm:pt>
    <dgm:pt modelId="{9FE3D0E2-BCCD-4D1D-B1F7-AF9592819B89}" type="pres">
      <dgm:prSet presAssocID="{80EDFA63-B88B-425D-9112-59ECA536DF3B}" presName="rootComposite2" presStyleCnt="0"/>
      <dgm:spPr/>
    </dgm:pt>
    <dgm:pt modelId="{8A9AE24D-7C6D-47EF-A3A1-0830C6B07158}" type="pres">
      <dgm:prSet presAssocID="{80EDFA63-B88B-425D-9112-59ECA536DF3B}" presName="rootText2" presStyleLbl="alignAcc1" presStyleIdx="0" presStyleCnt="0">
        <dgm:presLayoutVars>
          <dgm:chPref val="3"/>
        </dgm:presLayoutVars>
      </dgm:prSet>
      <dgm:spPr/>
    </dgm:pt>
    <dgm:pt modelId="{353994A3-E1EE-436E-9D98-CE3E52C01607}" type="pres">
      <dgm:prSet presAssocID="{80EDFA63-B88B-425D-9112-59ECA536DF3B}" presName="topArc2" presStyleLbl="parChTrans1D1" presStyleIdx="26" presStyleCnt="38"/>
      <dgm:spPr/>
    </dgm:pt>
    <dgm:pt modelId="{BF034513-0DE4-4D5B-8068-D996D5AE03C0}" type="pres">
      <dgm:prSet presAssocID="{80EDFA63-B88B-425D-9112-59ECA536DF3B}" presName="bottomArc2" presStyleLbl="parChTrans1D1" presStyleIdx="27" presStyleCnt="38"/>
      <dgm:spPr/>
    </dgm:pt>
    <dgm:pt modelId="{011B656D-C200-484A-A656-CEBA9071A160}" type="pres">
      <dgm:prSet presAssocID="{80EDFA63-B88B-425D-9112-59ECA536DF3B}" presName="topConnNode2" presStyleLbl="node4" presStyleIdx="0" presStyleCnt="0"/>
      <dgm:spPr/>
    </dgm:pt>
    <dgm:pt modelId="{AC7BD4AB-5036-4CA8-AD25-2742F0F53A67}" type="pres">
      <dgm:prSet presAssocID="{80EDFA63-B88B-425D-9112-59ECA536DF3B}" presName="hierChild4" presStyleCnt="0"/>
      <dgm:spPr/>
    </dgm:pt>
    <dgm:pt modelId="{D64E6352-29F3-465C-8F29-DFC0CB8675A6}" type="pres">
      <dgm:prSet presAssocID="{764E5574-1B26-4115-9296-A4D343ACC73F}" presName="Name28" presStyleLbl="parChTrans1D4" presStyleIdx="9" presStyleCnt="14"/>
      <dgm:spPr/>
    </dgm:pt>
    <dgm:pt modelId="{A0F12D84-C4BC-409E-90F6-26EFBC9D3F73}" type="pres">
      <dgm:prSet presAssocID="{25A09EC3-EC21-4EE7-BB24-D26985108FBD}" presName="hierRoot2" presStyleCnt="0">
        <dgm:presLayoutVars>
          <dgm:hierBranch val="init"/>
        </dgm:presLayoutVars>
      </dgm:prSet>
      <dgm:spPr/>
    </dgm:pt>
    <dgm:pt modelId="{55B8DE2E-BC6F-41D8-A5B3-BF2642AB920B}" type="pres">
      <dgm:prSet presAssocID="{25A09EC3-EC21-4EE7-BB24-D26985108FBD}" presName="rootComposite2" presStyleCnt="0"/>
      <dgm:spPr/>
    </dgm:pt>
    <dgm:pt modelId="{E8F95F3C-DE92-4F45-B6C4-FF0FE9F7798B}" type="pres">
      <dgm:prSet presAssocID="{25A09EC3-EC21-4EE7-BB24-D26985108FBD}" presName="rootText2" presStyleLbl="alignAcc1" presStyleIdx="0" presStyleCnt="0">
        <dgm:presLayoutVars>
          <dgm:chPref val="3"/>
        </dgm:presLayoutVars>
      </dgm:prSet>
      <dgm:spPr/>
    </dgm:pt>
    <dgm:pt modelId="{D0B87343-A99A-4164-8F5C-2B4D20894EFB}" type="pres">
      <dgm:prSet presAssocID="{25A09EC3-EC21-4EE7-BB24-D26985108FBD}" presName="topArc2" presStyleLbl="parChTrans1D1" presStyleIdx="28" presStyleCnt="38"/>
      <dgm:spPr/>
    </dgm:pt>
    <dgm:pt modelId="{03653B39-C97C-4371-8A7C-CD5AD9DC6B77}" type="pres">
      <dgm:prSet presAssocID="{25A09EC3-EC21-4EE7-BB24-D26985108FBD}" presName="bottomArc2" presStyleLbl="parChTrans1D1" presStyleIdx="29" presStyleCnt="38"/>
      <dgm:spPr/>
    </dgm:pt>
    <dgm:pt modelId="{16CD2C33-3669-4C38-A164-DD70CC3584DE}" type="pres">
      <dgm:prSet presAssocID="{25A09EC3-EC21-4EE7-BB24-D26985108FBD}" presName="topConnNode2" presStyleLbl="node4" presStyleIdx="0" presStyleCnt="0"/>
      <dgm:spPr/>
    </dgm:pt>
    <dgm:pt modelId="{A4572433-55EE-432C-85FB-4ECEF13F4527}" type="pres">
      <dgm:prSet presAssocID="{25A09EC3-EC21-4EE7-BB24-D26985108FBD}" presName="hierChild4" presStyleCnt="0"/>
      <dgm:spPr/>
    </dgm:pt>
    <dgm:pt modelId="{0AF52539-BA79-4890-9B37-C8C0F6DDBE28}" type="pres">
      <dgm:prSet presAssocID="{15D3D55F-D665-424C-82F7-9A1B48CDC822}" presName="Name28" presStyleLbl="parChTrans1D4" presStyleIdx="10" presStyleCnt="14"/>
      <dgm:spPr/>
    </dgm:pt>
    <dgm:pt modelId="{5BF65943-00B6-4936-B95F-E6594F4838D5}" type="pres">
      <dgm:prSet presAssocID="{7CE77EB7-6C7A-405E-B8A2-1A23808F5B29}" presName="hierRoot2" presStyleCnt="0">
        <dgm:presLayoutVars>
          <dgm:hierBranch val="init"/>
        </dgm:presLayoutVars>
      </dgm:prSet>
      <dgm:spPr/>
    </dgm:pt>
    <dgm:pt modelId="{436623E1-B6A0-4664-ABE4-623AD80C8876}" type="pres">
      <dgm:prSet presAssocID="{7CE77EB7-6C7A-405E-B8A2-1A23808F5B29}" presName="rootComposite2" presStyleCnt="0"/>
      <dgm:spPr/>
    </dgm:pt>
    <dgm:pt modelId="{14809422-2A0F-4A1B-B99E-F4DAEBF6A620}" type="pres">
      <dgm:prSet presAssocID="{7CE77EB7-6C7A-405E-B8A2-1A23808F5B29}" presName="rootText2" presStyleLbl="alignAcc1" presStyleIdx="0" presStyleCnt="0">
        <dgm:presLayoutVars>
          <dgm:chPref val="3"/>
        </dgm:presLayoutVars>
      </dgm:prSet>
      <dgm:spPr/>
    </dgm:pt>
    <dgm:pt modelId="{69068FE5-9728-4850-AE42-0A10C61D8055}" type="pres">
      <dgm:prSet presAssocID="{7CE77EB7-6C7A-405E-B8A2-1A23808F5B29}" presName="topArc2" presStyleLbl="parChTrans1D1" presStyleIdx="30" presStyleCnt="38"/>
      <dgm:spPr/>
    </dgm:pt>
    <dgm:pt modelId="{F671F66A-F719-48BA-A8D9-917A3B6C9346}" type="pres">
      <dgm:prSet presAssocID="{7CE77EB7-6C7A-405E-B8A2-1A23808F5B29}" presName="bottomArc2" presStyleLbl="parChTrans1D1" presStyleIdx="31" presStyleCnt="38"/>
      <dgm:spPr/>
    </dgm:pt>
    <dgm:pt modelId="{58FF07B4-8C9F-4641-9C04-6D6FD3FB3DFE}" type="pres">
      <dgm:prSet presAssocID="{7CE77EB7-6C7A-405E-B8A2-1A23808F5B29}" presName="topConnNode2" presStyleLbl="node4" presStyleIdx="0" presStyleCnt="0"/>
      <dgm:spPr/>
    </dgm:pt>
    <dgm:pt modelId="{8998AF29-6BFE-46E3-8DDD-7967DCBF9DE4}" type="pres">
      <dgm:prSet presAssocID="{7CE77EB7-6C7A-405E-B8A2-1A23808F5B29}" presName="hierChild4" presStyleCnt="0"/>
      <dgm:spPr/>
    </dgm:pt>
    <dgm:pt modelId="{48F9179C-1D52-4553-B7A1-D07BA87928C0}" type="pres">
      <dgm:prSet presAssocID="{794EE1D4-8576-4FF4-BDB6-7142C9251068}" presName="Name28" presStyleLbl="parChTrans1D4" presStyleIdx="11" presStyleCnt="14"/>
      <dgm:spPr/>
    </dgm:pt>
    <dgm:pt modelId="{54BA089E-DCDB-4900-97EB-2B4849C1CE57}" type="pres">
      <dgm:prSet presAssocID="{141FAC6A-6857-4801-856E-EFBFDFDD8995}" presName="hierRoot2" presStyleCnt="0">
        <dgm:presLayoutVars>
          <dgm:hierBranch val="init"/>
        </dgm:presLayoutVars>
      </dgm:prSet>
      <dgm:spPr/>
    </dgm:pt>
    <dgm:pt modelId="{D9A13481-B6CB-42DA-8577-74294E4943B8}" type="pres">
      <dgm:prSet presAssocID="{141FAC6A-6857-4801-856E-EFBFDFDD8995}" presName="rootComposite2" presStyleCnt="0"/>
      <dgm:spPr/>
    </dgm:pt>
    <dgm:pt modelId="{49F5EEC6-0EFB-4169-9BD1-6B0D6206E937}" type="pres">
      <dgm:prSet presAssocID="{141FAC6A-6857-4801-856E-EFBFDFDD8995}" presName="rootText2" presStyleLbl="alignAcc1" presStyleIdx="0" presStyleCnt="0">
        <dgm:presLayoutVars>
          <dgm:chPref val="3"/>
        </dgm:presLayoutVars>
      </dgm:prSet>
      <dgm:spPr/>
    </dgm:pt>
    <dgm:pt modelId="{2B30282C-BE34-42A9-B979-C7CD516B8E2A}" type="pres">
      <dgm:prSet presAssocID="{141FAC6A-6857-4801-856E-EFBFDFDD8995}" presName="topArc2" presStyleLbl="parChTrans1D1" presStyleIdx="32" presStyleCnt="38"/>
      <dgm:spPr/>
    </dgm:pt>
    <dgm:pt modelId="{E5ABA31D-6081-48C1-8209-7AF0452CA2C6}" type="pres">
      <dgm:prSet presAssocID="{141FAC6A-6857-4801-856E-EFBFDFDD8995}" presName="bottomArc2" presStyleLbl="parChTrans1D1" presStyleIdx="33" presStyleCnt="38"/>
      <dgm:spPr/>
    </dgm:pt>
    <dgm:pt modelId="{C68E153C-B484-4569-8D38-09A9B4CA9821}" type="pres">
      <dgm:prSet presAssocID="{141FAC6A-6857-4801-856E-EFBFDFDD8995}" presName="topConnNode2" presStyleLbl="node4" presStyleIdx="0" presStyleCnt="0"/>
      <dgm:spPr/>
    </dgm:pt>
    <dgm:pt modelId="{A071D72E-3435-4596-ACFD-2D8D5C3EF028}" type="pres">
      <dgm:prSet presAssocID="{141FAC6A-6857-4801-856E-EFBFDFDD8995}" presName="hierChild4" presStyleCnt="0"/>
      <dgm:spPr/>
    </dgm:pt>
    <dgm:pt modelId="{B443DA00-AF2B-4110-8661-87EEF39FBBC1}" type="pres">
      <dgm:prSet presAssocID="{141FAC6A-6857-4801-856E-EFBFDFDD8995}" presName="hierChild5" presStyleCnt="0"/>
      <dgm:spPr/>
    </dgm:pt>
    <dgm:pt modelId="{68CD6CC5-36A7-465A-B390-3CE32E2AEFA2}" type="pres">
      <dgm:prSet presAssocID="{7CE77EB7-6C7A-405E-B8A2-1A23808F5B29}" presName="hierChild5" presStyleCnt="0"/>
      <dgm:spPr/>
    </dgm:pt>
    <dgm:pt modelId="{7F6710E3-E5DC-4789-A02F-DE6BCC28B39A}" type="pres">
      <dgm:prSet presAssocID="{6FD0CD05-C9D6-4754-8536-C86C6C2A2DEF}" presName="Name28" presStyleLbl="parChTrans1D4" presStyleIdx="12" presStyleCnt="14"/>
      <dgm:spPr/>
    </dgm:pt>
    <dgm:pt modelId="{9312CFCA-9B18-4881-ABDE-65E368A20A9A}" type="pres">
      <dgm:prSet presAssocID="{14F27F46-43DA-425D-9E18-AB65BDB3F358}" presName="hierRoot2" presStyleCnt="0">
        <dgm:presLayoutVars>
          <dgm:hierBranch val="init"/>
        </dgm:presLayoutVars>
      </dgm:prSet>
      <dgm:spPr/>
    </dgm:pt>
    <dgm:pt modelId="{3FCF219E-5933-4A36-84EC-6661E319F7F2}" type="pres">
      <dgm:prSet presAssocID="{14F27F46-43DA-425D-9E18-AB65BDB3F358}" presName="rootComposite2" presStyleCnt="0"/>
      <dgm:spPr/>
    </dgm:pt>
    <dgm:pt modelId="{763C2B68-6832-46A0-ABCC-AA36B4FCD7E3}" type="pres">
      <dgm:prSet presAssocID="{14F27F46-43DA-425D-9E18-AB65BDB3F358}" presName="rootText2" presStyleLbl="alignAcc1" presStyleIdx="0" presStyleCnt="0">
        <dgm:presLayoutVars>
          <dgm:chPref val="3"/>
        </dgm:presLayoutVars>
      </dgm:prSet>
      <dgm:spPr/>
    </dgm:pt>
    <dgm:pt modelId="{D35FA242-6763-4E13-A49C-6104215B357E}" type="pres">
      <dgm:prSet presAssocID="{14F27F46-43DA-425D-9E18-AB65BDB3F358}" presName="topArc2" presStyleLbl="parChTrans1D1" presStyleIdx="34" presStyleCnt="38"/>
      <dgm:spPr/>
    </dgm:pt>
    <dgm:pt modelId="{27432EB9-1882-4EE3-9BF4-A707F4BE1E61}" type="pres">
      <dgm:prSet presAssocID="{14F27F46-43DA-425D-9E18-AB65BDB3F358}" presName="bottomArc2" presStyleLbl="parChTrans1D1" presStyleIdx="35" presStyleCnt="38"/>
      <dgm:spPr/>
    </dgm:pt>
    <dgm:pt modelId="{87A99F26-AC3C-4774-BA1C-70E9B57964C0}" type="pres">
      <dgm:prSet presAssocID="{14F27F46-43DA-425D-9E18-AB65BDB3F358}" presName="topConnNode2" presStyleLbl="node4" presStyleIdx="0" presStyleCnt="0"/>
      <dgm:spPr/>
    </dgm:pt>
    <dgm:pt modelId="{2363ECD9-8D61-42A0-8633-0F9F6135CFDC}" type="pres">
      <dgm:prSet presAssocID="{14F27F46-43DA-425D-9E18-AB65BDB3F358}" presName="hierChild4" presStyleCnt="0"/>
      <dgm:spPr/>
    </dgm:pt>
    <dgm:pt modelId="{65635535-EB42-4F25-8F44-8031C860F8DE}" type="pres">
      <dgm:prSet presAssocID="{40170101-5A68-40DD-8356-094248281E78}" presName="Name28" presStyleLbl="parChTrans1D4" presStyleIdx="13" presStyleCnt="14"/>
      <dgm:spPr/>
    </dgm:pt>
    <dgm:pt modelId="{C0293188-2779-417E-8585-60B11B1D74F7}" type="pres">
      <dgm:prSet presAssocID="{F8EA9A16-BBF8-458F-B251-A8362EE97646}" presName="hierRoot2" presStyleCnt="0">
        <dgm:presLayoutVars>
          <dgm:hierBranch val="init"/>
        </dgm:presLayoutVars>
      </dgm:prSet>
      <dgm:spPr/>
    </dgm:pt>
    <dgm:pt modelId="{6AA124D3-8CBE-4E24-AC72-AFB684340E1B}" type="pres">
      <dgm:prSet presAssocID="{F8EA9A16-BBF8-458F-B251-A8362EE97646}" presName="rootComposite2" presStyleCnt="0"/>
      <dgm:spPr/>
    </dgm:pt>
    <dgm:pt modelId="{794467E6-EE08-429D-B713-50BEED4E58E6}" type="pres">
      <dgm:prSet presAssocID="{F8EA9A16-BBF8-458F-B251-A8362EE97646}" presName="rootText2" presStyleLbl="alignAcc1" presStyleIdx="0" presStyleCnt="0">
        <dgm:presLayoutVars>
          <dgm:chPref val="3"/>
        </dgm:presLayoutVars>
      </dgm:prSet>
      <dgm:spPr/>
    </dgm:pt>
    <dgm:pt modelId="{F41F1617-7C18-46B9-9502-DC9021917BF8}" type="pres">
      <dgm:prSet presAssocID="{F8EA9A16-BBF8-458F-B251-A8362EE97646}" presName="topArc2" presStyleLbl="parChTrans1D1" presStyleIdx="36" presStyleCnt="38"/>
      <dgm:spPr/>
    </dgm:pt>
    <dgm:pt modelId="{82039FB5-E85A-4CD0-8299-9F5454BC74BC}" type="pres">
      <dgm:prSet presAssocID="{F8EA9A16-BBF8-458F-B251-A8362EE97646}" presName="bottomArc2" presStyleLbl="parChTrans1D1" presStyleIdx="37" presStyleCnt="38"/>
      <dgm:spPr/>
    </dgm:pt>
    <dgm:pt modelId="{B18CE999-BE70-4166-A8BD-E395771E4B7C}" type="pres">
      <dgm:prSet presAssocID="{F8EA9A16-BBF8-458F-B251-A8362EE97646}" presName="topConnNode2" presStyleLbl="node4" presStyleIdx="0" presStyleCnt="0"/>
      <dgm:spPr/>
    </dgm:pt>
    <dgm:pt modelId="{652F0B4E-15D2-4E59-9369-0D4FACF46912}" type="pres">
      <dgm:prSet presAssocID="{F8EA9A16-BBF8-458F-B251-A8362EE97646}" presName="hierChild4" presStyleCnt="0"/>
      <dgm:spPr/>
    </dgm:pt>
    <dgm:pt modelId="{E34735EE-2D37-4FC9-81CA-126BDEBF8D1B}" type="pres">
      <dgm:prSet presAssocID="{F8EA9A16-BBF8-458F-B251-A8362EE97646}" presName="hierChild5" presStyleCnt="0"/>
      <dgm:spPr/>
    </dgm:pt>
    <dgm:pt modelId="{AA103B51-10FF-4F25-840F-B9D81E401A62}" type="pres">
      <dgm:prSet presAssocID="{14F27F46-43DA-425D-9E18-AB65BDB3F358}" presName="hierChild5" presStyleCnt="0"/>
      <dgm:spPr/>
    </dgm:pt>
    <dgm:pt modelId="{CCD2387E-A688-4B88-9AD7-1EFF93FAE7FD}" type="pres">
      <dgm:prSet presAssocID="{25A09EC3-EC21-4EE7-BB24-D26985108FBD}" presName="hierChild5" presStyleCnt="0"/>
      <dgm:spPr/>
    </dgm:pt>
    <dgm:pt modelId="{F5072324-1887-4B39-8CF1-03703BA4F700}" type="pres">
      <dgm:prSet presAssocID="{80EDFA63-B88B-425D-9112-59ECA536DF3B}" presName="hierChild5" presStyleCnt="0"/>
      <dgm:spPr/>
    </dgm:pt>
    <dgm:pt modelId="{C547F473-9FDB-46E3-978B-A80F5E8FA4E7}" type="pres">
      <dgm:prSet presAssocID="{F0755817-2C5E-41B8-BF2F-7458AC750242}" presName="hierChild5" presStyleCnt="0"/>
      <dgm:spPr/>
    </dgm:pt>
    <dgm:pt modelId="{6F036C18-3D85-4009-95C3-22B131B19E0F}" type="pres">
      <dgm:prSet presAssocID="{09EE2708-780B-4BDA-AB3C-2E22C377E4D8}" presName="hierChild5" presStyleCnt="0"/>
      <dgm:spPr/>
    </dgm:pt>
    <dgm:pt modelId="{222AC86F-9547-4DC0-A6BF-C78836B2E662}" type="pres">
      <dgm:prSet presAssocID="{6ADC0311-93AF-4AAA-B92D-4E7B7295D09A}" presName="hierChild3" presStyleCnt="0"/>
      <dgm:spPr/>
    </dgm:pt>
  </dgm:ptLst>
  <dgm:cxnLst>
    <dgm:cxn modelId="{5F997C0D-9A1F-4986-8E9A-6B0704586FE4}" type="presOf" srcId="{7299D838-7986-48A9-BEFB-64EFA934DCC3}" destId="{D7CD74DB-B0CF-412F-812B-5100E97E9290}" srcOrd="1" destOrd="0" presId="urn:microsoft.com/office/officeart/2008/layout/HalfCircleOrganizationChart"/>
    <dgm:cxn modelId="{AA53E117-0CBD-4460-95E1-19938110D4DD}" type="presOf" srcId="{80EDFA63-B88B-425D-9112-59ECA536DF3B}" destId="{011B656D-C200-484A-A656-CEBA9071A160}" srcOrd="1" destOrd="0" presId="urn:microsoft.com/office/officeart/2008/layout/HalfCircleOrganizationChart"/>
    <dgm:cxn modelId="{E4F29018-8B4F-4181-977F-0051BA4BB696}" type="presOf" srcId="{15D3D55F-D665-424C-82F7-9A1B48CDC822}" destId="{0AF52539-BA79-4890-9B37-C8C0F6DDBE28}" srcOrd="0" destOrd="0" presId="urn:microsoft.com/office/officeart/2008/layout/HalfCircleOrganizationChart"/>
    <dgm:cxn modelId="{069AD11A-96A3-4124-9845-3E3FE29124AF}" type="presOf" srcId="{4731E851-563E-45CF-B5A1-33363D2AEACE}" destId="{053BCA0F-492C-491E-AED9-56BA1571B1A3}" srcOrd="0" destOrd="0" presId="urn:microsoft.com/office/officeart/2008/layout/HalfCircleOrganizationChart"/>
    <dgm:cxn modelId="{687FE01F-152C-4124-9D0B-EC8C79B24852}" type="presOf" srcId="{141FAC6A-6857-4801-856E-EFBFDFDD8995}" destId="{49F5EEC6-0EFB-4169-9BD1-6B0D6206E937}" srcOrd="0" destOrd="0" presId="urn:microsoft.com/office/officeart/2008/layout/HalfCircleOrganizationChart"/>
    <dgm:cxn modelId="{27F97424-D74E-43E4-9AB4-CA72870D1ADD}" srcId="{CBEA1C5F-AFF2-42D3-B002-2CE899189BCD}" destId="{6ADC0311-93AF-4AAA-B92D-4E7B7295D09A}" srcOrd="0" destOrd="0" parTransId="{77462122-F6DD-4FED-8808-ED382C4960C7}" sibTransId="{B5D15386-E2A1-430C-BBDB-7787B1BCFC4D}"/>
    <dgm:cxn modelId="{8B49B825-F431-4583-ACC8-D90225880439}" type="presOf" srcId="{9398960A-4C75-4A32-8D9B-8FED5C4D038C}" destId="{8F534E69-4A55-4DA4-95CE-9BB91CB30BBC}" srcOrd="0" destOrd="0" presId="urn:microsoft.com/office/officeart/2008/layout/HalfCircleOrganizationChart"/>
    <dgm:cxn modelId="{C0CBDC27-128A-4F68-9E6A-AAD2DF2B6236}" type="presOf" srcId="{141FAC6A-6857-4801-856E-EFBFDFDD8995}" destId="{C68E153C-B484-4569-8D38-09A9B4CA9821}" srcOrd="1" destOrd="0" presId="urn:microsoft.com/office/officeart/2008/layout/HalfCircleOrganizationChart"/>
    <dgm:cxn modelId="{99D2DC2C-518E-4550-AAB3-E62387935828}" type="presOf" srcId="{EF19875A-B54D-4B70-B901-D6ED653247F4}" destId="{7619DDFB-D548-4F1B-BE5F-1C014C380A25}" srcOrd="1" destOrd="0" presId="urn:microsoft.com/office/officeart/2008/layout/HalfCircleOrganizationChart"/>
    <dgm:cxn modelId="{951FB02E-ED7B-442F-93F7-402961C25EC1}" type="presOf" srcId="{09EE2708-780B-4BDA-AB3C-2E22C377E4D8}" destId="{C69B0140-C7A3-477F-9D8A-C18E4C212D86}" srcOrd="1" destOrd="0" presId="urn:microsoft.com/office/officeart/2008/layout/HalfCircleOrganizationChart"/>
    <dgm:cxn modelId="{509D7131-7905-4E2A-84F7-B70E0DD962B3}" type="presOf" srcId="{7CE77EB7-6C7A-405E-B8A2-1A23808F5B29}" destId="{14809422-2A0F-4A1B-B99E-F4DAEBF6A620}" srcOrd="0" destOrd="0" presId="urn:microsoft.com/office/officeart/2008/layout/HalfCircleOrganizationChart"/>
    <dgm:cxn modelId="{C533B533-65AF-495A-82BA-787D40E666D6}" srcId="{4731E851-563E-45CF-B5A1-33363D2AEACE}" destId="{462F4DB8-C853-4050-9D2F-BDB22F78A363}" srcOrd="0" destOrd="0" parTransId="{C982E8DB-6D43-4A2A-ACBE-A18250E21303}" sibTransId="{492110C8-8443-4115-A814-47309FAA6B8B}"/>
    <dgm:cxn modelId="{B6B58E35-A79E-4C10-9756-A4E96D2CE8C2}" type="presOf" srcId="{25A09EC3-EC21-4EE7-BB24-D26985108FBD}" destId="{E8F95F3C-DE92-4F45-B6C4-FF0FE9F7798B}" srcOrd="0" destOrd="0" presId="urn:microsoft.com/office/officeart/2008/layout/HalfCircleOrganizationChart"/>
    <dgm:cxn modelId="{569FB739-E7D7-4849-9E48-C7B37DF9955F}" type="presOf" srcId="{9398960A-4C75-4A32-8D9B-8FED5C4D038C}" destId="{125AB74C-2E1B-4F72-A03D-CA20D86CC2DC}" srcOrd="1" destOrd="0" presId="urn:microsoft.com/office/officeart/2008/layout/HalfCircleOrganizationChart"/>
    <dgm:cxn modelId="{2A24023B-53E7-4B33-B281-113B80680053}" type="presOf" srcId="{8293630C-867B-4EA0-B006-C58541520197}" destId="{3C639572-E830-4F45-9305-30B623EAE5C4}" srcOrd="0" destOrd="0" presId="urn:microsoft.com/office/officeart/2008/layout/HalfCircleOrganizationChart"/>
    <dgm:cxn modelId="{3D8D363B-365F-414A-88E6-8C0260706823}" type="presOf" srcId="{4731E851-563E-45CF-B5A1-33363D2AEACE}" destId="{A8080641-6BD5-4F22-B43C-70BFD2E752EF}" srcOrd="1" destOrd="0" presId="urn:microsoft.com/office/officeart/2008/layout/HalfCircleOrganizationChart"/>
    <dgm:cxn modelId="{E39F773B-D783-403B-8926-513BA46B9EDB}" srcId="{25A09EC3-EC21-4EE7-BB24-D26985108FBD}" destId="{7CE77EB7-6C7A-405E-B8A2-1A23808F5B29}" srcOrd="0" destOrd="0" parTransId="{15D3D55F-D665-424C-82F7-9A1B48CDC822}" sibTransId="{76EADD2C-00F3-4270-AA04-EBC3D4042D72}"/>
    <dgm:cxn modelId="{D1FB5D3F-B550-4970-A101-8F500680D25B}" type="presOf" srcId="{0EAD42B7-C612-49B6-9B07-17449B6A3186}" destId="{85CD37E6-E759-4389-AB2A-10E757BA0DBC}" srcOrd="1" destOrd="0" presId="urn:microsoft.com/office/officeart/2008/layout/HalfCircleOrganizationChart"/>
    <dgm:cxn modelId="{C318BB3F-1978-4C72-841A-FC7C0CBED732}" type="presOf" srcId="{C7D09C6F-6827-4ED0-A6D3-EC2304C3BF44}" destId="{48F7A04F-D297-487D-B889-4ABBF7D5C8D2}" srcOrd="1" destOrd="0" presId="urn:microsoft.com/office/officeart/2008/layout/HalfCircleOrganizationChart"/>
    <dgm:cxn modelId="{B9C2DB5E-EE91-45DE-99B3-E557BC593CB3}" type="presOf" srcId="{462F4DB8-C853-4050-9D2F-BDB22F78A363}" destId="{3B61706D-BF56-419F-986A-2F1751C59174}" srcOrd="1" destOrd="0" presId="urn:microsoft.com/office/officeart/2008/layout/HalfCircleOrganizationChart"/>
    <dgm:cxn modelId="{15261A61-FCF5-464B-B829-35D60E7F7951}" srcId="{14F27F46-43DA-425D-9E18-AB65BDB3F358}" destId="{F8EA9A16-BBF8-458F-B251-A8362EE97646}" srcOrd="0" destOrd="0" parTransId="{40170101-5A68-40DD-8356-094248281E78}" sibTransId="{2B164F3D-9ED7-4E19-889E-D625F489E3C0}"/>
    <dgm:cxn modelId="{49E4F761-D1AC-49E0-B64E-27EC4441AEBB}" type="presOf" srcId="{E9D3662C-94AA-4560-90A6-8F39D5D701CE}" destId="{D0981898-20A9-404F-A5D5-B1C5ED32FF40}" srcOrd="0" destOrd="0" presId="urn:microsoft.com/office/officeart/2008/layout/HalfCircleOrganizationChart"/>
    <dgm:cxn modelId="{20370162-A046-4A2A-9717-B7BDC2D16897}" srcId="{CB6A7583-C074-4A4B-B24A-E3E81B0D4512}" destId="{4731E851-563E-45CF-B5A1-33363D2AEACE}" srcOrd="0" destOrd="0" parTransId="{22F16662-0DF8-43A9-9E5E-237606D91BF0}" sibTransId="{7A907B1F-5A4D-4A2A-BF2B-DEDE8A745FCF}"/>
    <dgm:cxn modelId="{3DE31343-8621-4335-ABED-6146E98263D1}" type="presOf" srcId="{63EC744B-ABD6-4446-A25B-C33F2C89AE7A}" destId="{6CCCF2ED-206E-4565-BDE8-805BE435E5B0}" srcOrd="1" destOrd="0" presId="urn:microsoft.com/office/officeart/2008/layout/HalfCircleOrganizationChart"/>
    <dgm:cxn modelId="{B072F443-4894-4350-93A4-5667829DA126}" type="presOf" srcId="{63EC744B-ABD6-4446-A25B-C33F2C89AE7A}" destId="{5EC39129-56E8-4774-BB44-7733C0AE1620}" srcOrd="0" destOrd="0" presId="urn:microsoft.com/office/officeart/2008/layout/HalfCircleOrganizationChart"/>
    <dgm:cxn modelId="{EE40BD64-39BA-494C-899D-9D96FDC6ACC0}" type="presOf" srcId="{0EAD42B7-C612-49B6-9B07-17449B6A3186}" destId="{B3770592-4B52-4ACA-B8A3-9C7FA0C64085}" srcOrd="0" destOrd="0" presId="urn:microsoft.com/office/officeart/2008/layout/HalfCircleOrganizationChart"/>
    <dgm:cxn modelId="{A43D0A65-A930-4C64-AAB9-AE05AD8F52E2}" type="presOf" srcId="{E996C499-4B0C-4A80-9565-DCD245A7DE9B}" destId="{8F392CE6-A296-46C6-A141-4777C64915B1}" srcOrd="0" destOrd="0" presId="urn:microsoft.com/office/officeart/2008/layout/HalfCircleOrganizationChart"/>
    <dgm:cxn modelId="{6061AF46-EAE4-477C-8E1C-2BAD1FE8397C}" type="presOf" srcId="{F8EA9A16-BBF8-458F-B251-A8362EE97646}" destId="{B18CE999-BE70-4166-A8BD-E395771E4B7C}" srcOrd="1" destOrd="0" presId="urn:microsoft.com/office/officeart/2008/layout/HalfCircleOrganizationChart"/>
    <dgm:cxn modelId="{8369C068-60BE-41EE-8E73-73A900656064}" type="presOf" srcId="{F0755817-2C5E-41B8-BF2F-7458AC750242}" destId="{295C8172-A0C0-4E7B-9185-175B68D9A944}" srcOrd="0" destOrd="0" presId="urn:microsoft.com/office/officeart/2008/layout/HalfCircleOrganizationChart"/>
    <dgm:cxn modelId="{A78DF048-6D85-4360-9C30-452EB99CF069}" type="presOf" srcId="{55109B40-B8D3-48BC-9C8C-67659445CBF5}" destId="{80BEDBCE-4B2E-4B3F-8CC4-C01657196AD2}" srcOrd="0" destOrd="0" presId="urn:microsoft.com/office/officeart/2008/layout/HalfCircleOrganizationChart"/>
    <dgm:cxn modelId="{72B7E949-DF53-4223-ACAB-D98ADF06A111}" type="presOf" srcId="{6ADC0311-93AF-4AAA-B92D-4E7B7295D09A}" destId="{B56554AD-D574-4A67-B200-6713C88B8359}" srcOrd="0" destOrd="0" presId="urn:microsoft.com/office/officeart/2008/layout/HalfCircleOrganizationChart"/>
    <dgm:cxn modelId="{B825E34B-70D7-4CFC-A842-3B03A5810F4C}" type="presOf" srcId="{F0755817-2C5E-41B8-BF2F-7458AC750242}" destId="{0BE8A522-06A5-4496-BDA1-F551A489A802}" srcOrd="1" destOrd="0" presId="urn:microsoft.com/office/officeart/2008/layout/HalfCircleOrganizationChart"/>
    <dgm:cxn modelId="{4CEC2D6D-A8F6-4FC9-BF95-F58436EC0881}" type="presOf" srcId="{F8EA9A16-BBF8-458F-B251-A8362EE97646}" destId="{794467E6-EE08-429D-B713-50BEED4E58E6}" srcOrd="0" destOrd="0" presId="urn:microsoft.com/office/officeart/2008/layout/HalfCircleOrganizationChart"/>
    <dgm:cxn modelId="{30F7D36E-21D0-47F4-AB3A-4B5187A52249}" type="presOf" srcId="{63E42A67-709E-449F-A6ED-D1303B65695E}" destId="{9F1BC1C7-6B9F-4FE3-BE3C-5CFB75B2FB99}" srcOrd="0" destOrd="0" presId="urn:microsoft.com/office/officeart/2008/layout/HalfCircleOrganizationChart"/>
    <dgm:cxn modelId="{948A4E71-8A8B-4FB9-A018-DABE519969CC}" srcId="{7299D838-7986-48A9-BEFB-64EFA934DCC3}" destId="{C7D09C6F-6827-4ED0-A6D3-EC2304C3BF44}" srcOrd="0" destOrd="0" parTransId="{55109B40-B8D3-48BC-9C8C-67659445CBF5}" sibTransId="{CEBE82E3-59BD-4FEA-A12A-9D016F46798E}"/>
    <dgm:cxn modelId="{C11C3753-55A3-4C52-B92D-CBAFE487F957}" srcId="{09EE2708-780B-4BDA-AB3C-2E22C377E4D8}" destId="{0EAD42B7-C612-49B6-9B07-17449B6A3186}" srcOrd="0" destOrd="0" parTransId="{F12AFA55-DD63-4DB0-83F5-ACC460A39CAF}" sibTransId="{6AC8C678-6A16-4B52-BEF5-D4AB1043EBE2}"/>
    <dgm:cxn modelId="{34992555-EED2-4763-9BA4-0FFF973B667B}" srcId="{09EE2708-780B-4BDA-AB3C-2E22C377E4D8}" destId="{F0755817-2C5E-41B8-BF2F-7458AC750242}" srcOrd="2" destOrd="0" parTransId="{9839844D-46CB-4E74-B5E6-355B5ABEF591}" sibTransId="{F836D571-9D14-4996-A12D-27A1BFE95370}"/>
    <dgm:cxn modelId="{18026479-B2C7-461A-B1F3-FE7BA3E95000}" srcId="{462F4DB8-C853-4050-9D2F-BDB22F78A363}" destId="{63EC744B-ABD6-4446-A25B-C33F2C89AE7A}" srcOrd="0" destOrd="0" parTransId="{02B34DD4-AFA1-4B29-8637-A3852BB5DEC8}" sibTransId="{552D7EEB-2B4A-4284-91E8-F2048871640C}"/>
    <dgm:cxn modelId="{D4133E5A-D699-42E5-9F70-415C9D716367}" srcId="{25A09EC3-EC21-4EE7-BB24-D26985108FBD}" destId="{14F27F46-43DA-425D-9E18-AB65BDB3F358}" srcOrd="1" destOrd="0" parTransId="{6FD0CD05-C9D6-4754-8536-C86C6C2A2DEF}" sibTransId="{230EF8EB-1549-4516-9F99-577F45F6ABAB}"/>
    <dgm:cxn modelId="{60E2BF7A-7B2B-462F-A442-6FB95A13DE69}" type="presOf" srcId="{6ADC0311-93AF-4AAA-B92D-4E7B7295D09A}" destId="{441B7649-730B-42D2-BE19-AB832321DE07}" srcOrd="1" destOrd="0" presId="urn:microsoft.com/office/officeart/2008/layout/HalfCircleOrganizationChart"/>
    <dgm:cxn modelId="{1003D47A-BDDE-4208-96F3-EF4A50D835FA}" srcId="{EF19875A-B54D-4B70-B901-D6ED653247F4}" destId="{E9D3662C-94AA-4560-90A6-8F39D5D701CE}" srcOrd="0" destOrd="0" parTransId="{E996C499-4B0C-4A80-9565-DCD245A7DE9B}" sibTransId="{2514BB74-C558-44D4-9DFA-6402DADD3DB1}"/>
    <dgm:cxn modelId="{D31BEB5A-34A5-43B9-AA63-5F905530AE5C}" srcId="{7CE77EB7-6C7A-405E-B8A2-1A23808F5B29}" destId="{141FAC6A-6857-4801-856E-EFBFDFDD8995}" srcOrd="0" destOrd="0" parTransId="{794EE1D4-8576-4FF4-BDB6-7142C9251068}" sibTransId="{5D6DF04E-E9C6-468A-878C-7613C2B42E48}"/>
    <dgm:cxn modelId="{E48E5B7D-CD81-46D6-84A0-177EEC9C616E}" type="presOf" srcId="{80EDFA63-B88B-425D-9112-59ECA536DF3B}" destId="{8A9AE24D-7C6D-47EF-A3A1-0830C6B07158}" srcOrd="0" destOrd="0" presId="urn:microsoft.com/office/officeart/2008/layout/HalfCircleOrganizationChart"/>
    <dgm:cxn modelId="{BCD64D83-2A7D-479D-BC16-C1C75BF745B0}" type="presOf" srcId="{EF19875A-B54D-4B70-B901-D6ED653247F4}" destId="{5F5979C9-0A7F-42C7-A4A9-0FFC5FC7CE48}" srcOrd="0" destOrd="0" presId="urn:microsoft.com/office/officeart/2008/layout/HalfCircleOrganizationChart"/>
    <dgm:cxn modelId="{42586A84-ADEE-473F-8C39-E37C3A6B56C6}" type="presOf" srcId="{09EE2708-780B-4BDA-AB3C-2E22C377E4D8}" destId="{B358D5FB-CB1D-44D1-800D-12DA53521BE5}" srcOrd="0" destOrd="0" presId="urn:microsoft.com/office/officeart/2008/layout/HalfCircleOrganizationChart"/>
    <dgm:cxn modelId="{80E82587-FF5E-4BDD-AECB-8D33D56CB96E}" type="presOf" srcId="{C7D09C6F-6827-4ED0-A6D3-EC2304C3BF44}" destId="{35F02EB3-E3BC-4A14-953E-7F7AD0F0A04A}" srcOrd="0" destOrd="0" presId="urn:microsoft.com/office/officeart/2008/layout/HalfCircleOrganizationChart"/>
    <dgm:cxn modelId="{A27F8C88-41B4-4E31-9DD8-9F96C222FE18}" srcId="{E9D3662C-94AA-4560-90A6-8F39D5D701CE}" destId="{9398960A-4C75-4A32-8D9B-8FED5C4D038C}" srcOrd="0" destOrd="0" parTransId="{8174F793-D262-446A-903E-6BD02F0FA605}" sibTransId="{F2D5CB2B-25D8-43C8-A7B6-7783F406AB50}"/>
    <dgm:cxn modelId="{42F5BA89-DFDC-4C9B-95B3-01CFA2A975C3}" type="presOf" srcId="{E9D3662C-94AA-4560-90A6-8F39D5D701CE}" destId="{978E1D6B-7649-466F-A927-462DE16D395D}" srcOrd="1" destOrd="0" presId="urn:microsoft.com/office/officeart/2008/layout/HalfCircleOrganizationChart"/>
    <dgm:cxn modelId="{3E92A08A-0BF1-4CED-8106-6ED06F2C6A02}" type="presOf" srcId="{7299D838-7986-48A9-BEFB-64EFA934DCC3}" destId="{C3B5220B-DB26-422B-A447-EC92700C4ABA}" srcOrd="0" destOrd="0" presId="urn:microsoft.com/office/officeart/2008/layout/HalfCircleOrganizationChart"/>
    <dgm:cxn modelId="{2EEA9093-8019-4689-A517-907DA15DBA57}" type="presOf" srcId="{40170101-5A68-40DD-8356-094248281E78}" destId="{65635535-EB42-4F25-8F44-8031C860F8DE}" srcOrd="0" destOrd="0" presId="urn:microsoft.com/office/officeart/2008/layout/HalfCircleOrganizationChart"/>
    <dgm:cxn modelId="{56DD5397-65A9-4D69-AA7E-670E2859D44F}" type="presOf" srcId="{9839844D-46CB-4E74-B5E6-355B5ABEF591}" destId="{FE1E1202-E4D2-438A-8B8B-C5AFCFACDBAE}" srcOrd="0" destOrd="0" presId="urn:microsoft.com/office/officeart/2008/layout/HalfCircleOrganizationChart"/>
    <dgm:cxn modelId="{A28F03A6-FE25-43FB-9D33-901889F17970}" type="presOf" srcId="{CB6A7583-C074-4A4B-B24A-E3E81B0D4512}" destId="{2D0320CA-DB48-4505-AEF7-A424E2044785}" srcOrd="1" destOrd="0" presId="urn:microsoft.com/office/officeart/2008/layout/HalfCircleOrganizationChart"/>
    <dgm:cxn modelId="{BB9EB3AD-B00A-4A73-8B2D-077FBF46695A}" type="presOf" srcId="{849FFB63-C981-4A7A-8053-412DD69B373A}" destId="{C95D10EF-63B3-4BB6-8C73-5D286438AAA8}" srcOrd="0" destOrd="0" presId="urn:microsoft.com/office/officeart/2008/layout/HalfCircleOrganizationChart"/>
    <dgm:cxn modelId="{7915ECAE-E995-4B5F-9AC4-49EA2FDEC305}" type="presOf" srcId="{794EE1D4-8576-4FF4-BDB6-7142C9251068}" destId="{48F9179C-1D52-4553-B7A1-D07BA87928C0}" srcOrd="0" destOrd="0" presId="urn:microsoft.com/office/officeart/2008/layout/HalfCircleOrganizationChart"/>
    <dgm:cxn modelId="{B8368EAF-54AD-4402-8C46-EE125F498514}" type="presOf" srcId="{6FD0CD05-C9D6-4754-8536-C86C6C2A2DEF}" destId="{7F6710E3-E5DC-4789-A02F-DE6BCC28B39A}" srcOrd="0" destOrd="0" presId="urn:microsoft.com/office/officeart/2008/layout/HalfCircleOrganizationChart"/>
    <dgm:cxn modelId="{DB0F98B5-7CF5-4C2F-849A-D678836042C2}" type="presOf" srcId="{02B34DD4-AFA1-4B29-8637-A3852BB5DEC8}" destId="{DA30EFD3-7F40-4090-846F-E8B2D54C0A85}" srcOrd="0" destOrd="0" presId="urn:microsoft.com/office/officeart/2008/layout/HalfCircleOrganizationChart"/>
    <dgm:cxn modelId="{EB01DFB9-E494-4C2A-B6ED-613F31283CC6}" type="presOf" srcId="{22F16662-0DF8-43A9-9E5E-237606D91BF0}" destId="{D3FABC19-C923-40AB-8E1A-5777A33A4269}" srcOrd="0" destOrd="0" presId="urn:microsoft.com/office/officeart/2008/layout/HalfCircleOrganizationChart"/>
    <dgm:cxn modelId="{948B3BBC-027A-4AF5-A86F-6B680DA51222}" type="presOf" srcId="{25A09EC3-EC21-4EE7-BB24-D26985108FBD}" destId="{16CD2C33-3669-4C38-A164-DD70CC3584DE}" srcOrd="1" destOrd="0" presId="urn:microsoft.com/office/officeart/2008/layout/HalfCircleOrganizationChart"/>
    <dgm:cxn modelId="{2D8BD7BD-1220-4C18-A028-9A04794486D9}" type="presOf" srcId="{764E5574-1B26-4115-9296-A4D343ACC73F}" destId="{D64E6352-29F3-465C-8F29-DFC0CB8675A6}" srcOrd="0" destOrd="0" presId="urn:microsoft.com/office/officeart/2008/layout/HalfCircleOrganizationChart"/>
    <dgm:cxn modelId="{08923FBE-2FB2-4A8C-87AA-54796C73FE2B}" type="presOf" srcId="{14F27F46-43DA-425D-9E18-AB65BDB3F358}" destId="{87A99F26-AC3C-4774-BA1C-70E9B57964C0}" srcOrd="1" destOrd="0" presId="urn:microsoft.com/office/officeart/2008/layout/HalfCircleOrganizationChart"/>
    <dgm:cxn modelId="{03D000C1-EE5F-410D-BD73-BCDBAE162D82}" type="presOf" srcId="{CB6A7583-C074-4A4B-B24A-E3E81B0D4512}" destId="{2AAA83E7-C997-4A46-8AB8-4472EF9CE02E}" srcOrd="0" destOrd="0" presId="urn:microsoft.com/office/officeart/2008/layout/HalfCircleOrganizationChart"/>
    <dgm:cxn modelId="{911FD8C4-9369-44F8-9A65-60F1E756405E}" type="presOf" srcId="{7CE77EB7-6C7A-405E-B8A2-1A23808F5B29}" destId="{58FF07B4-8C9F-4641-9C04-6D6FD3FB3DFE}" srcOrd="1" destOrd="0" presId="urn:microsoft.com/office/officeart/2008/layout/HalfCircleOrganizationChart"/>
    <dgm:cxn modelId="{99E304CD-2815-4A58-8224-FC958AFCC199}" srcId="{F0755817-2C5E-41B8-BF2F-7458AC750242}" destId="{80EDFA63-B88B-425D-9112-59ECA536DF3B}" srcOrd="0" destOrd="0" parTransId="{63E42A67-709E-449F-A6ED-D1303B65695E}" sibTransId="{752E9F64-B01E-44C2-BB46-A6B9DB393CF7}"/>
    <dgm:cxn modelId="{E70071CF-AD2E-4AAF-82B4-89DC9095156F}" type="presOf" srcId="{14F27F46-43DA-425D-9E18-AB65BDB3F358}" destId="{763C2B68-6832-46A0-ABCC-AA36B4FCD7E3}" srcOrd="0" destOrd="0" presId="urn:microsoft.com/office/officeart/2008/layout/HalfCircleOrganizationChart"/>
    <dgm:cxn modelId="{E17C8DD2-F71F-4B2D-95E3-B3F0B1FCDF57}" srcId="{6ADC0311-93AF-4AAA-B92D-4E7B7295D09A}" destId="{09EE2708-780B-4BDA-AB3C-2E22C377E4D8}" srcOrd="0" destOrd="0" parTransId="{1AD772E0-9961-4C58-B2B7-49E01A2F83DF}" sibTransId="{DC803DF7-22B4-4E84-9D57-E3752EBB6776}"/>
    <dgm:cxn modelId="{B83CA1D6-D899-44C1-9941-9A0C6BCC8506}" srcId="{09EE2708-780B-4BDA-AB3C-2E22C377E4D8}" destId="{EF19875A-B54D-4B70-B901-D6ED653247F4}" srcOrd="1" destOrd="0" parTransId="{8293630C-867B-4EA0-B006-C58541520197}" sibTransId="{8BF3F395-7C2B-4645-A27E-46E1A9968308}"/>
    <dgm:cxn modelId="{A81BBCD6-1321-481E-81C1-4AA8C975F15F}" type="presOf" srcId="{CBEA1C5F-AFF2-42D3-B002-2CE899189BCD}" destId="{F947BEA6-ADF8-4D53-812F-B4FF2E14AEF4}" srcOrd="0" destOrd="0" presId="urn:microsoft.com/office/officeart/2008/layout/HalfCircleOrganizationChart"/>
    <dgm:cxn modelId="{0CA66FDA-260E-4E7A-A3E4-3DEBBD7EF9CE}" type="presOf" srcId="{1AD772E0-9961-4C58-B2B7-49E01A2F83DF}" destId="{75E3898B-3B0D-476B-89DB-23CFE5DD9F51}" srcOrd="0" destOrd="0" presId="urn:microsoft.com/office/officeart/2008/layout/HalfCircleOrganizationChart"/>
    <dgm:cxn modelId="{3EB2E9DD-72CE-4C2E-925B-686AAC31336A}" type="presOf" srcId="{C982E8DB-6D43-4A2A-ACBE-A18250E21303}" destId="{EB48E089-2F12-4ADF-8CF1-4D946C399FD7}" srcOrd="0" destOrd="0" presId="urn:microsoft.com/office/officeart/2008/layout/HalfCircleOrganizationChart"/>
    <dgm:cxn modelId="{F163B8E0-37B3-4D88-93B6-099E94347C3A}" type="presOf" srcId="{462F4DB8-C853-4050-9D2F-BDB22F78A363}" destId="{CBF03F5D-C1D4-4DCC-8D4E-DAC161BBFC2C}" srcOrd="0" destOrd="0" presId="urn:microsoft.com/office/officeart/2008/layout/HalfCircleOrganizationChart"/>
    <dgm:cxn modelId="{4C3973E2-F22A-4AC2-939A-E3FACE543C54}" type="presOf" srcId="{F12AFA55-DD63-4DB0-83F5-ACC460A39CAF}" destId="{640A799D-86DC-4553-859E-0ACB93483947}" srcOrd="0" destOrd="0" presId="urn:microsoft.com/office/officeart/2008/layout/HalfCircleOrganizationChart"/>
    <dgm:cxn modelId="{D924F0EE-BBD4-4A51-866C-1D18080C7EFD}" srcId="{80EDFA63-B88B-425D-9112-59ECA536DF3B}" destId="{25A09EC3-EC21-4EE7-BB24-D26985108FBD}" srcOrd="0" destOrd="0" parTransId="{764E5574-1B26-4115-9296-A4D343ACC73F}" sibTransId="{54A9A2A4-F0D8-476D-8BC0-4AF09669C6BD}"/>
    <dgm:cxn modelId="{8F83B7F4-5EDB-4A86-8BF9-38A276990BFD}" srcId="{9398960A-4C75-4A32-8D9B-8FED5C4D038C}" destId="{7299D838-7986-48A9-BEFB-64EFA934DCC3}" srcOrd="0" destOrd="0" parTransId="{849FFB63-C981-4A7A-8053-412DD69B373A}" sibTransId="{A20D0A36-5E15-42FE-A768-5E07DFE73B7A}"/>
    <dgm:cxn modelId="{B82B76F5-5B34-4725-9CCE-C7A8BD65DCEF}" srcId="{0EAD42B7-C612-49B6-9B07-17449B6A3186}" destId="{CB6A7583-C074-4A4B-B24A-E3E81B0D4512}" srcOrd="0" destOrd="0" parTransId="{EB59812E-97E1-4128-96C2-019F4521690E}" sibTransId="{7A54F634-DF6D-46D6-930D-A84B8FBB2CBF}"/>
    <dgm:cxn modelId="{4F6610FA-935C-413B-A153-BBBC266912B5}" type="presOf" srcId="{EB59812E-97E1-4128-96C2-019F4521690E}" destId="{124EA878-764F-44D3-B04A-D714BB618E92}" srcOrd="0" destOrd="0" presId="urn:microsoft.com/office/officeart/2008/layout/HalfCircleOrganizationChart"/>
    <dgm:cxn modelId="{B4F0D4FB-93C2-4C97-9F80-FC4F0A8AAD0F}" type="presOf" srcId="{8174F793-D262-446A-903E-6BD02F0FA605}" destId="{7D85389B-6FBE-4B32-AE4F-08609B006E08}" srcOrd="0" destOrd="0" presId="urn:microsoft.com/office/officeart/2008/layout/HalfCircleOrganizationChart"/>
    <dgm:cxn modelId="{B2B3302D-5D1E-49F0-B713-BDF17CE7C7D4}" type="presParOf" srcId="{F947BEA6-ADF8-4D53-812F-B4FF2E14AEF4}" destId="{CC2D365B-456E-4326-A22F-F9829283D50C}" srcOrd="0" destOrd="0" presId="urn:microsoft.com/office/officeart/2008/layout/HalfCircleOrganizationChart"/>
    <dgm:cxn modelId="{9E669ED1-573F-476F-B43E-693FEB0218A9}" type="presParOf" srcId="{CC2D365B-456E-4326-A22F-F9829283D50C}" destId="{F26AC0A7-D8E5-4CF1-B104-04E7AEA2426A}" srcOrd="0" destOrd="0" presId="urn:microsoft.com/office/officeart/2008/layout/HalfCircleOrganizationChart"/>
    <dgm:cxn modelId="{F67CDE87-6CEB-4C27-9028-E047EE600B7A}" type="presParOf" srcId="{F26AC0A7-D8E5-4CF1-B104-04E7AEA2426A}" destId="{B56554AD-D574-4A67-B200-6713C88B8359}" srcOrd="0" destOrd="0" presId="urn:microsoft.com/office/officeart/2008/layout/HalfCircleOrganizationChart"/>
    <dgm:cxn modelId="{8A7F0303-1296-4ADF-80BD-9CC98CDBEF91}" type="presParOf" srcId="{F26AC0A7-D8E5-4CF1-B104-04E7AEA2426A}" destId="{04E94FFD-3F04-45F0-BBE5-53B82B7823E8}" srcOrd="1" destOrd="0" presId="urn:microsoft.com/office/officeart/2008/layout/HalfCircleOrganizationChart"/>
    <dgm:cxn modelId="{2E44DF77-3E72-4E47-A47F-124892827B9D}" type="presParOf" srcId="{F26AC0A7-D8E5-4CF1-B104-04E7AEA2426A}" destId="{AA66F6A2-6CC8-4E1A-B576-E9970498BD1D}" srcOrd="2" destOrd="0" presId="urn:microsoft.com/office/officeart/2008/layout/HalfCircleOrganizationChart"/>
    <dgm:cxn modelId="{8F41FE86-E979-4F9F-A028-B5FFF740C929}" type="presParOf" srcId="{F26AC0A7-D8E5-4CF1-B104-04E7AEA2426A}" destId="{441B7649-730B-42D2-BE19-AB832321DE07}" srcOrd="3" destOrd="0" presId="urn:microsoft.com/office/officeart/2008/layout/HalfCircleOrganizationChart"/>
    <dgm:cxn modelId="{AE64636E-E63D-4510-9043-7C9F687894CA}" type="presParOf" srcId="{CC2D365B-456E-4326-A22F-F9829283D50C}" destId="{B9575251-379A-4DE7-9310-2A8EBD00A93D}" srcOrd="1" destOrd="0" presId="urn:microsoft.com/office/officeart/2008/layout/HalfCircleOrganizationChart"/>
    <dgm:cxn modelId="{D3777FB6-7AC3-41C4-8737-CB744ADB7EDE}" type="presParOf" srcId="{B9575251-379A-4DE7-9310-2A8EBD00A93D}" destId="{75E3898B-3B0D-476B-89DB-23CFE5DD9F51}" srcOrd="0" destOrd="0" presId="urn:microsoft.com/office/officeart/2008/layout/HalfCircleOrganizationChart"/>
    <dgm:cxn modelId="{4D72C65F-4C68-4543-A162-5B44C9B90E72}" type="presParOf" srcId="{B9575251-379A-4DE7-9310-2A8EBD00A93D}" destId="{1949644D-6E50-4126-9020-0B4756CB5D68}" srcOrd="1" destOrd="0" presId="urn:microsoft.com/office/officeart/2008/layout/HalfCircleOrganizationChart"/>
    <dgm:cxn modelId="{36FC6733-D4FC-4554-80EA-B101DFE71095}" type="presParOf" srcId="{1949644D-6E50-4126-9020-0B4756CB5D68}" destId="{8BE34DE7-B3AD-4D53-87D3-C30924D084D3}" srcOrd="0" destOrd="0" presId="urn:microsoft.com/office/officeart/2008/layout/HalfCircleOrganizationChart"/>
    <dgm:cxn modelId="{2650D49C-2FCD-4BF0-B80F-63BF122967BB}" type="presParOf" srcId="{8BE34DE7-B3AD-4D53-87D3-C30924D084D3}" destId="{B358D5FB-CB1D-44D1-800D-12DA53521BE5}" srcOrd="0" destOrd="0" presId="urn:microsoft.com/office/officeart/2008/layout/HalfCircleOrganizationChart"/>
    <dgm:cxn modelId="{B139331E-0E3E-413A-B187-B088BDD7A20B}" type="presParOf" srcId="{8BE34DE7-B3AD-4D53-87D3-C30924D084D3}" destId="{509EB1C6-3DFC-4A6D-8FE2-787E9BE1AFB6}" srcOrd="1" destOrd="0" presId="urn:microsoft.com/office/officeart/2008/layout/HalfCircleOrganizationChart"/>
    <dgm:cxn modelId="{5EE9DA7E-BEFC-426C-BB61-3A0D5C33EB77}" type="presParOf" srcId="{8BE34DE7-B3AD-4D53-87D3-C30924D084D3}" destId="{7BC46467-B826-4ED5-BE13-71C8E5EA1D9A}" srcOrd="2" destOrd="0" presId="urn:microsoft.com/office/officeart/2008/layout/HalfCircleOrganizationChart"/>
    <dgm:cxn modelId="{FFF2AD37-10D5-473C-B03E-87807A99A3A1}" type="presParOf" srcId="{8BE34DE7-B3AD-4D53-87D3-C30924D084D3}" destId="{C69B0140-C7A3-477F-9D8A-C18E4C212D86}" srcOrd="3" destOrd="0" presId="urn:microsoft.com/office/officeart/2008/layout/HalfCircleOrganizationChart"/>
    <dgm:cxn modelId="{7FD04229-1BA5-4A4E-ACD8-D17A9E5E3571}" type="presParOf" srcId="{1949644D-6E50-4126-9020-0B4756CB5D68}" destId="{92DDFD99-6F05-47CF-AC2B-EB4569275B59}" srcOrd="1" destOrd="0" presId="urn:microsoft.com/office/officeart/2008/layout/HalfCircleOrganizationChart"/>
    <dgm:cxn modelId="{F9C925B7-AB63-4765-9B7C-210A91801C5D}" type="presParOf" srcId="{92DDFD99-6F05-47CF-AC2B-EB4569275B59}" destId="{640A799D-86DC-4553-859E-0ACB93483947}" srcOrd="0" destOrd="0" presId="urn:microsoft.com/office/officeart/2008/layout/HalfCircleOrganizationChart"/>
    <dgm:cxn modelId="{4E40939E-6B44-4F81-872D-89A3F844E5CF}" type="presParOf" srcId="{92DDFD99-6F05-47CF-AC2B-EB4569275B59}" destId="{24661D9C-633C-463D-B535-0C45B83102C6}" srcOrd="1" destOrd="0" presId="urn:microsoft.com/office/officeart/2008/layout/HalfCircleOrganizationChart"/>
    <dgm:cxn modelId="{8708D30C-F1CA-4C47-88C4-F6A976DFEC11}" type="presParOf" srcId="{24661D9C-633C-463D-B535-0C45B83102C6}" destId="{46F5B7A6-B675-48E4-A30E-1050412EAB7A}" srcOrd="0" destOrd="0" presId="urn:microsoft.com/office/officeart/2008/layout/HalfCircleOrganizationChart"/>
    <dgm:cxn modelId="{E420A1E7-98BD-47CC-8C13-B1FB20E7BEA7}" type="presParOf" srcId="{46F5B7A6-B675-48E4-A30E-1050412EAB7A}" destId="{B3770592-4B52-4ACA-B8A3-9C7FA0C64085}" srcOrd="0" destOrd="0" presId="urn:microsoft.com/office/officeart/2008/layout/HalfCircleOrganizationChart"/>
    <dgm:cxn modelId="{A788BF53-BC31-4DBF-8923-A278C2018243}" type="presParOf" srcId="{46F5B7A6-B675-48E4-A30E-1050412EAB7A}" destId="{10217CDA-EF72-4617-886E-85F30DD61362}" srcOrd="1" destOrd="0" presId="urn:microsoft.com/office/officeart/2008/layout/HalfCircleOrganizationChart"/>
    <dgm:cxn modelId="{74083D7F-D402-477C-9A9B-9012E94D562A}" type="presParOf" srcId="{46F5B7A6-B675-48E4-A30E-1050412EAB7A}" destId="{2398A26D-DE08-4B94-B98C-19EB993621D8}" srcOrd="2" destOrd="0" presId="urn:microsoft.com/office/officeart/2008/layout/HalfCircleOrganizationChart"/>
    <dgm:cxn modelId="{11850256-6DBB-4878-A857-0F08FBBE8A9B}" type="presParOf" srcId="{46F5B7A6-B675-48E4-A30E-1050412EAB7A}" destId="{85CD37E6-E759-4389-AB2A-10E757BA0DBC}" srcOrd="3" destOrd="0" presId="urn:microsoft.com/office/officeart/2008/layout/HalfCircleOrganizationChart"/>
    <dgm:cxn modelId="{72969FDD-D3BA-4220-A611-2095EE2C9621}" type="presParOf" srcId="{24661D9C-633C-463D-B535-0C45B83102C6}" destId="{7D4EB61F-7FD3-44FD-8A08-8BA90EC91AD6}" srcOrd="1" destOrd="0" presId="urn:microsoft.com/office/officeart/2008/layout/HalfCircleOrganizationChart"/>
    <dgm:cxn modelId="{D4A206DE-8B37-4824-9BA2-C13E1D02379A}" type="presParOf" srcId="{7D4EB61F-7FD3-44FD-8A08-8BA90EC91AD6}" destId="{124EA878-764F-44D3-B04A-D714BB618E92}" srcOrd="0" destOrd="0" presId="urn:microsoft.com/office/officeart/2008/layout/HalfCircleOrganizationChart"/>
    <dgm:cxn modelId="{0DD79317-98ED-412F-A8CF-8C42C18F25B9}" type="presParOf" srcId="{7D4EB61F-7FD3-44FD-8A08-8BA90EC91AD6}" destId="{3C7C5CA7-05D7-4793-A112-1A2979ACE183}" srcOrd="1" destOrd="0" presId="urn:microsoft.com/office/officeart/2008/layout/HalfCircleOrganizationChart"/>
    <dgm:cxn modelId="{45AAC09F-0F25-4422-86CB-B9ECFAC22CA7}" type="presParOf" srcId="{3C7C5CA7-05D7-4793-A112-1A2979ACE183}" destId="{64D880E7-D21E-4D66-AFDF-37FE674E626D}" srcOrd="0" destOrd="0" presId="urn:microsoft.com/office/officeart/2008/layout/HalfCircleOrganizationChart"/>
    <dgm:cxn modelId="{E99F609E-FACE-4477-BA03-3919850AEC7D}" type="presParOf" srcId="{64D880E7-D21E-4D66-AFDF-37FE674E626D}" destId="{2AAA83E7-C997-4A46-8AB8-4472EF9CE02E}" srcOrd="0" destOrd="0" presId="urn:microsoft.com/office/officeart/2008/layout/HalfCircleOrganizationChart"/>
    <dgm:cxn modelId="{2ED767DF-0068-44F3-B698-DE5648ECAC41}" type="presParOf" srcId="{64D880E7-D21E-4D66-AFDF-37FE674E626D}" destId="{D91A5D9E-7AEE-47E6-BB91-4B4292A6379B}" srcOrd="1" destOrd="0" presId="urn:microsoft.com/office/officeart/2008/layout/HalfCircleOrganizationChart"/>
    <dgm:cxn modelId="{FEF7705A-3552-4603-92E5-3E7D7D813623}" type="presParOf" srcId="{64D880E7-D21E-4D66-AFDF-37FE674E626D}" destId="{F607BDE8-3FBA-477A-8AC6-86E26D4CA587}" srcOrd="2" destOrd="0" presId="urn:microsoft.com/office/officeart/2008/layout/HalfCircleOrganizationChart"/>
    <dgm:cxn modelId="{23A98B7E-929A-40D2-B87B-1648813B351F}" type="presParOf" srcId="{64D880E7-D21E-4D66-AFDF-37FE674E626D}" destId="{2D0320CA-DB48-4505-AEF7-A424E2044785}" srcOrd="3" destOrd="0" presId="urn:microsoft.com/office/officeart/2008/layout/HalfCircleOrganizationChart"/>
    <dgm:cxn modelId="{1BCBB60C-A2CD-4633-BF07-CE2172DD42A5}" type="presParOf" srcId="{3C7C5CA7-05D7-4793-A112-1A2979ACE183}" destId="{B4173357-0723-4B9C-B264-7F26513ED747}" srcOrd="1" destOrd="0" presId="urn:microsoft.com/office/officeart/2008/layout/HalfCircleOrganizationChart"/>
    <dgm:cxn modelId="{2E2B8017-D274-4727-A5CD-0E160A31DF7E}" type="presParOf" srcId="{B4173357-0723-4B9C-B264-7F26513ED747}" destId="{D3FABC19-C923-40AB-8E1A-5777A33A4269}" srcOrd="0" destOrd="0" presId="urn:microsoft.com/office/officeart/2008/layout/HalfCircleOrganizationChart"/>
    <dgm:cxn modelId="{11762C2D-FB76-48E6-929F-4D3B5F26F088}" type="presParOf" srcId="{B4173357-0723-4B9C-B264-7F26513ED747}" destId="{A1911126-461C-4D0A-B498-27EB363E398D}" srcOrd="1" destOrd="0" presId="urn:microsoft.com/office/officeart/2008/layout/HalfCircleOrganizationChart"/>
    <dgm:cxn modelId="{E01F6C61-5109-43F4-A086-A6FD7EC048DB}" type="presParOf" srcId="{A1911126-461C-4D0A-B498-27EB363E398D}" destId="{944178AD-7C70-4DF1-BA3F-0CDB27CB66F7}" srcOrd="0" destOrd="0" presId="urn:microsoft.com/office/officeart/2008/layout/HalfCircleOrganizationChart"/>
    <dgm:cxn modelId="{CFC98018-8170-42EA-8763-19D9B4E240E6}" type="presParOf" srcId="{944178AD-7C70-4DF1-BA3F-0CDB27CB66F7}" destId="{053BCA0F-492C-491E-AED9-56BA1571B1A3}" srcOrd="0" destOrd="0" presId="urn:microsoft.com/office/officeart/2008/layout/HalfCircleOrganizationChart"/>
    <dgm:cxn modelId="{02824CAA-A77F-4305-8EA3-D6B6CCFEE859}" type="presParOf" srcId="{944178AD-7C70-4DF1-BA3F-0CDB27CB66F7}" destId="{5304F27C-93B4-4D91-97CD-7BD6A02B1402}" srcOrd="1" destOrd="0" presId="urn:microsoft.com/office/officeart/2008/layout/HalfCircleOrganizationChart"/>
    <dgm:cxn modelId="{397D669F-D2F2-4F41-B5CA-2D25D7DF24C3}" type="presParOf" srcId="{944178AD-7C70-4DF1-BA3F-0CDB27CB66F7}" destId="{39682765-668C-41C5-A0D5-95CB1B9243C8}" srcOrd="2" destOrd="0" presId="urn:microsoft.com/office/officeart/2008/layout/HalfCircleOrganizationChart"/>
    <dgm:cxn modelId="{679986E2-218A-49CC-8707-9E76D7A44168}" type="presParOf" srcId="{944178AD-7C70-4DF1-BA3F-0CDB27CB66F7}" destId="{A8080641-6BD5-4F22-B43C-70BFD2E752EF}" srcOrd="3" destOrd="0" presId="urn:microsoft.com/office/officeart/2008/layout/HalfCircleOrganizationChart"/>
    <dgm:cxn modelId="{B85CBD13-73C0-4BE2-B264-81044C2EE32E}" type="presParOf" srcId="{A1911126-461C-4D0A-B498-27EB363E398D}" destId="{7170FCA2-F235-4419-BDAC-CF1585A68259}" srcOrd="1" destOrd="0" presId="urn:microsoft.com/office/officeart/2008/layout/HalfCircleOrganizationChart"/>
    <dgm:cxn modelId="{99ACADDE-6E7B-48D4-80AA-E170784E03AE}" type="presParOf" srcId="{7170FCA2-F235-4419-BDAC-CF1585A68259}" destId="{EB48E089-2F12-4ADF-8CF1-4D946C399FD7}" srcOrd="0" destOrd="0" presId="urn:microsoft.com/office/officeart/2008/layout/HalfCircleOrganizationChart"/>
    <dgm:cxn modelId="{FC837B67-F12E-4174-9B76-8E444B626588}" type="presParOf" srcId="{7170FCA2-F235-4419-BDAC-CF1585A68259}" destId="{1404E2D9-0632-41F4-A010-9F9C6128852E}" srcOrd="1" destOrd="0" presId="urn:microsoft.com/office/officeart/2008/layout/HalfCircleOrganizationChart"/>
    <dgm:cxn modelId="{EAAD784E-AEEE-4CAF-92AE-9CC324D0C661}" type="presParOf" srcId="{1404E2D9-0632-41F4-A010-9F9C6128852E}" destId="{F2FF3904-C1A3-42EA-A3C2-5E7681F9E725}" srcOrd="0" destOrd="0" presId="urn:microsoft.com/office/officeart/2008/layout/HalfCircleOrganizationChart"/>
    <dgm:cxn modelId="{FB2AB4E4-33F5-43D6-AB42-DFF447C95B2A}" type="presParOf" srcId="{F2FF3904-C1A3-42EA-A3C2-5E7681F9E725}" destId="{CBF03F5D-C1D4-4DCC-8D4E-DAC161BBFC2C}" srcOrd="0" destOrd="0" presId="urn:microsoft.com/office/officeart/2008/layout/HalfCircleOrganizationChart"/>
    <dgm:cxn modelId="{7A052428-6818-41C1-A695-89CA21E04947}" type="presParOf" srcId="{F2FF3904-C1A3-42EA-A3C2-5E7681F9E725}" destId="{B12476DA-DDBE-490B-87CC-5F6E1C1CAD54}" srcOrd="1" destOrd="0" presId="urn:microsoft.com/office/officeart/2008/layout/HalfCircleOrganizationChart"/>
    <dgm:cxn modelId="{2AC38CDC-A5DA-4FE0-AB46-84FD3E055350}" type="presParOf" srcId="{F2FF3904-C1A3-42EA-A3C2-5E7681F9E725}" destId="{29E57FAC-8F6C-4B14-92EE-7807B78B3AB3}" srcOrd="2" destOrd="0" presId="urn:microsoft.com/office/officeart/2008/layout/HalfCircleOrganizationChart"/>
    <dgm:cxn modelId="{056857B0-25DA-438C-9BD4-798AB965BE6E}" type="presParOf" srcId="{F2FF3904-C1A3-42EA-A3C2-5E7681F9E725}" destId="{3B61706D-BF56-419F-986A-2F1751C59174}" srcOrd="3" destOrd="0" presId="urn:microsoft.com/office/officeart/2008/layout/HalfCircleOrganizationChart"/>
    <dgm:cxn modelId="{C4E551B5-4C53-4811-8ED5-C72C00E7688C}" type="presParOf" srcId="{1404E2D9-0632-41F4-A010-9F9C6128852E}" destId="{E6DAE639-8B49-447B-A8ED-5317043A8AAD}" srcOrd="1" destOrd="0" presId="urn:microsoft.com/office/officeart/2008/layout/HalfCircleOrganizationChart"/>
    <dgm:cxn modelId="{8C6CF513-8AC4-479E-B0E4-9AAE8A1CC0CC}" type="presParOf" srcId="{E6DAE639-8B49-447B-A8ED-5317043A8AAD}" destId="{DA30EFD3-7F40-4090-846F-E8B2D54C0A85}" srcOrd="0" destOrd="0" presId="urn:microsoft.com/office/officeart/2008/layout/HalfCircleOrganizationChart"/>
    <dgm:cxn modelId="{A9F8AC70-DF33-4CF5-BD3B-3A1E3FBAD815}" type="presParOf" srcId="{E6DAE639-8B49-447B-A8ED-5317043A8AAD}" destId="{473334B3-FF10-4959-AE17-D3C780970D4E}" srcOrd="1" destOrd="0" presId="urn:microsoft.com/office/officeart/2008/layout/HalfCircleOrganizationChart"/>
    <dgm:cxn modelId="{9492BD2F-A1CC-4DFD-9172-111041168865}" type="presParOf" srcId="{473334B3-FF10-4959-AE17-D3C780970D4E}" destId="{0675FBE3-93CB-4C12-8B72-DA9188D7679A}" srcOrd="0" destOrd="0" presId="urn:microsoft.com/office/officeart/2008/layout/HalfCircleOrganizationChart"/>
    <dgm:cxn modelId="{D1C80B55-F7AE-42EE-A937-FB9170E1EB65}" type="presParOf" srcId="{0675FBE3-93CB-4C12-8B72-DA9188D7679A}" destId="{5EC39129-56E8-4774-BB44-7733C0AE1620}" srcOrd="0" destOrd="0" presId="urn:microsoft.com/office/officeart/2008/layout/HalfCircleOrganizationChart"/>
    <dgm:cxn modelId="{A4773A71-8FF7-4BC5-9EB0-5682E2129151}" type="presParOf" srcId="{0675FBE3-93CB-4C12-8B72-DA9188D7679A}" destId="{626BB890-4EC1-40CC-9279-525E40AC399D}" srcOrd="1" destOrd="0" presId="urn:microsoft.com/office/officeart/2008/layout/HalfCircleOrganizationChart"/>
    <dgm:cxn modelId="{37B2B895-7666-49ED-AC4F-04B49EA0A4E9}" type="presParOf" srcId="{0675FBE3-93CB-4C12-8B72-DA9188D7679A}" destId="{DE469C2E-FBAB-48AC-A00C-602E9FB1CB17}" srcOrd="2" destOrd="0" presId="urn:microsoft.com/office/officeart/2008/layout/HalfCircleOrganizationChart"/>
    <dgm:cxn modelId="{1467B7C9-2A7F-465F-9BEC-A30762D54907}" type="presParOf" srcId="{0675FBE3-93CB-4C12-8B72-DA9188D7679A}" destId="{6CCCF2ED-206E-4565-BDE8-805BE435E5B0}" srcOrd="3" destOrd="0" presId="urn:microsoft.com/office/officeart/2008/layout/HalfCircleOrganizationChart"/>
    <dgm:cxn modelId="{E665743E-515E-4305-9C02-8A95B0919C29}" type="presParOf" srcId="{473334B3-FF10-4959-AE17-D3C780970D4E}" destId="{30C710B9-8524-404B-BFB7-97AE20277283}" srcOrd="1" destOrd="0" presId="urn:microsoft.com/office/officeart/2008/layout/HalfCircleOrganizationChart"/>
    <dgm:cxn modelId="{0F2A89AD-37F4-401A-AAB0-14012DD48CC8}" type="presParOf" srcId="{473334B3-FF10-4959-AE17-D3C780970D4E}" destId="{87D139E7-B492-49C4-BFAD-A60D09633836}" srcOrd="2" destOrd="0" presId="urn:microsoft.com/office/officeart/2008/layout/HalfCircleOrganizationChart"/>
    <dgm:cxn modelId="{7CBE51FC-5F76-4007-A5B9-8B5CF386CCB0}" type="presParOf" srcId="{1404E2D9-0632-41F4-A010-9F9C6128852E}" destId="{81DA8E79-909F-4561-A539-B88A36521908}" srcOrd="2" destOrd="0" presId="urn:microsoft.com/office/officeart/2008/layout/HalfCircleOrganizationChart"/>
    <dgm:cxn modelId="{E8C373C3-74C1-40B2-A1F8-5C7DFEB96314}" type="presParOf" srcId="{A1911126-461C-4D0A-B498-27EB363E398D}" destId="{7BBDC315-AB23-464B-9570-AA5F7AC6A12B}" srcOrd="2" destOrd="0" presId="urn:microsoft.com/office/officeart/2008/layout/HalfCircleOrganizationChart"/>
    <dgm:cxn modelId="{702D2192-E5FB-42BC-AF06-1361C38F0CCC}" type="presParOf" srcId="{3C7C5CA7-05D7-4793-A112-1A2979ACE183}" destId="{7E9462A2-E2AA-4EC8-8E42-37986FBED84C}" srcOrd="2" destOrd="0" presId="urn:microsoft.com/office/officeart/2008/layout/HalfCircleOrganizationChart"/>
    <dgm:cxn modelId="{A2DA93D2-2B82-4B20-974C-56BF3BB4E1D9}" type="presParOf" srcId="{24661D9C-633C-463D-B535-0C45B83102C6}" destId="{F238E011-04DF-4210-B51A-7DCA9D5B2458}" srcOrd="2" destOrd="0" presId="urn:microsoft.com/office/officeart/2008/layout/HalfCircleOrganizationChart"/>
    <dgm:cxn modelId="{E4B0CEEC-F123-4127-AA63-79FCC2C66830}" type="presParOf" srcId="{92DDFD99-6F05-47CF-AC2B-EB4569275B59}" destId="{3C639572-E830-4F45-9305-30B623EAE5C4}" srcOrd="2" destOrd="0" presId="urn:microsoft.com/office/officeart/2008/layout/HalfCircleOrganizationChart"/>
    <dgm:cxn modelId="{689A5DA4-6507-4F16-AB5B-B66E1D8ECCB1}" type="presParOf" srcId="{92DDFD99-6F05-47CF-AC2B-EB4569275B59}" destId="{E89C5C5A-70FF-487C-86CF-53FD11F97870}" srcOrd="3" destOrd="0" presId="urn:microsoft.com/office/officeart/2008/layout/HalfCircleOrganizationChart"/>
    <dgm:cxn modelId="{C40373A2-E998-40C5-BAC9-4D4C1742443B}" type="presParOf" srcId="{E89C5C5A-70FF-487C-86CF-53FD11F97870}" destId="{5650A39E-9D89-4198-A935-40241F618271}" srcOrd="0" destOrd="0" presId="urn:microsoft.com/office/officeart/2008/layout/HalfCircleOrganizationChart"/>
    <dgm:cxn modelId="{D5B45094-4E69-4860-B502-72FA78AAAF06}" type="presParOf" srcId="{5650A39E-9D89-4198-A935-40241F618271}" destId="{5F5979C9-0A7F-42C7-A4A9-0FFC5FC7CE48}" srcOrd="0" destOrd="0" presId="urn:microsoft.com/office/officeart/2008/layout/HalfCircleOrganizationChart"/>
    <dgm:cxn modelId="{DAE893ED-BB64-4A8F-96CB-CBA8AA1380DD}" type="presParOf" srcId="{5650A39E-9D89-4198-A935-40241F618271}" destId="{C6D3BB79-760D-4A1B-949C-31E8FD925F86}" srcOrd="1" destOrd="0" presId="urn:microsoft.com/office/officeart/2008/layout/HalfCircleOrganizationChart"/>
    <dgm:cxn modelId="{E2D8C11A-3190-4E37-A278-084B72D7C492}" type="presParOf" srcId="{5650A39E-9D89-4198-A935-40241F618271}" destId="{6BFA37A2-68F5-4E7E-8124-3AA9809348F4}" srcOrd="2" destOrd="0" presId="urn:microsoft.com/office/officeart/2008/layout/HalfCircleOrganizationChart"/>
    <dgm:cxn modelId="{C1E88BF7-834A-432F-823C-641DB0CD7D00}" type="presParOf" srcId="{5650A39E-9D89-4198-A935-40241F618271}" destId="{7619DDFB-D548-4F1B-BE5F-1C014C380A25}" srcOrd="3" destOrd="0" presId="urn:microsoft.com/office/officeart/2008/layout/HalfCircleOrganizationChart"/>
    <dgm:cxn modelId="{95D6A9B6-5651-42A6-AF7E-63360A74B31F}" type="presParOf" srcId="{E89C5C5A-70FF-487C-86CF-53FD11F97870}" destId="{D4F8E2D1-965C-41FB-957A-C3507350910D}" srcOrd="1" destOrd="0" presId="urn:microsoft.com/office/officeart/2008/layout/HalfCircleOrganizationChart"/>
    <dgm:cxn modelId="{CAA868EF-FC31-468F-AE5B-BBD9B94C699B}" type="presParOf" srcId="{D4F8E2D1-965C-41FB-957A-C3507350910D}" destId="{8F392CE6-A296-46C6-A141-4777C64915B1}" srcOrd="0" destOrd="0" presId="urn:microsoft.com/office/officeart/2008/layout/HalfCircleOrganizationChart"/>
    <dgm:cxn modelId="{3B72DCF9-AE2C-44B2-8405-D98A3F0AE794}" type="presParOf" srcId="{D4F8E2D1-965C-41FB-957A-C3507350910D}" destId="{D10E779F-AE6D-444C-BBF0-CA2DF143F30F}" srcOrd="1" destOrd="0" presId="urn:microsoft.com/office/officeart/2008/layout/HalfCircleOrganizationChart"/>
    <dgm:cxn modelId="{FD550E79-128E-4D45-AC05-3E76550B9B7B}" type="presParOf" srcId="{D10E779F-AE6D-444C-BBF0-CA2DF143F30F}" destId="{21E3BC28-94FC-44A4-868B-67C41955CAC2}" srcOrd="0" destOrd="0" presId="urn:microsoft.com/office/officeart/2008/layout/HalfCircleOrganizationChart"/>
    <dgm:cxn modelId="{C40506F0-0CE7-4538-BF46-06EE3C8A9E22}" type="presParOf" srcId="{21E3BC28-94FC-44A4-868B-67C41955CAC2}" destId="{D0981898-20A9-404F-A5D5-B1C5ED32FF40}" srcOrd="0" destOrd="0" presId="urn:microsoft.com/office/officeart/2008/layout/HalfCircleOrganizationChart"/>
    <dgm:cxn modelId="{B66E9C4B-A99F-498E-B1AF-451C7723CADD}" type="presParOf" srcId="{21E3BC28-94FC-44A4-868B-67C41955CAC2}" destId="{65F7FA48-E9CC-4CA4-853B-4C2CE960E97E}" srcOrd="1" destOrd="0" presId="urn:microsoft.com/office/officeart/2008/layout/HalfCircleOrganizationChart"/>
    <dgm:cxn modelId="{A8D850C6-2758-4980-BE21-931330C1A673}" type="presParOf" srcId="{21E3BC28-94FC-44A4-868B-67C41955CAC2}" destId="{5DF91313-F6C1-4DD4-A8AA-D085DDCABA96}" srcOrd="2" destOrd="0" presId="urn:microsoft.com/office/officeart/2008/layout/HalfCircleOrganizationChart"/>
    <dgm:cxn modelId="{814EAB5B-2400-417D-B422-47816CA2D6CE}" type="presParOf" srcId="{21E3BC28-94FC-44A4-868B-67C41955CAC2}" destId="{978E1D6B-7649-466F-A927-462DE16D395D}" srcOrd="3" destOrd="0" presId="urn:microsoft.com/office/officeart/2008/layout/HalfCircleOrganizationChart"/>
    <dgm:cxn modelId="{1B9EE65A-F64C-416D-A29C-DCE03F060E19}" type="presParOf" srcId="{D10E779F-AE6D-444C-BBF0-CA2DF143F30F}" destId="{B5E1A36D-4627-4CC8-855A-410038F32D73}" srcOrd="1" destOrd="0" presId="urn:microsoft.com/office/officeart/2008/layout/HalfCircleOrganizationChart"/>
    <dgm:cxn modelId="{BE9FC739-180F-4484-844D-B0E2FE991E13}" type="presParOf" srcId="{B5E1A36D-4627-4CC8-855A-410038F32D73}" destId="{7D85389B-6FBE-4B32-AE4F-08609B006E08}" srcOrd="0" destOrd="0" presId="urn:microsoft.com/office/officeart/2008/layout/HalfCircleOrganizationChart"/>
    <dgm:cxn modelId="{AE3041BA-05D8-411A-B678-826E2FB3C923}" type="presParOf" srcId="{B5E1A36D-4627-4CC8-855A-410038F32D73}" destId="{3FCBE501-E395-431F-8358-D9B653CB96C1}" srcOrd="1" destOrd="0" presId="urn:microsoft.com/office/officeart/2008/layout/HalfCircleOrganizationChart"/>
    <dgm:cxn modelId="{AFA701B7-D2C4-40E3-AC78-C843894C279D}" type="presParOf" srcId="{3FCBE501-E395-431F-8358-D9B653CB96C1}" destId="{80CFE81E-96A9-4169-94B8-8E9EFB341257}" srcOrd="0" destOrd="0" presId="urn:microsoft.com/office/officeart/2008/layout/HalfCircleOrganizationChart"/>
    <dgm:cxn modelId="{460B9292-D25A-4373-AAA7-4CC2FD1EFE1A}" type="presParOf" srcId="{80CFE81E-96A9-4169-94B8-8E9EFB341257}" destId="{8F534E69-4A55-4DA4-95CE-9BB91CB30BBC}" srcOrd="0" destOrd="0" presId="urn:microsoft.com/office/officeart/2008/layout/HalfCircleOrganizationChart"/>
    <dgm:cxn modelId="{DE6C25EF-F19F-499E-BD6B-4131A1840856}" type="presParOf" srcId="{80CFE81E-96A9-4169-94B8-8E9EFB341257}" destId="{8102F957-A562-4A30-AC21-1330932D0D75}" srcOrd="1" destOrd="0" presId="urn:microsoft.com/office/officeart/2008/layout/HalfCircleOrganizationChart"/>
    <dgm:cxn modelId="{1053907B-17CA-4DD5-9B4C-F6BA577E0391}" type="presParOf" srcId="{80CFE81E-96A9-4169-94B8-8E9EFB341257}" destId="{9E161B1D-83B8-40BF-B399-275D9DC9728B}" srcOrd="2" destOrd="0" presId="urn:microsoft.com/office/officeart/2008/layout/HalfCircleOrganizationChart"/>
    <dgm:cxn modelId="{188B8447-B975-4073-8029-5B03E83C8541}" type="presParOf" srcId="{80CFE81E-96A9-4169-94B8-8E9EFB341257}" destId="{125AB74C-2E1B-4F72-A03D-CA20D86CC2DC}" srcOrd="3" destOrd="0" presId="urn:microsoft.com/office/officeart/2008/layout/HalfCircleOrganizationChart"/>
    <dgm:cxn modelId="{846DDD62-3515-4002-8B0E-37A135E1B01C}" type="presParOf" srcId="{3FCBE501-E395-431F-8358-D9B653CB96C1}" destId="{B594C062-B88E-4DCD-982E-BD41EC5E3F9F}" srcOrd="1" destOrd="0" presId="urn:microsoft.com/office/officeart/2008/layout/HalfCircleOrganizationChart"/>
    <dgm:cxn modelId="{B3E03C57-A30F-4D0D-844B-5A35B7649FC5}" type="presParOf" srcId="{B594C062-B88E-4DCD-982E-BD41EC5E3F9F}" destId="{C95D10EF-63B3-4BB6-8C73-5D286438AAA8}" srcOrd="0" destOrd="0" presId="urn:microsoft.com/office/officeart/2008/layout/HalfCircleOrganizationChart"/>
    <dgm:cxn modelId="{B559C491-1486-4219-8C6A-522C5AF64B23}" type="presParOf" srcId="{B594C062-B88E-4DCD-982E-BD41EC5E3F9F}" destId="{D8A0655F-DA88-4632-B829-43039532B30F}" srcOrd="1" destOrd="0" presId="urn:microsoft.com/office/officeart/2008/layout/HalfCircleOrganizationChart"/>
    <dgm:cxn modelId="{A70198FC-6580-4E91-B6B1-2DD64AD50D7F}" type="presParOf" srcId="{D8A0655F-DA88-4632-B829-43039532B30F}" destId="{BFEB5422-834C-4F7E-B72E-CEA088545563}" srcOrd="0" destOrd="0" presId="urn:microsoft.com/office/officeart/2008/layout/HalfCircleOrganizationChart"/>
    <dgm:cxn modelId="{9FB764F1-95AA-4622-BE8A-1726E3E186C9}" type="presParOf" srcId="{BFEB5422-834C-4F7E-B72E-CEA088545563}" destId="{C3B5220B-DB26-422B-A447-EC92700C4ABA}" srcOrd="0" destOrd="0" presId="urn:microsoft.com/office/officeart/2008/layout/HalfCircleOrganizationChart"/>
    <dgm:cxn modelId="{26011C3A-601C-4F1C-ACEC-A70EED6B8062}" type="presParOf" srcId="{BFEB5422-834C-4F7E-B72E-CEA088545563}" destId="{B3239E58-E1F6-4C7D-8A2A-762A6CBC9466}" srcOrd="1" destOrd="0" presId="urn:microsoft.com/office/officeart/2008/layout/HalfCircleOrganizationChart"/>
    <dgm:cxn modelId="{07ED2AAA-8D5E-44F2-8DF4-CF19EAEFA7FD}" type="presParOf" srcId="{BFEB5422-834C-4F7E-B72E-CEA088545563}" destId="{2D0C1F93-BBA0-4DDF-A3D9-D5BA59F50D14}" srcOrd="2" destOrd="0" presId="urn:microsoft.com/office/officeart/2008/layout/HalfCircleOrganizationChart"/>
    <dgm:cxn modelId="{2D86CD93-0ADE-49C0-A5C2-AB14CE431195}" type="presParOf" srcId="{BFEB5422-834C-4F7E-B72E-CEA088545563}" destId="{D7CD74DB-B0CF-412F-812B-5100E97E9290}" srcOrd="3" destOrd="0" presId="urn:microsoft.com/office/officeart/2008/layout/HalfCircleOrganizationChart"/>
    <dgm:cxn modelId="{08347357-C66B-40B8-9D73-23ADC199A0DC}" type="presParOf" srcId="{D8A0655F-DA88-4632-B829-43039532B30F}" destId="{63C75B0F-9B24-43BA-9D6F-48A4042A805C}" srcOrd="1" destOrd="0" presId="urn:microsoft.com/office/officeart/2008/layout/HalfCircleOrganizationChart"/>
    <dgm:cxn modelId="{0CC7CBE1-A313-4C9A-9D1F-0D180E55AFDC}" type="presParOf" srcId="{63C75B0F-9B24-43BA-9D6F-48A4042A805C}" destId="{80BEDBCE-4B2E-4B3F-8CC4-C01657196AD2}" srcOrd="0" destOrd="0" presId="urn:microsoft.com/office/officeart/2008/layout/HalfCircleOrganizationChart"/>
    <dgm:cxn modelId="{5C591A0B-A207-4378-915A-EDA769B386B0}" type="presParOf" srcId="{63C75B0F-9B24-43BA-9D6F-48A4042A805C}" destId="{3C61A1B9-947A-4C0C-BA63-D0589897398F}" srcOrd="1" destOrd="0" presId="urn:microsoft.com/office/officeart/2008/layout/HalfCircleOrganizationChart"/>
    <dgm:cxn modelId="{3D985495-EF61-4325-BB46-D4B94F0FDD62}" type="presParOf" srcId="{3C61A1B9-947A-4C0C-BA63-D0589897398F}" destId="{95805049-CBAB-405B-A9FF-9598BEB28386}" srcOrd="0" destOrd="0" presId="urn:microsoft.com/office/officeart/2008/layout/HalfCircleOrganizationChart"/>
    <dgm:cxn modelId="{FD57ABF3-5E8F-4BC4-B7B3-34ADC5DE0EA4}" type="presParOf" srcId="{95805049-CBAB-405B-A9FF-9598BEB28386}" destId="{35F02EB3-E3BC-4A14-953E-7F7AD0F0A04A}" srcOrd="0" destOrd="0" presId="urn:microsoft.com/office/officeart/2008/layout/HalfCircleOrganizationChart"/>
    <dgm:cxn modelId="{4B0926B6-AF36-4AB5-A694-EBA71E6C78D6}" type="presParOf" srcId="{95805049-CBAB-405B-A9FF-9598BEB28386}" destId="{A94BA7A8-6BC9-4442-BD9D-371F67D7BF4A}" srcOrd="1" destOrd="0" presId="urn:microsoft.com/office/officeart/2008/layout/HalfCircleOrganizationChart"/>
    <dgm:cxn modelId="{4B19B56E-7FCD-4A9A-BF79-A2D520837DC7}" type="presParOf" srcId="{95805049-CBAB-405B-A9FF-9598BEB28386}" destId="{AE3DC075-327D-4790-BD24-846C43296355}" srcOrd="2" destOrd="0" presId="urn:microsoft.com/office/officeart/2008/layout/HalfCircleOrganizationChart"/>
    <dgm:cxn modelId="{4B40F1D0-C2D0-4AE1-BCEF-D7C32FF023D6}" type="presParOf" srcId="{95805049-CBAB-405B-A9FF-9598BEB28386}" destId="{48F7A04F-D297-487D-B889-4ABBF7D5C8D2}" srcOrd="3" destOrd="0" presId="urn:microsoft.com/office/officeart/2008/layout/HalfCircleOrganizationChart"/>
    <dgm:cxn modelId="{846958A6-4AB4-4BA5-8464-FEE522B76226}" type="presParOf" srcId="{3C61A1B9-947A-4C0C-BA63-D0589897398F}" destId="{0505B452-6D80-4B39-9F6B-0E3415D20FCC}" srcOrd="1" destOrd="0" presId="urn:microsoft.com/office/officeart/2008/layout/HalfCircleOrganizationChart"/>
    <dgm:cxn modelId="{ABE41BD2-D31B-41A6-806C-3EFA0EC1078A}" type="presParOf" srcId="{3C61A1B9-947A-4C0C-BA63-D0589897398F}" destId="{62F64E53-5683-4CFD-A2EB-0AFDDA782EBA}" srcOrd="2" destOrd="0" presId="urn:microsoft.com/office/officeart/2008/layout/HalfCircleOrganizationChart"/>
    <dgm:cxn modelId="{A059AF1C-F6EC-4960-960D-44A1F0691556}" type="presParOf" srcId="{D8A0655F-DA88-4632-B829-43039532B30F}" destId="{1845AD0F-5D96-4025-87FD-4B6E97AAA757}" srcOrd="2" destOrd="0" presId="urn:microsoft.com/office/officeart/2008/layout/HalfCircleOrganizationChart"/>
    <dgm:cxn modelId="{912BDE4E-90CB-42B6-AB39-E4B2209990C8}" type="presParOf" srcId="{3FCBE501-E395-431F-8358-D9B653CB96C1}" destId="{07A30CAA-70F5-41EA-BE35-5C609D710F7F}" srcOrd="2" destOrd="0" presId="urn:microsoft.com/office/officeart/2008/layout/HalfCircleOrganizationChart"/>
    <dgm:cxn modelId="{0A542276-1EA8-4875-AFC6-F0F0AE5CE070}" type="presParOf" srcId="{D10E779F-AE6D-444C-BBF0-CA2DF143F30F}" destId="{C27E8A47-733E-403A-9C5D-D845AF294B4C}" srcOrd="2" destOrd="0" presId="urn:microsoft.com/office/officeart/2008/layout/HalfCircleOrganizationChart"/>
    <dgm:cxn modelId="{225DA14D-FD6F-49BD-8031-7B3BE08D9E9B}" type="presParOf" srcId="{E89C5C5A-70FF-487C-86CF-53FD11F97870}" destId="{854ADE63-4925-430E-A5CB-7A0888728328}" srcOrd="2" destOrd="0" presId="urn:microsoft.com/office/officeart/2008/layout/HalfCircleOrganizationChart"/>
    <dgm:cxn modelId="{1CD26346-25D1-4154-8AF9-F4DF9334782A}" type="presParOf" srcId="{92DDFD99-6F05-47CF-AC2B-EB4569275B59}" destId="{FE1E1202-E4D2-438A-8B8B-C5AFCFACDBAE}" srcOrd="4" destOrd="0" presId="urn:microsoft.com/office/officeart/2008/layout/HalfCircleOrganizationChart"/>
    <dgm:cxn modelId="{9608D663-34C0-46FE-B31D-8EFF195142E1}" type="presParOf" srcId="{92DDFD99-6F05-47CF-AC2B-EB4569275B59}" destId="{E1FE7E55-7FB9-445C-9C1B-EA50C8D4D54D}" srcOrd="5" destOrd="0" presId="urn:microsoft.com/office/officeart/2008/layout/HalfCircleOrganizationChart"/>
    <dgm:cxn modelId="{FE244995-A73A-4FFB-BB8C-7374B316D490}" type="presParOf" srcId="{E1FE7E55-7FB9-445C-9C1B-EA50C8D4D54D}" destId="{A4E43C5F-42A2-4C9B-A43A-E0917573EC01}" srcOrd="0" destOrd="0" presId="urn:microsoft.com/office/officeart/2008/layout/HalfCircleOrganizationChart"/>
    <dgm:cxn modelId="{DA838CEB-6DF3-4A03-8300-A64D6BEF7E79}" type="presParOf" srcId="{A4E43C5F-42A2-4C9B-A43A-E0917573EC01}" destId="{295C8172-A0C0-4E7B-9185-175B68D9A944}" srcOrd="0" destOrd="0" presId="urn:microsoft.com/office/officeart/2008/layout/HalfCircleOrganizationChart"/>
    <dgm:cxn modelId="{DDB15368-89C6-4E09-85CF-20041CFECCB9}" type="presParOf" srcId="{A4E43C5F-42A2-4C9B-A43A-E0917573EC01}" destId="{D768B9FF-BB0D-4446-83A0-4DCCECBEB976}" srcOrd="1" destOrd="0" presId="urn:microsoft.com/office/officeart/2008/layout/HalfCircleOrganizationChart"/>
    <dgm:cxn modelId="{88D81E83-3927-43B9-BE20-7887191C74CA}" type="presParOf" srcId="{A4E43C5F-42A2-4C9B-A43A-E0917573EC01}" destId="{CBD39865-01D5-4A8D-8199-81044B993966}" srcOrd="2" destOrd="0" presId="urn:microsoft.com/office/officeart/2008/layout/HalfCircleOrganizationChart"/>
    <dgm:cxn modelId="{A54D6733-E1DB-4692-8395-5F4BBA471256}" type="presParOf" srcId="{A4E43C5F-42A2-4C9B-A43A-E0917573EC01}" destId="{0BE8A522-06A5-4496-BDA1-F551A489A802}" srcOrd="3" destOrd="0" presId="urn:microsoft.com/office/officeart/2008/layout/HalfCircleOrganizationChart"/>
    <dgm:cxn modelId="{BE2ED770-F530-42E1-99E7-170EF0819877}" type="presParOf" srcId="{E1FE7E55-7FB9-445C-9C1B-EA50C8D4D54D}" destId="{4F31FEA7-A799-4395-A435-E4DF548267F0}" srcOrd="1" destOrd="0" presId="urn:microsoft.com/office/officeart/2008/layout/HalfCircleOrganizationChart"/>
    <dgm:cxn modelId="{7847AD8E-4357-445D-B0CB-28D016690848}" type="presParOf" srcId="{4F31FEA7-A799-4395-A435-E4DF548267F0}" destId="{9F1BC1C7-6B9F-4FE3-BE3C-5CFB75B2FB99}" srcOrd="0" destOrd="0" presId="urn:microsoft.com/office/officeart/2008/layout/HalfCircleOrganizationChart"/>
    <dgm:cxn modelId="{6DA49B04-506F-4A15-A1C6-7784467FD8AB}" type="presParOf" srcId="{4F31FEA7-A799-4395-A435-E4DF548267F0}" destId="{3F9BFF27-980A-4923-91F6-4FADA108A3C1}" srcOrd="1" destOrd="0" presId="urn:microsoft.com/office/officeart/2008/layout/HalfCircleOrganizationChart"/>
    <dgm:cxn modelId="{5C314F6D-BC5A-42D3-A9EE-1275321AF247}" type="presParOf" srcId="{3F9BFF27-980A-4923-91F6-4FADA108A3C1}" destId="{9FE3D0E2-BCCD-4D1D-B1F7-AF9592819B89}" srcOrd="0" destOrd="0" presId="urn:microsoft.com/office/officeart/2008/layout/HalfCircleOrganizationChart"/>
    <dgm:cxn modelId="{252179C7-37DB-4D2F-9C2C-706BD4D82796}" type="presParOf" srcId="{9FE3D0E2-BCCD-4D1D-B1F7-AF9592819B89}" destId="{8A9AE24D-7C6D-47EF-A3A1-0830C6B07158}" srcOrd="0" destOrd="0" presId="urn:microsoft.com/office/officeart/2008/layout/HalfCircleOrganizationChart"/>
    <dgm:cxn modelId="{FC0228C2-15C2-482B-B472-C8B10394A41D}" type="presParOf" srcId="{9FE3D0E2-BCCD-4D1D-B1F7-AF9592819B89}" destId="{353994A3-E1EE-436E-9D98-CE3E52C01607}" srcOrd="1" destOrd="0" presId="urn:microsoft.com/office/officeart/2008/layout/HalfCircleOrganizationChart"/>
    <dgm:cxn modelId="{EBC1E4A9-E72A-40C1-B100-82FEBB087450}" type="presParOf" srcId="{9FE3D0E2-BCCD-4D1D-B1F7-AF9592819B89}" destId="{BF034513-0DE4-4D5B-8068-D996D5AE03C0}" srcOrd="2" destOrd="0" presId="urn:microsoft.com/office/officeart/2008/layout/HalfCircleOrganizationChart"/>
    <dgm:cxn modelId="{C4F00F4E-7B22-4789-B9E1-CB51A9A68D94}" type="presParOf" srcId="{9FE3D0E2-BCCD-4D1D-B1F7-AF9592819B89}" destId="{011B656D-C200-484A-A656-CEBA9071A160}" srcOrd="3" destOrd="0" presId="urn:microsoft.com/office/officeart/2008/layout/HalfCircleOrganizationChart"/>
    <dgm:cxn modelId="{9B8F54D6-6C49-4FF2-BB29-B64079CC5F2F}" type="presParOf" srcId="{3F9BFF27-980A-4923-91F6-4FADA108A3C1}" destId="{AC7BD4AB-5036-4CA8-AD25-2742F0F53A67}" srcOrd="1" destOrd="0" presId="urn:microsoft.com/office/officeart/2008/layout/HalfCircleOrganizationChart"/>
    <dgm:cxn modelId="{3B8238A7-888C-4CEA-A65A-63AFCCDF1E88}" type="presParOf" srcId="{AC7BD4AB-5036-4CA8-AD25-2742F0F53A67}" destId="{D64E6352-29F3-465C-8F29-DFC0CB8675A6}" srcOrd="0" destOrd="0" presId="urn:microsoft.com/office/officeart/2008/layout/HalfCircleOrganizationChart"/>
    <dgm:cxn modelId="{01560A11-BD39-4D01-8B89-028A76999545}" type="presParOf" srcId="{AC7BD4AB-5036-4CA8-AD25-2742F0F53A67}" destId="{A0F12D84-C4BC-409E-90F6-26EFBC9D3F73}" srcOrd="1" destOrd="0" presId="urn:microsoft.com/office/officeart/2008/layout/HalfCircleOrganizationChart"/>
    <dgm:cxn modelId="{88D26EE5-901E-4009-A308-C22251BD537E}" type="presParOf" srcId="{A0F12D84-C4BC-409E-90F6-26EFBC9D3F73}" destId="{55B8DE2E-BC6F-41D8-A5B3-BF2642AB920B}" srcOrd="0" destOrd="0" presId="urn:microsoft.com/office/officeart/2008/layout/HalfCircleOrganizationChart"/>
    <dgm:cxn modelId="{8757D976-752E-4C44-84E0-E69EBA4B8069}" type="presParOf" srcId="{55B8DE2E-BC6F-41D8-A5B3-BF2642AB920B}" destId="{E8F95F3C-DE92-4F45-B6C4-FF0FE9F7798B}" srcOrd="0" destOrd="0" presId="urn:microsoft.com/office/officeart/2008/layout/HalfCircleOrganizationChart"/>
    <dgm:cxn modelId="{67172D38-4AB3-464D-AC27-9A29657F1CE7}" type="presParOf" srcId="{55B8DE2E-BC6F-41D8-A5B3-BF2642AB920B}" destId="{D0B87343-A99A-4164-8F5C-2B4D20894EFB}" srcOrd="1" destOrd="0" presId="urn:microsoft.com/office/officeart/2008/layout/HalfCircleOrganizationChart"/>
    <dgm:cxn modelId="{87EF010A-D0C5-4B44-BC9D-2D140AA16C65}" type="presParOf" srcId="{55B8DE2E-BC6F-41D8-A5B3-BF2642AB920B}" destId="{03653B39-C97C-4371-8A7C-CD5AD9DC6B77}" srcOrd="2" destOrd="0" presId="urn:microsoft.com/office/officeart/2008/layout/HalfCircleOrganizationChart"/>
    <dgm:cxn modelId="{0BDBA535-9ED0-46EF-A71A-D642B115EF71}" type="presParOf" srcId="{55B8DE2E-BC6F-41D8-A5B3-BF2642AB920B}" destId="{16CD2C33-3669-4C38-A164-DD70CC3584DE}" srcOrd="3" destOrd="0" presId="urn:microsoft.com/office/officeart/2008/layout/HalfCircleOrganizationChart"/>
    <dgm:cxn modelId="{A209F838-A20A-4922-8143-0CA4FD25BFB2}" type="presParOf" srcId="{A0F12D84-C4BC-409E-90F6-26EFBC9D3F73}" destId="{A4572433-55EE-432C-85FB-4ECEF13F4527}" srcOrd="1" destOrd="0" presId="urn:microsoft.com/office/officeart/2008/layout/HalfCircleOrganizationChart"/>
    <dgm:cxn modelId="{FA88607C-314A-42CC-9355-DB29B678FA3F}" type="presParOf" srcId="{A4572433-55EE-432C-85FB-4ECEF13F4527}" destId="{0AF52539-BA79-4890-9B37-C8C0F6DDBE28}" srcOrd="0" destOrd="0" presId="urn:microsoft.com/office/officeart/2008/layout/HalfCircleOrganizationChart"/>
    <dgm:cxn modelId="{A8CB0B34-8876-46BD-ACB7-AD11F86C5329}" type="presParOf" srcId="{A4572433-55EE-432C-85FB-4ECEF13F4527}" destId="{5BF65943-00B6-4936-B95F-E6594F4838D5}" srcOrd="1" destOrd="0" presId="urn:microsoft.com/office/officeart/2008/layout/HalfCircleOrganizationChart"/>
    <dgm:cxn modelId="{75447EA0-6B7B-4F55-A4BC-DC9BA5256BC3}" type="presParOf" srcId="{5BF65943-00B6-4936-B95F-E6594F4838D5}" destId="{436623E1-B6A0-4664-ABE4-623AD80C8876}" srcOrd="0" destOrd="0" presId="urn:microsoft.com/office/officeart/2008/layout/HalfCircleOrganizationChart"/>
    <dgm:cxn modelId="{0EBB94B5-1004-47D3-972F-8881BAC1B292}" type="presParOf" srcId="{436623E1-B6A0-4664-ABE4-623AD80C8876}" destId="{14809422-2A0F-4A1B-B99E-F4DAEBF6A620}" srcOrd="0" destOrd="0" presId="urn:microsoft.com/office/officeart/2008/layout/HalfCircleOrganizationChart"/>
    <dgm:cxn modelId="{C66FD5FA-F246-4A32-A6AC-A2FCA26E8B9A}" type="presParOf" srcId="{436623E1-B6A0-4664-ABE4-623AD80C8876}" destId="{69068FE5-9728-4850-AE42-0A10C61D8055}" srcOrd="1" destOrd="0" presId="urn:microsoft.com/office/officeart/2008/layout/HalfCircleOrganizationChart"/>
    <dgm:cxn modelId="{30C6542A-0A87-45CF-8C48-0CB6FDB1221F}" type="presParOf" srcId="{436623E1-B6A0-4664-ABE4-623AD80C8876}" destId="{F671F66A-F719-48BA-A8D9-917A3B6C9346}" srcOrd="2" destOrd="0" presId="urn:microsoft.com/office/officeart/2008/layout/HalfCircleOrganizationChart"/>
    <dgm:cxn modelId="{137DE520-5BCC-472E-AE3B-5F08FE74C119}" type="presParOf" srcId="{436623E1-B6A0-4664-ABE4-623AD80C8876}" destId="{58FF07B4-8C9F-4641-9C04-6D6FD3FB3DFE}" srcOrd="3" destOrd="0" presId="urn:microsoft.com/office/officeart/2008/layout/HalfCircleOrganizationChart"/>
    <dgm:cxn modelId="{84A5CCB0-2AAC-4CE5-AE28-5446D08FF251}" type="presParOf" srcId="{5BF65943-00B6-4936-B95F-E6594F4838D5}" destId="{8998AF29-6BFE-46E3-8DDD-7967DCBF9DE4}" srcOrd="1" destOrd="0" presId="urn:microsoft.com/office/officeart/2008/layout/HalfCircleOrganizationChart"/>
    <dgm:cxn modelId="{68927315-DCB5-4A7D-838A-C60AD027723A}" type="presParOf" srcId="{8998AF29-6BFE-46E3-8DDD-7967DCBF9DE4}" destId="{48F9179C-1D52-4553-B7A1-D07BA87928C0}" srcOrd="0" destOrd="0" presId="urn:microsoft.com/office/officeart/2008/layout/HalfCircleOrganizationChart"/>
    <dgm:cxn modelId="{CB099CEE-8653-44E3-8450-9C792CC3FA91}" type="presParOf" srcId="{8998AF29-6BFE-46E3-8DDD-7967DCBF9DE4}" destId="{54BA089E-DCDB-4900-97EB-2B4849C1CE57}" srcOrd="1" destOrd="0" presId="urn:microsoft.com/office/officeart/2008/layout/HalfCircleOrganizationChart"/>
    <dgm:cxn modelId="{3B96F606-A64B-44F3-90DA-6516D38E8049}" type="presParOf" srcId="{54BA089E-DCDB-4900-97EB-2B4849C1CE57}" destId="{D9A13481-B6CB-42DA-8577-74294E4943B8}" srcOrd="0" destOrd="0" presId="urn:microsoft.com/office/officeart/2008/layout/HalfCircleOrganizationChart"/>
    <dgm:cxn modelId="{3387705E-2E64-4BC8-821C-E19A71FA9C8A}" type="presParOf" srcId="{D9A13481-B6CB-42DA-8577-74294E4943B8}" destId="{49F5EEC6-0EFB-4169-9BD1-6B0D6206E937}" srcOrd="0" destOrd="0" presId="urn:microsoft.com/office/officeart/2008/layout/HalfCircleOrganizationChart"/>
    <dgm:cxn modelId="{FF0EC652-F2DD-4491-9FF8-06A89B341C2E}" type="presParOf" srcId="{D9A13481-B6CB-42DA-8577-74294E4943B8}" destId="{2B30282C-BE34-42A9-B979-C7CD516B8E2A}" srcOrd="1" destOrd="0" presId="urn:microsoft.com/office/officeart/2008/layout/HalfCircleOrganizationChart"/>
    <dgm:cxn modelId="{68638158-6DE7-4DB5-B03C-688A4E5AF8C3}" type="presParOf" srcId="{D9A13481-B6CB-42DA-8577-74294E4943B8}" destId="{E5ABA31D-6081-48C1-8209-7AF0452CA2C6}" srcOrd="2" destOrd="0" presId="urn:microsoft.com/office/officeart/2008/layout/HalfCircleOrganizationChart"/>
    <dgm:cxn modelId="{37D02126-1FEC-400E-9845-92FACCF8AE68}" type="presParOf" srcId="{D9A13481-B6CB-42DA-8577-74294E4943B8}" destId="{C68E153C-B484-4569-8D38-09A9B4CA9821}" srcOrd="3" destOrd="0" presId="urn:microsoft.com/office/officeart/2008/layout/HalfCircleOrganizationChart"/>
    <dgm:cxn modelId="{37EE3BBA-29E6-4DB9-A999-671CE2B645C7}" type="presParOf" srcId="{54BA089E-DCDB-4900-97EB-2B4849C1CE57}" destId="{A071D72E-3435-4596-ACFD-2D8D5C3EF028}" srcOrd="1" destOrd="0" presId="urn:microsoft.com/office/officeart/2008/layout/HalfCircleOrganizationChart"/>
    <dgm:cxn modelId="{B17BC118-43D0-4E48-8A80-2E7FEFFE94F9}" type="presParOf" srcId="{54BA089E-DCDB-4900-97EB-2B4849C1CE57}" destId="{B443DA00-AF2B-4110-8661-87EEF39FBBC1}" srcOrd="2" destOrd="0" presId="urn:microsoft.com/office/officeart/2008/layout/HalfCircleOrganizationChart"/>
    <dgm:cxn modelId="{C406DD7B-53EC-4D40-BBD7-0F64CDB5F1D8}" type="presParOf" srcId="{5BF65943-00B6-4936-B95F-E6594F4838D5}" destId="{68CD6CC5-36A7-465A-B390-3CE32E2AEFA2}" srcOrd="2" destOrd="0" presId="urn:microsoft.com/office/officeart/2008/layout/HalfCircleOrganizationChart"/>
    <dgm:cxn modelId="{5A6CE660-D09A-4255-A125-77B08168F5E0}" type="presParOf" srcId="{A4572433-55EE-432C-85FB-4ECEF13F4527}" destId="{7F6710E3-E5DC-4789-A02F-DE6BCC28B39A}" srcOrd="2" destOrd="0" presId="urn:microsoft.com/office/officeart/2008/layout/HalfCircleOrganizationChart"/>
    <dgm:cxn modelId="{48009262-8612-4A1F-837B-D1E524DDAEB3}" type="presParOf" srcId="{A4572433-55EE-432C-85FB-4ECEF13F4527}" destId="{9312CFCA-9B18-4881-ABDE-65E368A20A9A}" srcOrd="3" destOrd="0" presId="urn:microsoft.com/office/officeart/2008/layout/HalfCircleOrganizationChart"/>
    <dgm:cxn modelId="{66F14069-ED3D-46F2-9D35-AE10A4AEC88F}" type="presParOf" srcId="{9312CFCA-9B18-4881-ABDE-65E368A20A9A}" destId="{3FCF219E-5933-4A36-84EC-6661E319F7F2}" srcOrd="0" destOrd="0" presId="urn:microsoft.com/office/officeart/2008/layout/HalfCircleOrganizationChart"/>
    <dgm:cxn modelId="{4A2632D5-3123-4752-9E1A-696C5D14F731}" type="presParOf" srcId="{3FCF219E-5933-4A36-84EC-6661E319F7F2}" destId="{763C2B68-6832-46A0-ABCC-AA36B4FCD7E3}" srcOrd="0" destOrd="0" presId="urn:microsoft.com/office/officeart/2008/layout/HalfCircleOrganizationChart"/>
    <dgm:cxn modelId="{91E6C7AA-3B58-4E9F-B021-5A798C36ADB7}" type="presParOf" srcId="{3FCF219E-5933-4A36-84EC-6661E319F7F2}" destId="{D35FA242-6763-4E13-A49C-6104215B357E}" srcOrd="1" destOrd="0" presId="urn:microsoft.com/office/officeart/2008/layout/HalfCircleOrganizationChart"/>
    <dgm:cxn modelId="{DB70C6C9-79D0-4FE3-9859-7926FFCDBC9F}" type="presParOf" srcId="{3FCF219E-5933-4A36-84EC-6661E319F7F2}" destId="{27432EB9-1882-4EE3-9BF4-A707F4BE1E61}" srcOrd="2" destOrd="0" presId="urn:microsoft.com/office/officeart/2008/layout/HalfCircleOrganizationChart"/>
    <dgm:cxn modelId="{B7ADE61C-A472-46B6-84AF-76A5980692B1}" type="presParOf" srcId="{3FCF219E-5933-4A36-84EC-6661E319F7F2}" destId="{87A99F26-AC3C-4774-BA1C-70E9B57964C0}" srcOrd="3" destOrd="0" presId="urn:microsoft.com/office/officeart/2008/layout/HalfCircleOrganizationChart"/>
    <dgm:cxn modelId="{F9579CA4-55F2-4A9E-B09C-DDB192EE4E15}" type="presParOf" srcId="{9312CFCA-9B18-4881-ABDE-65E368A20A9A}" destId="{2363ECD9-8D61-42A0-8633-0F9F6135CFDC}" srcOrd="1" destOrd="0" presId="urn:microsoft.com/office/officeart/2008/layout/HalfCircleOrganizationChart"/>
    <dgm:cxn modelId="{120E23DE-5351-49BF-BDFF-AF3C3895FE76}" type="presParOf" srcId="{2363ECD9-8D61-42A0-8633-0F9F6135CFDC}" destId="{65635535-EB42-4F25-8F44-8031C860F8DE}" srcOrd="0" destOrd="0" presId="urn:microsoft.com/office/officeart/2008/layout/HalfCircleOrganizationChart"/>
    <dgm:cxn modelId="{8C7C1DB5-F58E-4111-8091-92359CDF8BBE}" type="presParOf" srcId="{2363ECD9-8D61-42A0-8633-0F9F6135CFDC}" destId="{C0293188-2779-417E-8585-60B11B1D74F7}" srcOrd="1" destOrd="0" presId="urn:microsoft.com/office/officeart/2008/layout/HalfCircleOrganizationChart"/>
    <dgm:cxn modelId="{70612D79-AC35-43E9-B9F9-A45FF4167772}" type="presParOf" srcId="{C0293188-2779-417E-8585-60B11B1D74F7}" destId="{6AA124D3-8CBE-4E24-AC72-AFB684340E1B}" srcOrd="0" destOrd="0" presId="urn:microsoft.com/office/officeart/2008/layout/HalfCircleOrganizationChart"/>
    <dgm:cxn modelId="{849067BD-A470-4792-952A-9AD3992FB8B2}" type="presParOf" srcId="{6AA124D3-8CBE-4E24-AC72-AFB684340E1B}" destId="{794467E6-EE08-429D-B713-50BEED4E58E6}" srcOrd="0" destOrd="0" presId="urn:microsoft.com/office/officeart/2008/layout/HalfCircleOrganizationChart"/>
    <dgm:cxn modelId="{D49D8EB8-7211-4E6D-9067-D0D47AE7853D}" type="presParOf" srcId="{6AA124D3-8CBE-4E24-AC72-AFB684340E1B}" destId="{F41F1617-7C18-46B9-9502-DC9021917BF8}" srcOrd="1" destOrd="0" presId="urn:microsoft.com/office/officeart/2008/layout/HalfCircleOrganizationChart"/>
    <dgm:cxn modelId="{C9089F64-B633-4F78-9A53-91443CE0754C}" type="presParOf" srcId="{6AA124D3-8CBE-4E24-AC72-AFB684340E1B}" destId="{82039FB5-E85A-4CD0-8299-9F5454BC74BC}" srcOrd="2" destOrd="0" presId="urn:microsoft.com/office/officeart/2008/layout/HalfCircleOrganizationChart"/>
    <dgm:cxn modelId="{70C2356A-991F-4C6B-AF47-D15071769E5D}" type="presParOf" srcId="{6AA124D3-8CBE-4E24-AC72-AFB684340E1B}" destId="{B18CE999-BE70-4166-A8BD-E395771E4B7C}" srcOrd="3" destOrd="0" presId="urn:microsoft.com/office/officeart/2008/layout/HalfCircleOrganizationChart"/>
    <dgm:cxn modelId="{4F32A435-8C64-4B97-A57F-B8E8031A5965}" type="presParOf" srcId="{C0293188-2779-417E-8585-60B11B1D74F7}" destId="{652F0B4E-15D2-4E59-9369-0D4FACF46912}" srcOrd="1" destOrd="0" presId="urn:microsoft.com/office/officeart/2008/layout/HalfCircleOrganizationChart"/>
    <dgm:cxn modelId="{767AD113-E638-47D9-B8E8-95573ABE2A2B}" type="presParOf" srcId="{C0293188-2779-417E-8585-60B11B1D74F7}" destId="{E34735EE-2D37-4FC9-81CA-126BDEBF8D1B}" srcOrd="2" destOrd="0" presId="urn:microsoft.com/office/officeart/2008/layout/HalfCircleOrganizationChart"/>
    <dgm:cxn modelId="{352D3493-9398-432E-812E-A7994139563B}" type="presParOf" srcId="{9312CFCA-9B18-4881-ABDE-65E368A20A9A}" destId="{AA103B51-10FF-4F25-840F-B9D81E401A62}" srcOrd="2" destOrd="0" presId="urn:microsoft.com/office/officeart/2008/layout/HalfCircleOrganizationChart"/>
    <dgm:cxn modelId="{8175A889-9C74-4984-8845-EB18D09A87EA}" type="presParOf" srcId="{A0F12D84-C4BC-409E-90F6-26EFBC9D3F73}" destId="{CCD2387E-A688-4B88-9AD7-1EFF93FAE7FD}" srcOrd="2" destOrd="0" presId="urn:microsoft.com/office/officeart/2008/layout/HalfCircleOrganizationChart"/>
    <dgm:cxn modelId="{023A17D0-A7AC-42B6-9C3B-D9D914A7B67E}" type="presParOf" srcId="{3F9BFF27-980A-4923-91F6-4FADA108A3C1}" destId="{F5072324-1887-4B39-8CF1-03703BA4F700}" srcOrd="2" destOrd="0" presId="urn:microsoft.com/office/officeart/2008/layout/HalfCircleOrganizationChart"/>
    <dgm:cxn modelId="{B0C4B3EE-09C4-4E9D-AD78-95BFEA943DC3}" type="presParOf" srcId="{E1FE7E55-7FB9-445C-9C1B-EA50C8D4D54D}" destId="{C547F473-9FDB-46E3-978B-A80F5E8FA4E7}" srcOrd="2" destOrd="0" presId="urn:microsoft.com/office/officeart/2008/layout/HalfCircleOrganizationChart"/>
    <dgm:cxn modelId="{3BDF005A-3BBA-436E-A7F4-D4E41DF0FC23}" type="presParOf" srcId="{1949644D-6E50-4126-9020-0B4756CB5D68}" destId="{6F036C18-3D85-4009-95C3-22B131B19E0F}" srcOrd="2" destOrd="0" presId="urn:microsoft.com/office/officeart/2008/layout/HalfCircleOrganizationChart"/>
    <dgm:cxn modelId="{FF6CBDD8-EACC-4B75-8467-6AD471229FF9}" type="presParOf" srcId="{CC2D365B-456E-4326-A22F-F9829283D50C}" destId="{222AC86F-9547-4DC0-A6BF-C78836B2E66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35535-EB42-4F25-8F44-8031C860F8DE}">
      <dsp:nvSpPr>
        <dsp:cNvPr id="0" name=""/>
        <dsp:cNvSpPr/>
      </dsp:nvSpPr>
      <dsp:spPr>
        <a:xfrm>
          <a:off x="5758569" y="4608616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710E3-E5DC-4789-A02F-DE6BCC28B39A}">
      <dsp:nvSpPr>
        <dsp:cNvPr id="0" name=""/>
        <dsp:cNvSpPr/>
      </dsp:nvSpPr>
      <dsp:spPr>
        <a:xfrm>
          <a:off x="5070506" y="3801136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9179C-1D52-4553-B7A1-D07BA87928C0}">
      <dsp:nvSpPr>
        <dsp:cNvPr id="0" name=""/>
        <dsp:cNvSpPr/>
      </dsp:nvSpPr>
      <dsp:spPr>
        <a:xfrm>
          <a:off x="4382442" y="4608616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52539-BA79-4890-9B37-C8C0F6DDBE28}">
      <dsp:nvSpPr>
        <dsp:cNvPr id="0" name=""/>
        <dsp:cNvSpPr/>
      </dsp:nvSpPr>
      <dsp:spPr>
        <a:xfrm>
          <a:off x="4382442" y="3801136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E6352-29F3-465C-8F29-DFC0CB8675A6}">
      <dsp:nvSpPr>
        <dsp:cNvPr id="0" name=""/>
        <dsp:cNvSpPr/>
      </dsp:nvSpPr>
      <dsp:spPr>
        <a:xfrm>
          <a:off x="5024786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BC1C7-6B9F-4FE3-BE3C-5CFB75B2FB99}">
      <dsp:nvSpPr>
        <dsp:cNvPr id="0" name=""/>
        <dsp:cNvSpPr/>
      </dsp:nvSpPr>
      <dsp:spPr>
        <a:xfrm>
          <a:off x="5024786" y="218617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E1202-E4D2-438A-8B8B-C5AFCFACDBAE}">
      <dsp:nvSpPr>
        <dsp:cNvPr id="0" name=""/>
        <dsp:cNvSpPr/>
      </dsp:nvSpPr>
      <dsp:spPr>
        <a:xfrm>
          <a:off x="3350347" y="1378698"/>
          <a:ext cx="1720158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720158" y="119415"/>
              </a:lnTo>
              <a:lnTo>
                <a:pt x="1720158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EDBCE-4B2E-4B3F-8CC4-C01657196AD2}">
      <dsp:nvSpPr>
        <dsp:cNvPr id="0" name=""/>
        <dsp:cNvSpPr/>
      </dsp:nvSpPr>
      <dsp:spPr>
        <a:xfrm>
          <a:off x="3006315" y="4608616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D10EF-63B3-4BB6-8C73-5D286438AAA8}">
      <dsp:nvSpPr>
        <dsp:cNvPr id="0" name=""/>
        <dsp:cNvSpPr/>
      </dsp:nvSpPr>
      <dsp:spPr>
        <a:xfrm>
          <a:off x="2960595" y="3801136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5389B-6FBE-4B32-AE4F-08609B006E08}">
      <dsp:nvSpPr>
        <dsp:cNvPr id="0" name=""/>
        <dsp:cNvSpPr/>
      </dsp:nvSpPr>
      <dsp:spPr>
        <a:xfrm>
          <a:off x="2960595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92CE6-A296-46C6-A141-4777C64915B1}">
      <dsp:nvSpPr>
        <dsp:cNvPr id="0" name=""/>
        <dsp:cNvSpPr/>
      </dsp:nvSpPr>
      <dsp:spPr>
        <a:xfrm>
          <a:off x="2960595" y="218617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39572-E830-4F45-9305-30B623EAE5C4}">
      <dsp:nvSpPr>
        <dsp:cNvPr id="0" name=""/>
        <dsp:cNvSpPr/>
      </dsp:nvSpPr>
      <dsp:spPr>
        <a:xfrm>
          <a:off x="3006315" y="1378698"/>
          <a:ext cx="344031" cy="238831"/>
        </a:xfrm>
        <a:custGeom>
          <a:avLst/>
          <a:gdLst/>
          <a:ahLst/>
          <a:cxnLst/>
          <a:rect l="0" t="0" r="0" b="0"/>
          <a:pathLst>
            <a:path>
              <a:moveTo>
                <a:pt x="344031" y="0"/>
              </a:moveTo>
              <a:lnTo>
                <a:pt x="344031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EFD3-7F40-4090-846F-E8B2D54C0A85}">
      <dsp:nvSpPr>
        <dsp:cNvPr id="0" name=""/>
        <dsp:cNvSpPr/>
      </dsp:nvSpPr>
      <dsp:spPr>
        <a:xfrm>
          <a:off x="1630188" y="4608616"/>
          <a:ext cx="523155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8"/>
              </a:lnTo>
              <a:lnTo>
                <a:pt x="523155" y="3411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8E089-2F12-4ADF-8CF1-4D946C399FD7}">
      <dsp:nvSpPr>
        <dsp:cNvPr id="0" name=""/>
        <dsp:cNvSpPr/>
      </dsp:nvSpPr>
      <dsp:spPr>
        <a:xfrm>
          <a:off x="1584468" y="3801136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ABC19-C923-40AB-8E1A-5777A33A4269}">
      <dsp:nvSpPr>
        <dsp:cNvPr id="0" name=""/>
        <dsp:cNvSpPr/>
      </dsp:nvSpPr>
      <dsp:spPr>
        <a:xfrm>
          <a:off x="1584468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EA878-764F-44D3-B04A-D714BB618E92}">
      <dsp:nvSpPr>
        <dsp:cNvPr id="0" name=""/>
        <dsp:cNvSpPr/>
      </dsp:nvSpPr>
      <dsp:spPr>
        <a:xfrm>
          <a:off x="1584468" y="218617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A799D-86DC-4553-859E-0ACB93483947}">
      <dsp:nvSpPr>
        <dsp:cNvPr id="0" name=""/>
        <dsp:cNvSpPr/>
      </dsp:nvSpPr>
      <dsp:spPr>
        <a:xfrm>
          <a:off x="1630188" y="1378698"/>
          <a:ext cx="1720158" cy="238831"/>
        </a:xfrm>
        <a:custGeom>
          <a:avLst/>
          <a:gdLst/>
          <a:ahLst/>
          <a:cxnLst/>
          <a:rect l="0" t="0" r="0" b="0"/>
          <a:pathLst>
            <a:path>
              <a:moveTo>
                <a:pt x="1720158" y="0"/>
              </a:moveTo>
              <a:lnTo>
                <a:pt x="1720158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3898B-3B0D-476B-89DB-23CFE5DD9F51}">
      <dsp:nvSpPr>
        <dsp:cNvPr id="0" name=""/>
        <dsp:cNvSpPr/>
      </dsp:nvSpPr>
      <dsp:spPr>
        <a:xfrm>
          <a:off x="3304627" y="571219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94FFD-3F04-45F0-BBE5-53B82B7823E8}">
      <dsp:nvSpPr>
        <dsp:cNvPr id="0" name=""/>
        <dsp:cNvSpPr/>
      </dsp:nvSpPr>
      <dsp:spPr>
        <a:xfrm>
          <a:off x="3066023" y="2571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6F6A2-6CC8-4E1A-B576-E9970498BD1D}">
      <dsp:nvSpPr>
        <dsp:cNvPr id="0" name=""/>
        <dsp:cNvSpPr/>
      </dsp:nvSpPr>
      <dsp:spPr>
        <a:xfrm>
          <a:off x="3066023" y="2571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554AD-D574-4A67-B200-6713C88B8359}">
      <dsp:nvSpPr>
        <dsp:cNvPr id="0" name=""/>
        <dsp:cNvSpPr/>
      </dsp:nvSpPr>
      <dsp:spPr>
        <a:xfrm>
          <a:off x="2781699" y="104928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Bacteria</a:t>
          </a:r>
        </a:p>
      </dsp:txBody>
      <dsp:txXfrm>
        <a:off x="2781699" y="104928"/>
        <a:ext cx="1137294" cy="363934"/>
      </dsp:txXfrm>
    </dsp:sp>
    <dsp:sp modelId="{509EB1C6-3DFC-4A6D-8FE2-787E9BE1AFB6}">
      <dsp:nvSpPr>
        <dsp:cNvPr id="0" name=""/>
        <dsp:cNvSpPr/>
      </dsp:nvSpPr>
      <dsp:spPr>
        <a:xfrm>
          <a:off x="3066023" y="81005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46467-B826-4ED5-BE13-71C8E5EA1D9A}">
      <dsp:nvSpPr>
        <dsp:cNvPr id="0" name=""/>
        <dsp:cNvSpPr/>
      </dsp:nvSpPr>
      <dsp:spPr>
        <a:xfrm>
          <a:off x="3066023" y="81005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8D5FB-CB1D-44D1-800D-12DA53521BE5}">
      <dsp:nvSpPr>
        <dsp:cNvPr id="0" name=""/>
        <dsp:cNvSpPr/>
      </dsp:nvSpPr>
      <dsp:spPr>
        <a:xfrm>
          <a:off x="2781699" y="912407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Terrabacteria</a:t>
          </a:r>
          <a:r>
            <a:rPr lang="en-GB" sz="1100" b="1" i="1" kern="1200" dirty="0"/>
            <a:t> group</a:t>
          </a:r>
        </a:p>
      </dsp:txBody>
      <dsp:txXfrm>
        <a:off x="2781699" y="912407"/>
        <a:ext cx="1137294" cy="363934"/>
      </dsp:txXfrm>
    </dsp:sp>
    <dsp:sp modelId="{10217CDA-EF72-4617-886E-85F30DD61362}">
      <dsp:nvSpPr>
        <dsp:cNvPr id="0" name=""/>
        <dsp:cNvSpPr/>
      </dsp:nvSpPr>
      <dsp:spPr>
        <a:xfrm>
          <a:off x="1345865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8A26D-DE08-4B94-B98C-19EB993621D8}">
      <dsp:nvSpPr>
        <dsp:cNvPr id="0" name=""/>
        <dsp:cNvSpPr/>
      </dsp:nvSpPr>
      <dsp:spPr>
        <a:xfrm>
          <a:off x="1345865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0592-4B52-4ACA-B8A3-9C7FA0C64085}">
      <dsp:nvSpPr>
        <dsp:cNvPr id="0" name=""/>
        <dsp:cNvSpPr/>
      </dsp:nvSpPr>
      <dsp:spPr>
        <a:xfrm>
          <a:off x="1061541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Actinobacteria</a:t>
          </a:r>
        </a:p>
      </dsp:txBody>
      <dsp:txXfrm>
        <a:off x="1061541" y="1719886"/>
        <a:ext cx="1137294" cy="363934"/>
      </dsp:txXfrm>
    </dsp:sp>
    <dsp:sp modelId="{D91A5D9E-7AEE-47E6-BB91-4B4292A6379B}">
      <dsp:nvSpPr>
        <dsp:cNvPr id="0" name=""/>
        <dsp:cNvSpPr/>
      </dsp:nvSpPr>
      <dsp:spPr>
        <a:xfrm>
          <a:off x="1345865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7BDE8-3FBA-477A-8AC6-86E26D4CA587}">
      <dsp:nvSpPr>
        <dsp:cNvPr id="0" name=""/>
        <dsp:cNvSpPr/>
      </dsp:nvSpPr>
      <dsp:spPr>
        <a:xfrm>
          <a:off x="1345865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A83E7-C997-4A46-8AB8-4472EF9CE02E}">
      <dsp:nvSpPr>
        <dsp:cNvPr id="0" name=""/>
        <dsp:cNvSpPr/>
      </dsp:nvSpPr>
      <dsp:spPr>
        <a:xfrm>
          <a:off x="1061541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Actinomycetia</a:t>
          </a:r>
          <a:endParaRPr lang="en-GB" sz="1100" b="1" i="1" kern="1200" dirty="0"/>
        </a:p>
      </dsp:txBody>
      <dsp:txXfrm>
        <a:off x="1061541" y="2527366"/>
        <a:ext cx="1137294" cy="363934"/>
      </dsp:txXfrm>
    </dsp:sp>
    <dsp:sp modelId="{5304F27C-93B4-4D91-97CD-7BD6A02B1402}">
      <dsp:nvSpPr>
        <dsp:cNvPr id="0" name=""/>
        <dsp:cNvSpPr/>
      </dsp:nvSpPr>
      <dsp:spPr>
        <a:xfrm>
          <a:off x="1345865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82765-668C-41C5-A0D5-95CB1B9243C8}">
      <dsp:nvSpPr>
        <dsp:cNvPr id="0" name=""/>
        <dsp:cNvSpPr/>
      </dsp:nvSpPr>
      <dsp:spPr>
        <a:xfrm>
          <a:off x="1345865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BCA0F-492C-491E-AED9-56BA1571B1A3}">
      <dsp:nvSpPr>
        <dsp:cNvPr id="0" name=""/>
        <dsp:cNvSpPr/>
      </dsp:nvSpPr>
      <dsp:spPr>
        <a:xfrm>
          <a:off x="1061541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Corynebacteriales</a:t>
          </a:r>
          <a:endParaRPr lang="en-GB" sz="1100" b="1" i="1" kern="1200" dirty="0"/>
        </a:p>
      </dsp:txBody>
      <dsp:txXfrm>
        <a:off x="1061541" y="3334845"/>
        <a:ext cx="1137294" cy="363934"/>
      </dsp:txXfrm>
    </dsp:sp>
    <dsp:sp modelId="{B12476DA-DDBE-490B-87CC-5F6E1C1CAD54}">
      <dsp:nvSpPr>
        <dsp:cNvPr id="0" name=""/>
        <dsp:cNvSpPr/>
      </dsp:nvSpPr>
      <dsp:spPr>
        <a:xfrm>
          <a:off x="1345865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57FAC-8F6C-4B14-92EE-7807B78B3AB3}">
      <dsp:nvSpPr>
        <dsp:cNvPr id="0" name=""/>
        <dsp:cNvSpPr/>
      </dsp:nvSpPr>
      <dsp:spPr>
        <a:xfrm>
          <a:off x="1345865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03F5D-C1D4-4DCC-8D4E-DAC161BBFC2C}">
      <dsp:nvSpPr>
        <dsp:cNvPr id="0" name=""/>
        <dsp:cNvSpPr/>
      </dsp:nvSpPr>
      <dsp:spPr>
        <a:xfrm>
          <a:off x="1061541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/>
            <a:t>Mycobacteriaceae</a:t>
          </a:r>
          <a:endParaRPr lang="en-GB" sz="1100" b="1" i="1" kern="1200" dirty="0"/>
        </a:p>
      </dsp:txBody>
      <dsp:txXfrm>
        <a:off x="1061541" y="4142325"/>
        <a:ext cx="1137294" cy="363934"/>
      </dsp:txXfrm>
    </dsp:sp>
    <dsp:sp modelId="{626BB890-4EC1-40CC-9279-525E40AC399D}">
      <dsp:nvSpPr>
        <dsp:cNvPr id="0" name=""/>
        <dsp:cNvSpPr/>
      </dsp:nvSpPr>
      <dsp:spPr>
        <a:xfrm>
          <a:off x="2085106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69C2E-FBAB-48AC-A00C-602E9FB1CB17}">
      <dsp:nvSpPr>
        <dsp:cNvPr id="0" name=""/>
        <dsp:cNvSpPr/>
      </dsp:nvSpPr>
      <dsp:spPr>
        <a:xfrm>
          <a:off x="2085106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39129-56E8-4774-BB44-7733C0AE1620}">
      <dsp:nvSpPr>
        <dsp:cNvPr id="0" name=""/>
        <dsp:cNvSpPr/>
      </dsp:nvSpPr>
      <dsp:spPr>
        <a:xfrm>
          <a:off x="180078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Mycobacterium</a:t>
          </a:r>
        </a:p>
      </dsp:txBody>
      <dsp:txXfrm>
        <a:off x="1800783" y="4949804"/>
        <a:ext cx="1137294" cy="363934"/>
      </dsp:txXfrm>
    </dsp:sp>
    <dsp:sp modelId="{C6D3BB79-760D-4A1B-949C-31E8FD925F86}">
      <dsp:nvSpPr>
        <dsp:cNvPr id="0" name=""/>
        <dsp:cNvSpPr/>
      </dsp:nvSpPr>
      <dsp:spPr>
        <a:xfrm>
          <a:off x="2721991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A37A2-68F5-4E7E-8124-3AA9809348F4}">
      <dsp:nvSpPr>
        <dsp:cNvPr id="0" name=""/>
        <dsp:cNvSpPr/>
      </dsp:nvSpPr>
      <dsp:spPr>
        <a:xfrm>
          <a:off x="2721991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979C9-0A7F-42C7-A4A9-0FFC5FC7CE48}">
      <dsp:nvSpPr>
        <dsp:cNvPr id="0" name=""/>
        <dsp:cNvSpPr/>
      </dsp:nvSpPr>
      <dsp:spPr>
        <a:xfrm>
          <a:off x="2437668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Tenericutes</a:t>
          </a:r>
          <a:endParaRPr lang="en-GB" sz="1100" b="1" i="1" kern="1200" dirty="0"/>
        </a:p>
      </dsp:txBody>
      <dsp:txXfrm>
        <a:off x="2437668" y="1719886"/>
        <a:ext cx="1137294" cy="363934"/>
      </dsp:txXfrm>
    </dsp:sp>
    <dsp:sp modelId="{65F7FA48-E9CC-4CA4-853B-4C2CE960E97E}">
      <dsp:nvSpPr>
        <dsp:cNvPr id="0" name=""/>
        <dsp:cNvSpPr/>
      </dsp:nvSpPr>
      <dsp:spPr>
        <a:xfrm>
          <a:off x="2721991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91313-F6C1-4DD4-A8AA-D085DDCABA96}">
      <dsp:nvSpPr>
        <dsp:cNvPr id="0" name=""/>
        <dsp:cNvSpPr/>
      </dsp:nvSpPr>
      <dsp:spPr>
        <a:xfrm>
          <a:off x="2721991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81898-20A9-404F-A5D5-B1C5ED32FF40}">
      <dsp:nvSpPr>
        <dsp:cNvPr id="0" name=""/>
        <dsp:cNvSpPr/>
      </dsp:nvSpPr>
      <dsp:spPr>
        <a:xfrm>
          <a:off x="2437668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Mollicutes</a:t>
          </a:r>
        </a:p>
      </dsp:txBody>
      <dsp:txXfrm>
        <a:off x="2437668" y="2527366"/>
        <a:ext cx="1137294" cy="363934"/>
      </dsp:txXfrm>
    </dsp:sp>
    <dsp:sp modelId="{8102F957-A562-4A30-AC21-1330932D0D75}">
      <dsp:nvSpPr>
        <dsp:cNvPr id="0" name=""/>
        <dsp:cNvSpPr/>
      </dsp:nvSpPr>
      <dsp:spPr>
        <a:xfrm>
          <a:off x="2721991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1B1D-83B8-40BF-B399-275D9DC9728B}">
      <dsp:nvSpPr>
        <dsp:cNvPr id="0" name=""/>
        <dsp:cNvSpPr/>
      </dsp:nvSpPr>
      <dsp:spPr>
        <a:xfrm>
          <a:off x="2721991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4E69-4A55-4DA4-95CE-9BB91CB30BBC}">
      <dsp:nvSpPr>
        <dsp:cNvPr id="0" name=""/>
        <dsp:cNvSpPr/>
      </dsp:nvSpPr>
      <dsp:spPr>
        <a:xfrm>
          <a:off x="2437668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Mycoplasmatales</a:t>
          </a:r>
          <a:endParaRPr lang="en-GB" sz="1100" b="1" i="1" kern="1200" dirty="0"/>
        </a:p>
      </dsp:txBody>
      <dsp:txXfrm>
        <a:off x="2437668" y="3334845"/>
        <a:ext cx="1137294" cy="363934"/>
      </dsp:txXfrm>
    </dsp:sp>
    <dsp:sp modelId="{B3239E58-E1F6-4C7D-8A2A-762A6CBC9466}">
      <dsp:nvSpPr>
        <dsp:cNvPr id="0" name=""/>
        <dsp:cNvSpPr/>
      </dsp:nvSpPr>
      <dsp:spPr>
        <a:xfrm>
          <a:off x="2721991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C1F93-BBA0-4DDF-A3D9-D5BA59F50D14}">
      <dsp:nvSpPr>
        <dsp:cNvPr id="0" name=""/>
        <dsp:cNvSpPr/>
      </dsp:nvSpPr>
      <dsp:spPr>
        <a:xfrm>
          <a:off x="2721991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5220B-DB26-422B-A447-EC92700C4ABA}">
      <dsp:nvSpPr>
        <dsp:cNvPr id="0" name=""/>
        <dsp:cNvSpPr/>
      </dsp:nvSpPr>
      <dsp:spPr>
        <a:xfrm>
          <a:off x="2437668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Mycoplasmatacea</a:t>
          </a:r>
          <a:endParaRPr lang="en-GB" sz="1100" b="1" i="1" kern="1200" dirty="0"/>
        </a:p>
      </dsp:txBody>
      <dsp:txXfrm>
        <a:off x="2437668" y="4142325"/>
        <a:ext cx="1137294" cy="363934"/>
      </dsp:txXfrm>
    </dsp:sp>
    <dsp:sp modelId="{A94BA7A8-6BC9-4442-BD9D-371F67D7BF4A}">
      <dsp:nvSpPr>
        <dsp:cNvPr id="0" name=""/>
        <dsp:cNvSpPr/>
      </dsp:nvSpPr>
      <dsp:spPr>
        <a:xfrm>
          <a:off x="3461233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DC075-327D-4790-BD24-846C43296355}">
      <dsp:nvSpPr>
        <dsp:cNvPr id="0" name=""/>
        <dsp:cNvSpPr/>
      </dsp:nvSpPr>
      <dsp:spPr>
        <a:xfrm>
          <a:off x="3461233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02EB3-E3BC-4A14-953E-7F7AD0F0A04A}">
      <dsp:nvSpPr>
        <dsp:cNvPr id="0" name=""/>
        <dsp:cNvSpPr/>
      </dsp:nvSpPr>
      <dsp:spPr>
        <a:xfrm>
          <a:off x="3176909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Mycoplasma</a:t>
          </a:r>
        </a:p>
      </dsp:txBody>
      <dsp:txXfrm>
        <a:off x="3176909" y="4949804"/>
        <a:ext cx="1137294" cy="363934"/>
      </dsp:txXfrm>
    </dsp:sp>
    <dsp:sp modelId="{D768B9FF-BB0D-4446-83A0-4DCCECBEB976}">
      <dsp:nvSpPr>
        <dsp:cNvPr id="0" name=""/>
        <dsp:cNvSpPr/>
      </dsp:nvSpPr>
      <dsp:spPr>
        <a:xfrm>
          <a:off x="4786182" y="1617530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39865-01D5-4A8D-8199-81044B993966}">
      <dsp:nvSpPr>
        <dsp:cNvPr id="0" name=""/>
        <dsp:cNvSpPr/>
      </dsp:nvSpPr>
      <dsp:spPr>
        <a:xfrm>
          <a:off x="4786182" y="1617530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C8172-A0C0-4E7B-9185-175B68D9A944}">
      <dsp:nvSpPr>
        <dsp:cNvPr id="0" name=""/>
        <dsp:cNvSpPr/>
      </dsp:nvSpPr>
      <dsp:spPr>
        <a:xfrm>
          <a:off x="4501858" y="171988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Firmicutes</a:t>
          </a:r>
        </a:p>
      </dsp:txBody>
      <dsp:txXfrm>
        <a:off x="4501858" y="1719886"/>
        <a:ext cx="1137294" cy="363934"/>
      </dsp:txXfrm>
    </dsp:sp>
    <dsp:sp modelId="{353994A3-E1EE-436E-9D98-CE3E52C01607}">
      <dsp:nvSpPr>
        <dsp:cNvPr id="0" name=""/>
        <dsp:cNvSpPr/>
      </dsp:nvSpPr>
      <dsp:spPr>
        <a:xfrm>
          <a:off x="4786182" y="242500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34513-0DE4-4D5B-8068-D996D5AE03C0}">
      <dsp:nvSpPr>
        <dsp:cNvPr id="0" name=""/>
        <dsp:cNvSpPr/>
      </dsp:nvSpPr>
      <dsp:spPr>
        <a:xfrm>
          <a:off x="4786182" y="242500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AE24D-7C6D-47EF-A3A1-0830C6B07158}">
      <dsp:nvSpPr>
        <dsp:cNvPr id="0" name=""/>
        <dsp:cNvSpPr/>
      </dsp:nvSpPr>
      <dsp:spPr>
        <a:xfrm>
          <a:off x="4501858" y="2527366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Bacili</a:t>
          </a:r>
          <a:endParaRPr lang="en-GB" sz="1100" b="1" i="1" kern="1200" dirty="0"/>
        </a:p>
      </dsp:txBody>
      <dsp:txXfrm>
        <a:off x="4501858" y="2527366"/>
        <a:ext cx="1137294" cy="363934"/>
      </dsp:txXfrm>
    </dsp:sp>
    <dsp:sp modelId="{D0B87343-A99A-4164-8F5C-2B4D20894EFB}">
      <dsp:nvSpPr>
        <dsp:cNvPr id="0" name=""/>
        <dsp:cNvSpPr/>
      </dsp:nvSpPr>
      <dsp:spPr>
        <a:xfrm>
          <a:off x="4786182" y="3232489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53B39-C97C-4371-8A7C-CD5AD9DC6B77}">
      <dsp:nvSpPr>
        <dsp:cNvPr id="0" name=""/>
        <dsp:cNvSpPr/>
      </dsp:nvSpPr>
      <dsp:spPr>
        <a:xfrm>
          <a:off x="4786182" y="3232489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95F3C-DE92-4F45-B6C4-FF0FE9F7798B}">
      <dsp:nvSpPr>
        <dsp:cNvPr id="0" name=""/>
        <dsp:cNvSpPr/>
      </dsp:nvSpPr>
      <dsp:spPr>
        <a:xfrm>
          <a:off x="4501858" y="333484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Bacillales</a:t>
          </a:r>
          <a:endParaRPr lang="en-GB" sz="1100" b="1" i="1" kern="1200" dirty="0"/>
        </a:p>
      </dsp:txBody>
      <dsp:txXfrm>
        <a:off x="4501858" y="3334845"/>
        <a:ext cx="1137294" cy="363934"/>
      </dsp:txXfrm>
    </dsp:sp>
    <dsp:sp modelId="{69068FE5-9728-4850-AE42-0A10C61D8055}">
      <dsp:nvSpPr>
        <dsp:cNvPr id="0" name=""/>
        <dsp:cNvSpPr/>
      </dsp:nvSpPr>
      <dsp:spPr>
        <a:xfrm>
          <a:off x="4098118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1F66A-F719-48BA-A8D9-917A3B6C9346}">
      <dsp:nvSpPr>
        <dsp:cNvPr id="0" name=""/>
        <dsp:cNvSpPr/>
      </dsp:nvSpPr>
      <dsp:spPr>
        <a:xfrm>
          <a:off x="4098118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09422-2A0F-4A1B-B99E-F4DAEBF6A620}">
      <dsp:nvSpPr>
        <dsp:cNvPr id="0" name=""/>
        <dsp:cNvSpPr/>
      </dsp:nvSpPr>
      <dsp:spPr>
        <a:xfrm>
          <a:off x="3813795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Staphylococcacea</a:t>
          </a:r>
          <a:endParaRPr lang="en-GB" sz="1100" b="1" i="1" kern="1200" dirty="0"/>
        </a:p>
      </dsp:txBody>
      <dsp:txXfrm>
        <a:off x="3813795" y="4142325"/>
        <a:ext cx="1137294" cy="363934"/>
      </dsp:txXfrm>
    </dsp:sp>
    <dsp:sp modelId="{2B30282C-BE34-42A9-B979-C7CD516B8E2A}">
      <dsp:nvSpPr>
        <dsp:cNvPr id="0" name=""/>
        <dsp:cNvSpPr/>
      </dsp:nvSpPr>
      <dsp:spPr>
        <a:xfrm>
          <a:off x="4837360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BA31D-6081-48C1-8209-7AF0452CA2C6}">
      <dsp:nvSpPr>
        <dsp:cNvPr id="0" name=""/>
        <dsp:cNvSpPr/>
      </dsp:nvSpPr>
      <dsp:spPr>
        <a:xfrm>
          <a:off x="4837360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5EEC6-0EFB-4169-9BD1-6B0D6206E937}">
      <dsp:nvSpPr>
        <dsp:cNvPr id="0" name=""/>
        <dsp:cNvSpPr/>
      </dsp:nvSpPr>
      <dsp:spPr>
        <a:xfrm>
          <a:off x="4553036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Staphylococcus</a:t>
          </a:r>
        </a:p>
      </dsp:txBody>
      <dsp:txXfrm>
        <a:off x="4553036" y="4949804"/>
        <a:ext cx="1137294" cy="363934"/>
      </dsp:txXfrm>
    </dsp:sp>
    <dsp:sp modelId="{D35FA242-6763-4E13-A49C-6104215B357E}">
      <dsp:nvSpPr>
        <dsp:cNvPr id="0" name=""/>
        <dsp:cNvSpPr/>
      </dsp:nvSpPr>
      <dsp:spPr>
        <a:xfrm>
          <a:off x="5474245" y="4039968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32EB9-1882-4EE3-9BF4-A707F4BE1E61}">
      <dsp:nvSpPr>
        <dsp:cNvPr id="0" name=""/>
        <dsp:cNvSpPr/>
      </dsp:nvSpPr>
      <dsp:spPr>
        <a:xfrm>
          <a:off x="5474245" y="4039968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C2B68-6832-46A0-ABCC-AA36B4FCD7E3}">
      <dsp:nvSpPr>
        <dsp:cNvPr id="0" name=""/>
        <dsp:cNvSpPr/>
      </dsp:nvSpPr>
      <dsp:spPr>
        <a:xfrm>
          <a:off x="5189921" y="4142325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 err="1"/>
            <a:t>Streptococcaceae</a:t>
          </a:r>
          <a:endParaRPr lang="en-GB" sz="1100" b="1" i="1" kern="1200" dirty="0"/>
        </a:p>
      </dsp:txBody>
      <dsp:txXfrm>
        <a:off x="5189921" y="4142325"/>
        <a:ext cx="1137294" cy="363934"/>
      </dsp:txXfrm>
    </dsp:sp>
    <dsp:sp modelId="{F41F1617-7C18-46B9-9502-DC9021917BF8}">
      <dsp:nvSpPr>
        <dsp:cNvPr id="0" name=""/>
        <dsp:cNvSpPr/>
      </dsp:nvSpPr>
      <dsp:spPr>
        <a:xfrm>
          <a:off x="6213487" y="4847447"/>
          <a:ext cx="568647" cy="56864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39FB5-E85A-4CD0-8299-9F5454BC74BC}">
      <dsp:nvSpPr>
        <dsp:cNvPr id="0" name=""/>
        <dsp:cNvSpPr/>
      </dsp:nvSpPr>
      <dsp:spPr>
        <a:xfrm>
          <a:off x="6213487" y="4847447"/>
          <a:ext cx="568647" cy="56864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467E6-EE08-429D-B713-50BEED4E58E6}">
      <dsp:nvSpPr>
        <dsp:cNvPr id="0" name=""/>
        <dsp:cNvSpPr/>
      </dsp:nvSpPr>
      <dsp:spPr>
        <a:xfrm>
          <a:off x="5929163" y="4949804"/>
          <a:ext cx="1137294" cy="363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1" kern="1200" dirty="0"/>
            <a:t>Streptococcus</a:t>
          </a:r>
        </a:p>
      </dsp:txBody>
      <dsp:txXfrm>
        <a:off x="5929163" y="4949804"/>
        <a:ext cx="1137294" cy="363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EFD6-CC7D-41E0-BE7B-19D431B45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8786-C684-4B2B-B925-0FFDB5C91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8178-338E-42BE-8527-6F9A803B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7D09-D1F1-4A0A-9AD9-C39FC2F1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D0A6-745F-4527-9006-8557EF1D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F65B-3FAB-4163-810A-17FE96C1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C4DBD-E01F-45ED-9FEA-BC700433C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4105C-A797-4A9B-B0FC-B56FF69E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A708-2292-4113-B5F7-3D15802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D398-9993-4E2D-B35D-43FA4B61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940AD-89A3-4ED4-9B30-A4679ABC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0B0BD-65B1-4EA4-B078-CEE78792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D769-3A28-435D-91A7-A5ADD197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6EAF-3175-4CF9-B16E-44775D9B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4736-F1D6-4AE2-8907-8B8AE04B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6292-0CFC-4CE4-9A97-1C504AE4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917D-8AF0-4037-895E-43D9C5F1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1AE4-F800-444E-901C-393CA734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70CA-456E-4446-AFFE-7BABD4A7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88E3-25EE-446A-8040-2440B48E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C42B-9129-40FD-AAD6-9E959571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C5D9-49F8-472F-B66A-83DFF8D1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A3EB-9D4E-4A4F-8630-43EA25A7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D281-6992-4CC4-B214-C70E45F0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63A7-4024-4482-A6F0-0B86AAC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6391-E66B-4BF2-81BD-BDCC4C7F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3758-71F3-40E7-8CC6-CF859F5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53C0-0B8B-441D-80E7-B9C075B0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CAEE-6A5E-49BF-88B6-EF376BE5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04AA-4B84-482D-9AC8-7CF2654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6DE1-0854-43F5-82F6-FFF5B54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BDC6-9AA4-47EE-83C4-603D0C13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40C3-3BFE-417C-9F19-D4E465C5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26D35-5CF0-48AA-BE7E-0115B281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23516-7002-4A1F-AC6C-A72E2ABA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E43A-F8B1-4664-8C4B-DF853FD0F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4822D-5894-4884-8801-7427B693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E2438-5EEB-4658-828A-584BAC97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B0B43-CBFD-4336-B40C-93E7ADC5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0F8-F95E-41B7-A1CF-F93E70E4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0D29D-3670-47A3-9530-CFD4D3B7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F9A22-D672-4465-802A-8E09F8C3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F8273-5A4D-43C0-9868-4DC09F37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AF8C1-3542-4E22-A9FA-D6B42557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0256A-5B55-43A9-B06E-D7E62330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3E156-995E-49E6-BA84-03BE9545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E255-7F47-4E1A-B50D-EE21E24A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4ECF-4DA0-425A-B640-B5F88355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4301-C6C3-40AA-BA6C-7D28E373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26AF7-1ACE-4AD3-B905-BE9DB337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1BFC-3F08-4DAA-8A2F-6FB48E1B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DC65-59CA-4226-BC23-CE0B42DF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72C3-8BDD-4641-8E50-AC9E632A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9F8FD-64CF-4EAA-BA78-E060641D1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77A5B-DE94-44A7-B7D5-ABD0E906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AD63-E17F-44B9-A22F-C04D0AEA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2951-2179-44AC-B205-1925982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09C19-6F28-47E4-8093-F880F2FD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88C63-1983-4B0F-BE63-638C7214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CB07-A431-4B2B-8A89-39E6FA3D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BD46-20EB-415C-A325-3C76A2330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02A2-52CD-4091-B79F-214F7956B658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190-A158-46A8-86D1-D5FFC0EA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24DB-4091-4078-A980-6569B6C77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4D5E-094A-4253-BFAA-2989D290A5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35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00D8E7-34A9-44AB-B8DA-39D2D377A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726419"/>
              </p:ext>
            </p:extLst>
          </p:nvPr>
        </p:nvGraphicFramePr>
        <p:xfrm>
          <a:off x="299269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89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Zondervan</dc:creator>
  <cp:lastModifiedBy>Niels Zondervan</cp:lastModifiedBy>
  <cp:revision>1</cp:revision>
  <dcterms:created xsi:type="dcterms:W3CDTF">2022-04-04T08:53:38Z</dcterms:created>
  <dcterms:modified xsi:type="dcterms:W3CDTF">2022-06-13T19:56:39Z</dcterms:modified>
</cp:coreProperties>
</file>