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0"/>
  </p:notesMasterIdLst>
  <p:sldIdLst>
    <p:sldId id="259" r:id="rId5"/>
    <p:sldId id="260" r:id="rId6"/>
    <p:sldId id="305" r:id="rId7"/>
    <p:sldId id="306" r:id="rId8"/>
    <p:sldId id="304" r:id="rId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3C31"/>
    <a:srgbClr val="6CC24A"/>
    <a:srgbClr val="EF60A3"/>
    <a:srgbClr val="6F1D77"/>
    <a:srgbClr val="009B77"/>
    <a:srgbClr val="00A6D6"/>
    <a:srgbClr val="ED6842"/>
    <a:srgbClr val="0076C2"/>
    <a:srgbClr val="FFB81C"/>
    <a:srgbClr val="A500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683"/>
    <p:restoredTop sz="95909"/>
  </p:normalViewPr>
  <p:slideViewPr>
    <p:cSldViewPr snapToGrid="0" snapToObjects="1">
      <p:cViewPr>
        <p:scale>
          <a:sx n="75" d="100"/>
          <a:sy n="75" d="100"/>
        </p:scale>
        <p:origin x="-402" y="-20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850672720"/>
      </p:ext>
    </p:extLst>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www.pptsolutions.nl/"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Titelpagina</a:t>
            </a:r>
            <a:endParaRPr dirty="0">
              <a:solidFill>
                <a:schemeClr val="tx1"/>
              </a:solidFill>
            </a:endParaRP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144" name="Tijdelijke aanduiding voor tekst 49"/>
          <p:cNvSpPr>
            <a:spLocks noGrp="1"/>
          </p:cNvSpPr>
          <p:nvPr>
            <p:ph type="body" idx="21" hasCustomPrompt="1"/>
          </p:nvPr>
        </p:nvSpPr>
        <p:spPr>
          <a:xfrm>
            <a:off x="-10752" y="0"/>
            <a:ext cx="12202753" cy="6858000"/>
          </a:xfrm>
          <a:prstGeom prst="rect">
            <a:avLst/>
          </a:prstGeom>
          <a:solidFill>
            <a:srgbClr val="00A6D6"/>
          </a:solidFill>
        </p:spPr>
        <p:txBody>
          <a:bodyPr>
            <a:normAutofit/>
          </a:bodyPr>
          <a:lstStyle>
            <a:lvl1pPr marL="0" indent="0">
              <a:buClrTx/>
              <a:buSzTx/>
              <a:buNone/>
            </a:lvl1pPr>
          </a:lstStyle>
          <a:p>
            <a:r>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xmlns=""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grpSp>
        <p:nvGrpSpPr>
          <p:cNvPr id="2" name="Group 1">
            <a:extLst>
              <a:ext uri="{FF2B5EF4-FFF2-40B4-BE49-F238E27FC236}">
                <a16:creationId xmlns:a16="http://schemas.microsoft.com/office/drawing/2014/main" xmlns="" id="{382AA923-46F9-DC28-518C-889022FF6382}"/>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xmlns="" id="{11D9C0C2-56A0-31B9-4730-27E5B3D91D63}"/>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xmlns="" id="{01C3B55C-9B2A-8E5A-C717-39227FDF9206}"/>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xmlns="" id="{6D682A6B-2140-6BA9-D1A0-E282F735AD67}"/>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xmlns="" id="{BAC47FDB-9343-E5B5-70D3-070279C21ACC}"/>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xmlns="" id="{CB098A36-1D6A-80CB-1A9B-6AE3B086FC0A}"/>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xmlns="" id="{5582CDEF-6E25-0416-CD64-AF54DD129F46}"/>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xmlns="" id="{AF3EAD47-10F3-097D-8809-6C011FD66889}"/>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xmlns="" id="{7C6AE311-9794-5D57-EC1D-7B187C2C17A4}"/>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xmlns="" id="{314D1E49-F4CB-DD0B-06F8-6B8EAFEAA011}"/>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xmlns="" id="{EFB4D011-D2C7-9DDD-7D99-14C023711847}"/>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xmlns="" id="{25FFB0BB-00EB-7E88-29F5-BBF06F4D4183}"/>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xmlns="" id="{C04D0306-3211-2C29-8CAC-46BD03C6BD20}"/>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xmlns="" id="{B141192D-E473-1305-8D75-7720A67D8D73}"/>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elpagina + Beeld">
    <p:spTree>
      <p:nvGrpSpPr>
        <p:cNvPr id="1" name=""/>
        <p:cNvGrpSpPr/>
        <p:nvPr/>
      </p:nvGrpSpPr>
      <p:grpSpPr>
        <a:xfrm>
          <a:off x="0" y="0"/>
          <a:ext cx="0" cy="0"/>
          <a:chOff x="0" y="0"/>
          <a:chExt cx="0" cy="0"/>
        </a:xfrm>
      </p:grpSpPr>
      <p:grpSp>
        <p:nvGrpSpPr>
          <p:cNvPr id="249" name="Group 4"/>
          <p:cNvGrpSpPr/>
          <p:nvPr/>
        </p:nvGrpSpPr>
        <p:grpSpPr>
          <a:xfrm>
            <a:off x="698501" y="5884314"/>
            <a:ext cx="1454912" cy="577167"/>
            <a:chOff x="0" y="0"/>
            <a:chExt cx="1454911" cy="577165"/>
          </a:xfrm>
        </p:grpSpPr>
        <p:sp>
          <p:nvSpPr>
            <p:cNvPr id="24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4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50" name="Rechthoek 6"/>
          <p:cNvSpPr/>
          <p:nvPr/>
        </p:nvSpPr>
        <p:spPr>
          <a:xfrm>
            <a:off x="-12032" y="-1"/>
            <a:ext cx="12204032" cy="6858001"/>
          </a:xfrm>
          <a:prstGeom prst="rect">
            <a:avLst/>
          </a:prstGeom>
          <a:solidFill>
            <a:schemeClr val="accent1"/>
          </a:solidFill>
          <a:ln w="12700">
            <a:miter lim="400000"/>
          </a:ln>
        </p:spPr>
        <p:txBody>
          <a:bodyPr lIns="45719" rIns="45719" anchor="ctr"/>
          <a:lstStyle/>
          <a:p>
            <a:pPr algn="ctr">
              <a:defRPr sz="1600">
                <a:solidFill>
                  <a:srgbClr val="FFFFFF"/>
                </a:solidFill>
              </a:defRPr>
            </a:pPr>
            <a:endParaRPr/>
          </a:p>
        </p:txBody>
      </p:sp>
      <p:sp>
        <p:nvSpPr>
          <p:cNvPr id="251" name="Tekstvak 4"/>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Titelpagina</a:t>
            </a:r>
            <a:r>
              <a:rPr dirty="0">
                <a:solidFill>
                  <a:schemeClr val="tx1"/>
                </a:solidFill>
              </a:rPr>
              <a:t> + </a:t>
            </a:r>
            <a:r>
              <a:rPr dirty="0" err="1">
                <a:solidFill>
                  <a:schemeClr val="tx1"/>
                </a:solidFill>
              </a:rPr>
              <a:t>Beeld</a:t>
            </a:r>
            <a:endParaRPr dirty="0">
              <a:solidFill>
                <a:schemeClr val="tx1"/>
              </a:solidFill>
            </a:endParaRPr>
          </a:p>
        </p:txBody>
      </p:sp>
      <p:sp>
        <p:nvSpPr>
          <p:cNvPr id="252" name="Tijdelijke aanduiding voor afbeelding 16"/>
          <p:cNvSpPr>
            <a:spLocks noGrp="1"/>
          </p:cNvSpPr>
          <p:nvPr>
            <p:ph type="pic" idx="21"/>
          </p:nvPr>
        </p:nvSpPr>
        <p:spPr>
          <a:xfrm>
            <a:off x="4852465" y="0"/>
            <a:ext cx="7339534" cy="6858000"/>
          </a:xfrm>
          <a:prstGeom prst="rect">
            <a:avLst/>
          </a:prstGeom>
        </p:spPr>
        <p:txBody>
          <a:bodyPr lIns="91439" tIns="45719" rIns="91439" bIns="45719"/>
          <a:lstStyle/>
          <a:p>
            <a:r>
              <a:rPr lang="en-US"/>
              <a:t>Click icon to add picture</a:t>
            </a:r>
            <a:endParaRPr/>
          </a:p>
        </p:txBody>
      </p:sp>
      <p:sp>
        <p:nvSpPr>
          <p:cNvPr id="253" name="Body Level One…"/>
          <p:cNvSpPr txBox="1">
            <a:spLocks noGrp="1"/>
          </p:cNvSpPr>
          <p:nvPr>
            <p:ph type="body" sz="quarter" idx="1" hasCustomPrompt="1"/>
          </p:nvPr>
        </p:nvSpPr>
        <p:spPr>
          <a:xfrm>
            <a:off x="698500" y="4883660"/>
            <a:ext cx="3729203" cy="248473"/>
          </a:xfrm>
          <a:prstGeom prst="rect">
            <a:avLst/>
          </a:prstGeom>
        </p:spPr>
        <p:txBody>
          <a:bodyPr anchor="ctr">
            <a:normAutofit/>
          </a:bodyPr>
          <a:lstStyle>
            <a:lvl1pPr marL="0" indent="0">
              <a:buClrTx/>
              <a:buSzTx/>
              <a:buNone/>
              <a:defRPr b="1">
                <a:solidFill>
                  <a:srgbClr val="FFFFFF"/>
                </a:solidFill>
              </a:defRPr>
            </a:lvl1pPr>
            <a:lvl2pPr marL="0" indent="457200">
              <a:buClrTx/>
              <a:buSzTx/>
              <a:buNone/>
              <a:defRPr b="1">
                <a:solidFill>
                  <a:srgbClr val="FFFFFF"/>
                </a:solidFill>
              </a:defRPr>
            </a:lvl2pPr>
            <a:lvl3pPr indent="914400">
              <a:buClrTx/>
              <a:buFontTx/>
              <a:defRPr b="1">
                <a:solidFill>
                  <a:srgbClr val="FFFFFF"/>
                </a:solidFill>
              </a:defRPr>
            </a:lvl3pPr>
            <a:lvl4pPr indent="1371600">
              <a:buClrTx/>
              <a:buFontTx/>
              <a:defRPr b="1">
                <a:solidFill>
                  <a:srgbClr val="FFFFFF"/>
                </a:solidFill>
              </a:defRPr>
            </a:lvl4pPr>
            <a:lvl5pPr marL="0" indent="1828800">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254" name="Tijdelijke aanduiding voor tekst 20"/>
          <p:cNvSpPr>
            <a:spLocks noGrp="1"/>
          </p:cNvSpPr>
          <p:nvPr>
            <p:ph type="body" sz="quarter" idx="22" hasCustomPrompt="1"/>
          </p:nvPr>
        </p:nvSpPr>
        <p:spPr>
          <a:xfrm>
            <a:off x="698499" y="1712684"/>
            <a:ext cx="3729206" cy="2925403"/>
          </a:xfrm>
          <a:prstGeom prst="rect">
            <a:avLst/>
          </a:prstGeom>
        </p:spPr>
        <p:txBody>
          <a:bodyPr anchor="b">
            <a:normAutofit/>
          </a:bodyPr>
          <a:lstStyle>
            <a:lvl1pPr marL="0" indent="0" defTabSz="914400">
              <a:lnSpc>
                <a:spcPct val="100000"/>
              </a:lnSpc>
              <a:spcBef>
                <a:spcPts val="500"/>
              </a:spcBef>
              <a:buClrTx/>
              <a:buSzTx/>
              <a:buNone/>
              <a:defRPr sz="3800">
                <a:solidFill>
                  <a:srgbClr val="FFFFFF"/>
                </a:solidFill>
                <a:latin typeface="Roboto Slab Regular Regular"/>
                <a:ea typeface="Roboto Slab Regular Regular"/>
                <a:cs typeface="Roboto Slab Regular Regular"/>
                <a:sym typeface="Roboto Slab Regular Regular"/>
              </a:defRPr>
            </a:lvl1pPr>
          </a:lstStyle>
          <a:p>
            <a:r>
              <a:t>Plaats hier de titel van de presentatie</a:t>
            </a:r>
          </a:p>
        </p:txBody>
      </p:sp>
      <p:sp>
        <p:nvSpPr>
          <p:cNvPr id="255" name="Tijdelijke aanduiding voor tekst 17"/>
          <p:cNvSpPr>
            <a:spLocks noGrp="1"/>
          </p:cNvSpPr>
          <p:nvPr>
            <p:ph type="body" sz="quarter" idx="23" hasCustomPrompt="1"/>
          </p:nvPr>
        </p:nvSpPr>
        <p:spPr>
          <a:xfrm>
            <a:off x="698500" y="5377708"/>
            <a:ext cx="1454400" cy="7201"/>
          </a:xfrm>
          <a:prstGeom prst="rect">
            <a:avLst/>
          </a:prstGeom>
          <a:solidFill>
            <a:srgbClr val="FFFFFF"/>
          </a:solidFill>
        </p:spPr>
        <p:txBody>
          <a:bodyPr>
            <a:normAutofit/>
          </a:bodyPr>
          <a:lstStyle>
            <a:lvl1pPr marL="0" indent="0" defTabSz="287655">
              <a:spcBef>
                <a:spcPts val="400"/>
              </a:spcBef>
              <a:buClrTx/>
              <a:buSzTx/>
              <a:buNone/>
              <a:defRPr sz="640"/>
            </a:lvl1pPr>
          </a:lstStyle>
          <a:p>
            <a:r>
              <a:t>  </a:t>
            </a:r>
          </a:p>
        </p:txBody>
      </p:sp>
      <p:sp>
        <p:nvSpPr>
          <p:cNvPr id="270"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6" name="Graphic 65">
            <a:extLst>
              <a:ext uri="{FF2B5EF4-FFF2-40B4-BE49-F238E27FC236}">
                <a16:creationId xmlns:a16="http://schemas.microsoft.com/office/drawing/2014/main" xmlns="" id="{C8B2F066-9B7C-C54F-9CB0-80B54583A62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94800" y="5846400"/>
            <a:ext cx="1461599" cy="1033080"/>
          </a:xfrm>
          <a:prstGeom prst="rect">
            <a:avLst/>
          </a:prstGeom>
        </p:spPr>
      </p:pic>
      <p:grpSp>
        <p:nvGrpSpPr>
          <p:cNvPr id="2" name="Group 1">
            <a:extLst>
              <a:ext uri="{FF2B5EF4-FFF2-40B4-BE49-F238E27FC236}">
                <a16:creationId xmlns:a16="http://schemas.microsoft.com/office/drawing/2014/main" xmlns="" id="{02B50CF1-612F-C060-EC9D-11D21B0A1799}"/>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xmlns="" id="{80A00FF6-CF2E-9C2A-6E47-7461846707D2}"/>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xmlns="" id="{CA02188D-4998-43CD-0076-543F61F91DDA}"/>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xmlns="" id="{09096AD9-435A-A381-1168-043019B3F567}"/>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xmlns="" id="{B31B3BAC-DFAD-C18F-11F6-C34B0F6F428C}"/>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xmlns="" id="{C97615D2-672A-6E37-99F7-D29DF5BBA43C}"/>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xmlns="" id="{1F726D08-0AE0-3061-1A51-78B17F760023}"/>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xmlns="" id="{A4E94B4F-C11D-FAA6-B761-279933488E6A}"/>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xmlns="" id="{793567C8-7817-1917-669B-26910BF117D6}"/>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xmlns="" id="{68CFE164-AEC4-F225-A3AB-85E2458E8D2F}"/>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xmlns="" id="{FF94B61B-9672-7610-94A4-D4279C9A0BD0}"/>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xmlns="" id="{6AB3DC84-942B-F659-2230-5CFCA289482E}"/>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xmlns="" id="{B776954E-D2BD-79BD-A366-E25416C20758}"/>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xmlns="" id="{98C886C4-644E-A055-5CF9-86E9D30D1D9B}"/>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Alleen</a:t>
            </a:r>
            <a:r>
              <a:rPr dirty="0">
                <a:solidFill>
                  <a:schemeClr val="tx1"/>
                </a:solidFill>
              </a:rPr>
              <a:t> </a:t>
            </a:r>
            <a:r>
              <a:rPr dirty="0" err="1">
                <a:solidFill>
                  <a:schemeClr val="tx1"/>
                </a:solidFill>
              </a:rPr>
              <a:t>titel</a:t>
            </a:r>
            <a:endParaRPr dirty="0">
              <a:solidFill>
                <a:schemeClr val="tx1"/>
              </a:solidFill>
            </a:endParaRPr>
          </a:p>
        </p:txBody>
      </p:sp>
      <p:grpSp>
        <p:nvGrpSpPr>
          <p:cNvPr id="2" name="Group 1">
            <a:extLst>
              <a:ext uri="{FF2B5EF4-FFF2-40B4-BE49-F238E27FC236}">
                <a16:creationId xmlns:a16="http://schemas.microsoft.com/office/drawing/2014/main" xmlns="" id="{0054E7C0-9350-90E0-F151-558E86C53381}"/>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xmlns="" id="{83E98F15-C91A-1263-DA52-3DC5443B692E}"/>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xmlns="" id="{8B19F899-4677-10F5-1C00-01C15C8AD1EC}"/>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xmlns="" id="{58E6F438-02C2-0D7C-739F-607A172E3FFE}"/>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xmlns="" id="{AE4868A2-EEAD-692C-2E66-BBA1A199D06F}"/>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xmlns="" id="{B4AAD0CB-B038-2F3A-B9E0-EB2EF9D120EF}"/>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xmlns="" id="{2BAFE4A7-DC05-0430-5A1B-F0389E257CFE}"/>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xmlns="" id="{8D63D877-D292-BB54-B563-E77DB6886F01}"/>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xmlns="" id="{437DBAF1-34D3-491C-918D-BB7B7FCACFF7}"/>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xmlns="" id="{A8D9D3F1-1E1C-D9AA-DE16-65EDBB669E27}"/>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xmlns="" id="{61DF3162-491D-115D-770D-3F4A27644146}"/>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xmlns="" id="{3EFDD170-A78E-0147-9C3E-6BCF611E0C0E}"/>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xmlns="" id="{087CE1CE-D31A-0D62-57FA-F6A471D55363}"/>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xmlns="" id="{C96B1008-5B63-C5DB-A39E-FC97CAE7BC61}"/>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ekst">
    <p:spTree>
      <p:nvGrpSpPr>
        <p:cNvPr id="1" name=""/>
        <p:cNvGrpSpPr/>
        <p:nvPr/>
      </p:nvGrpSpPr>
      <p:grpSpPr>
        <a:xfrm>
          <a:off x="0" y="0"/>
          <a:ext cx="0" cy="0"/>
          <a:chOff x="0" y="0"/>
          <a:chExt cx="0" cy="0"/>
        </a:xfrm>
      </p:grpSpPr>
      <p:grpSp>
        <p:nvGrpSpPr>
          <p:cNvPr id="371" name="Group 4"/>
          <p:cNvGrpSpPr/>
          <p:nvPr/>
        </p:nvGrpSpPr>
        <p:grpSpPr>
          <a:xfrm>
            <a:off x="698501" y="5884314"/>
            <a:ext cx="1454912" cy="577167"/>
            <a:chOff x="0" y="0"/>
            <a:chExt cx="1454911" cy="577165"/>
          </a:xfrm>
        </p:grpSpPr>
        <p:sp>
          <p:nvSpPr>
            <p:cNvPr id="363"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64"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68"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9"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70"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72"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73" name="Body Level One…"/>
          <p:cNvSpPr txBox="1">
            <a:spLocks noGrp="1"/>
          </p:cNvSpPr>
          <p:nvPr>
            <p:ph type="body" idx="1" hasCustomPrompt="1"/>
          </p:nvPr>
        </p:nvSpPr>
        <p:spPr>
          <a:xfrm>
            <a:off x="698500" y="1591900"/>
            <a:ext cx="10773500" cy="4356464"/>
          </a:xfrm>
          <a:prstGeom prst="rect">
            <a:avLst/>
          </a:prstGeom>
        </p:spPr>
        <p:txBody>
          <a:bodyPr>
            <a:normAutofit/>
          </a:bodyPr>
          <a:lstStyle/>
          <a:p>
            <a:r>
              <a:t>Klik hier om een bullet te plaatsen.</a:t>
            </a:r>
          </a:p>
          <a:p>
            <a:pPr lvl="1"/>
            <a:endParaRPr/>
          </a:p>
          <a:p>
            <a:pPr lvl="2"/>
            <a:endParaRPr/>
          </a:p>
          <a:p>
            <a:pPr lvl="3"/>
            <a:endParaRPr/>
          </a:p>
          <a:p>
            <a:pPr lvl="4"/>
            <a:endParaRPr/>
          </a:p>
        </p:txBody>
      </p:sp>
      <p:sp>
        <p:nvSpPr>
          <p:cNvPr id="374"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75" name="Tekstvak 6"/>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Tekst</a:t>
            </a:r>
            <a:endParaRPr dirty="0">
              <a:solidFill>
                <a:schemeClr val="tx1"/>
              </a:solidFill>
            </a:endParaRPr>
          </a:p>
        </p:txBody>
      </p:sp>
      <p:grpSp>
        <p:nvGrpSpPr>
          <p:cNvPr id="2" name="Group 1">
            <a:extLst>
              <a:ext uri="{FF2B5EF4-FFF2-40B4-BE49-F238E27FC236}">
                <a16:creationId xmlns:a16="http://schemas.microsoft.com/office/drawing/2014/main" xmlns="" id="{BB7D0D04-A7B8-9871-63C5-D803E26CDE62}"/>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xmlns="" id="{C3542BCA-EFD5-214C-2C37-D7385725B694}"/>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xmlns="" id="{1C02F91D-2B71-9D26-A257-FB0FA8A5FF46}"/>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xmlns="" id="{82A5AC28-824F-EE92-6223-593D4D0675F4}"/>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xmlns="" id="{93A002A4-98B6-C14D-E3F7-4F2E181F4617}"/>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xmlns="" id="{56415D4F-04A3-9581-6C56-F02BA40059DA}"/>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xmlns="" id="{4ED131E9-9BE0-D1B5-FB9F-2347002CEE66}"/>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xmlns="" id="{3EA0CC4E-22B9-454D-FA06-384E47D67176}"/>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xmlns="" id="{B388D65F-61B5-CA19-F236-254639CD3326}"/>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xmlns="" id="{439CD43D-8F8E-F7AD-E5C9-CDCD32086EF7}"/>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xmlns="" id="{25596DB7-661A-F05D-9529-DD78F35FCDAB}"/>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xmlns="" id="{AF975C06-57A0-A820-20F3-462C94B1E7C8}"/>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xmlns="" id="{E6F685F0-DF6E-15F0-881D-F0F1EEF3EAD7}"/>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xmlns="" id="{7647FC8A-2B0B-7D35-8B33-2F0662F7D5F9}"/>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Vlam Volledig">
    <p:spTree>
      <p:nvGrpSpPr>
        <p:cNvPr id="1" name=""/>
        <p:cNvGrpSpPr/>
        <p:nvPr/>
      </p:nvGrpSpPr>
      <p:grpSpPr>
        <a:xfrm>
          <a:off x="0" y="0"/>
          <a:ext cx="0" cy="0"/>
          <a:chOff x="0" y="0"/>
          <a:chExt cx="0" cy="0"/>
        </a:xfrm>
      </p:grpSpPr>
      <p:grpSp>
        <p:nvGrpSpPr>
          <p:cNvPr id="2733" name="Group 4"/>
          <p:cNvGrpSpPr/>
          <p:nvPr/>
        </p:nvGrpSpPr>
        <p:grpSpPr>
          <a:xfrm>
            <a:off x="698501" y="5884314"/>
            <a:ext cx="1454912" cy="577167"/>
            <a:chOff x="0" y="0"/>
            <a:chExt cx="1454911" cy="577165"/>
          </a:xfrm>
        </p:grpSpPr>
        <p:sp>
          <p:nvSpPr>
            <p:cNvPr id="2725"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2726"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7"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8"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9"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2730"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1"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2"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34" name="Body Level One…"/>
          <p:cNvSpPr txBox="1">
            <a:spLocks noGrp="1"/>
          </p:cNvSpPr>
          <p:nvPr>
            <p:ph type="body" sz="half" idx="1" hasCustomPrompt="1"/>
          </p:nvPr>
        </p:nvSpPr>
        <p:spPr>
          <a:xfrm>
            <a:off x="3832304" y="949720"/>
            <a:ext cx="4841798" cy="4746093"/>
          </a:xfrm>
          <a:prstGeom prst="rect">
            <a:avLst/>
          </a:prstGeom>
          <a:solidFill>
            <a:srgbClr val="00A6D6"/>
          </a:solidFill>
        </p:spPr>
        <p:txBody>
          <a:bodyPr>
            <a:normAutofit/>
          </a:bodyPr>
          <a:lstStyle>
            <a:lvl1pPr marL="0" indent="0">
              <a:buClrTx/>
              <a:buSzTx/>
              <a:buNone/>
            </a:lvl1pPr>
            <a:lvl2pPr>
              <a:buClrTx/>
            </a:lvl2pPr>
            <a:lvl3pPr>
              <a:buClrTx/>
              <a:buFontTx/>
            </a:lvl3pPr>
            <a:lvl4pPr>
              <a:buClrTx/>
              <a:buFontTx/>
            </a:lvl4pPr>
            <a:lvl5pPr>
              <a:buClrTx/>
              <a:buFontTx/>
            </a:lvl5pPr>
          </a:lstStyle>
          <a:p>
            <a:r>
              <a:t>  </a:t>
            </a:r>
          </a:p>
          <a:p>
            <a:pPr lvl="1"/>
            <a:endParaRPr/>
          </a:p>
          <a:p>
            <a:pPr lvl="2"/>
            <a:endParaRPr/>
          </a:p>
          <a:p>
            <a:pPr lvl="3"/>
            <a:endParaRPr/>
          </a:p>
          <a:p>
            <a:pPr lvl="4"/>
            <a:endParaRPr/>
          </a:p>
        </p:txBody>
      </p:sp>
      <p:sp>
        <p:nvSpPr>
          <p:cNvPr id="2735" name="Tekstvak 6"/>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Vlam</a:t>
            </a:r>
            <a:r>
              <a:rPr dirty="0">
                <a:solidFill>
                  <a:schemeClr val="tx1"/>
                </a:solidFill>
              </a:rPr>
              <a:t> </a:t>
            </a:r>
            <a:r>
              <a:rPr dirty="0" err="1">
                <a:solidFill>
                  <a:schemeClr val="tx1"/>
                </a:solidFill>
              </a:rPr>
              <a:t>Volledig</a:t>
            </a:r>
            <a:endParaRPr dirty="0">
              <a:solidFill>
                <a:schemeClr val="tx1"/>
              </a:solidFill>
            </a:endParaRPr>
          </a:p>
        </p:txBody>
      </p:sp>
      <p:sp>
        <p:nvSpPr>
          <p:cNvPr id="2849"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862" name="Groep 188"/>
          <p:cNvGrpSpPr/>
          <p:nvPr/>
        </p:nvGrpSpPr>
        <p:grpSpPr>
          <a:xfrm>
            <a:off x="411290" y="390843"/>
            <a:ext cx="2591201" cy="1583830"/>
            <a:chOff x="0" y="0"/>
            <a:chExt cx="2591200" cy="1583828"/>
          </a:xfrm>
        </p:grpSpPr>
        <p:sp>
          <p:nvSpPr>
            <p:cNvPr id="2850" name="Rechthoek 191"/>
            <p:cNvSpPr/>
            <p:nvPr/>
          </p:nvSpPr>
          <p:spPr>
            <a:xfrm>
              <a:off x="0" y="-1"/>
              <a:ext cx="2591201" cy="1583830"/>
            </a:xfrm>
            <a:prstGeom prst="rect">
              <a:avLst/>
            </a:prstGeom>
            <a:solidFill>
              <a:srgbClr val="F2F2F2"/>
            </a:solidFill>
            <a:ln w="3175" cap="flat">
              <a:solidFill>
                <a:srgbClr val="BFBFBF"/>
              </a:solidFill>
              <a:prstDash val="solid"/>
              <a:miter lim="800000"/>
            </a:ln>
            <a:effectLst/>
          </p:spPr>
          <p:txBody>
            <a:bodyPr wrap="square" lIns="45719" tIns="45719" rIns="45719" bIns="45719" numCol="1" anchor="ctr">
              <a:noAutofit/>
            </a:bodyPr>
            <a:lstStyle/>
            <a:p>
              <a:pPr>
                <a:lnSpc>
                  <a:spcPct val="90000"/>
                </a:lnSpc>
                <a:spcBef>
                  <a:spcPts val="600"/>
                </a:spcBef>
                <a:defRPr sz="1400" b="1" cap="all">
                  <a:solidFill>
                    <a:srgbClr val="FFFFFF"/>
                  </a:solidFill>
                  <a:latin typeface="+mj-lt"/>
                  <a:ea typeface="+mj-ea"/>
                  <a:cs typeface="+mj-cs"/>
                  <a:sym typeface="Calibri"/>
                </a:defRPr>
              </a:pPr>
              <a:endParaRPr/>
            </a:p>
          </p:txBody>
        </p:sp>
        <p:grpSp>
          <p:nvGrpSpPr>
            <p:cNvPr id="2853" name="Rechthoek 192"/>
            <p:cNvGrpSpPr/>
            <p:nvPr/>
          </p:nvGrpSpPr>
          <p:grpSpPr>
            <a:xfrm>
              <a:off x="98270" y="102557"/>
              <a:ext cx="2412001" cy="252001"/>
              <a:chOff x="0" y="0"/>
              <a:chExt cx="2412000" cy="252000"/>
            </a:xfrm>
          </p:grpSpPr>
          <p:sp>
            <p:nvSpPr>
              <p:cNvPr id="2851" name="Rectangle"/>
              <p:cNvSpPr/>
              <p:nvPr/>
            </p:nvSpPr>
            <p:spPr>
              <a:xfrm>
                <a:off x="-1" y="-1"/>
                <a:ext cx="2412002" cy="252002"/>
              </a:xfrm>
              <a:prstGeom prst="rect">
                <a:avLst/>
              </a:prstGeom>
              <a:solidFill>
                <a:srgbClr val="211F26"/>
              </a:solidFill>
              <a:ln w="12700" cap="flat">
                <a:noFill/>
                <a:miter lim="400000"/>
              </a:ln>
              <a:effectLst/>
            </p:spPr>
            <p:txBody>
              <a:bodyPr wrap="square" lIns="45719" tIns="45719" rIns="45719" bIns="45719" numCol="1" anchor="ctr">
                <a:noAutofit/>
              </a:bodyPr>
              <a:lstStyle/>
              <a:p>
                <a:pPr>
                  <a:lnSpc>
                    <a:spcPct val="90000"/>
                  </a:lnSpc>
                  <a:spcBef>
                    <a:spcPts val="600"/>
                  </a:spcBef>
                  <a:defRPr>
                    <a:solidFill>
                      <a:srgbClr val="FFFFFF"/>
                    </a:solidFill>
                  </a:defRPr>
                </a:pPr>
                <a:endParaRPr/>
              </a:p>
            </p:txBody>
          </p:sp>
          <p:sp>
            <p:nvSpPr>
              <p:cNvPr id="2852" name="Vlam gebruiken"/>
              <p:cNvSpPr txBox="1"/>
              <p:nvPr/>
            </p:nvSpPr>
            <p:spPr>
              <a:xfrm>
                <a:off x="107999" y="18050"/>
                <a:ext cx="2304002" cy="2159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nSpc>
                    <a:spcPct val="90000"/>
                  </a:lnSpc>
                  <a:spcBef>
                    <a:spcPts val="600"/>
                  </a:spcBef>
                  <a:defRPr sz="1400" b="1" cap="all">
                    <a:solidFill>
                      <a:srgbClr val="FFFFFF"/>
                    </a:solidFill>
                    <a:latin typeface="+mj-lt"/>
                    <a:ea typeface="+mj-ea"/>
                    <a:cs typeface="+mj-cs"/>
                    <a:sym typeface="Calibri"/>
                  </a:defRPr>
                </a:lvl1pPr>
              </a:lstStyle>
              <a:p>
                <a:r>
                  <a:t>Vlam gebruiken</a:t>
                </a:r>
              </a:p>
            </p:txBody>
          </p:sp>
        </p:grpSp>
        <p:grpSp>
          <p:nvGrpSpPr>
            <p:cNvPr id="2856" name="Ovaal 193"/>
            <p:cNvGrpSpPr/>
            <p:nvPr/>
          </p:nvGrpSpPr>
          <p:grpSpPr>
            <a:xfrm>
              <a:off x="98269" y="498484"/>
              <a:ext cx="260915" cy="269241"/>
              <a:chOff x="0" y="0"/>
              <a:chExt cx="260914" cy="269240"/>
            </a:xfrm>
          </p:grpSpPr>
          <p:sp>
            <p:nvSpPr>
              <p:cNvPr id="2854"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5" name="1"/>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1</a:t>
                </a:r>
              </a:p>
            </p:txBody>
          </p:sp>
        </p:grpSp>
        <p:sp>
          <p:nvSpPr>
            <p:cNvPr id="2857" name="Rechthoek 194"/>
            <p:cNvSpPr txBox="1"/>
            <p:nvPr/>
          </p:nvSpPr>
          <p:spPr>
            <a:xfrm>
              <a:off x="463951" y="503263"/>
              <a:ext cx="2067635" cy="3302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p>
              <a:pPr>
                <a:defRPr sz="1100">
                  <a:solidFill>
                    <a:srgbClr val="211F26"/>
                  </a:solidFill>
                  <a:latin typeface="+mj-lt"/>
                  <a:ea typeface="+mj-ea"/>
                  <a:cs typeface="+mj-cs"/>
                  <a:sym typeface="Calibri"/>
                </a:defRPr>
              </a:pPr>
              <a:r>
                <a:t>Selecteer de vlam. Klik rechter-muisknop en kies </a:t>
              </a:r>
              <a:r>
                <a:rPr b="1"/>
                <a:t>‘Kopiëren’</a:t>
              </a:r>
              <a:r>
                <a:t>. </a:t>
              </a:r>
            </a:p>
          </p:txBody>
        </p:sp>
        <p:grpSp>
          <p:nvGrpSpPr>
            <p:cNvPr id="2860" name="Ovaal 195"/>
            <p:cNvGrpSpPr/>
            <p:nvPr/>
          </p:nvGrpSpPr>
          <p:grpSpPr>
            <a:xfrm>
              <a:off x="98269" y="934809"/>
              <a:ext cx="260915" cy="269241"/>
              <a:chOff x="0" y="0"/>
              <a:chExt cx="260914" cy="269240"/>
            </a:xfrm>
          </p:grpSpPr>
          <p:sp>
            <p:nvSpPr>
              <p:cNvPr id="2858" name="Oval"/>
              <p:cNvSpPr/>
              <p:nvPr/>
            </p:nvSpPr>
            <p:spPr>
              <a:xfrm>
                <a:off x="0" y="4778"/>
                <a:ext cx="260915" cy="259685"/>
              </a:xfrm>
              <a:prstGeom prst="ellipse">
                <a:avLst/>
              </a:prstGeom>
              <a:solidFill>
                <a:srgbClr val="211F26"/>
              </a:solidFill>
              <a:ln w="12700" cap="flat">
                <a:noFill/>
                <a:miter lim="400000"/>
              </a:ln>
              <a:effectLst/>
            </p:spPr>
            <p:txBody>
              <a:bodyPr wrap="square" lIns="45719" tIns="45719" rIns="45719" bIns="45719" numCol="1" anchor="ctr">
                <a:noAutofit/>
              </a:bodyPr>
              <a:lstStyle/>
              <a:p>
                <a:pPr algn="ctr"/>
                <a:endParaRPr/>
              </a:p>
            </p:txBody>
          </p:sp>
          <p:sp>
            <p:nvSpPr>
              <p:cNvPr id="2859" name="2"/>
              <p:cNvSpPr txBox="1"/>
              <p:nvPr/>
            </p:nvSpPr>
            <p:spPr>
              <a:xfrm>
                <a:off x="83930" y="0"/>
                <a:ext cx="93055" cy="2692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200" b="1">
                    <a:solidFill>
                      <a:srgbClr val="FFFFFF"/>
                    </a:solidFill>
                    <a:latin typeface="+mj-lt"/>
                    <a:ea typeface="+mj-ea"/>
                    <a:cs typeface="+mj-cs"/>
                    <a:sym typeface="Calibri"/>
                  </a:defRPr>
                </a:lvl1pPr>
              </a:lstStyle>
              <a:p>
                <a:r>
                  <a:t>2</a:t>
                </a:r>
              </a:p>
            </p:txBody>
          </p:sp>
        </p:grpSp>
        <p:sp>
          <p:nvSpPr>
            <p:cNvPr id="2861" name="Rechthoek 196"/>
            <p:cNvSpPr txBox="1"/>
            <p:nvPr/>
          </p:nvSpPr>
          <p:spPr>
            <a:xfrm>
              <a:off x="463951" y="939589"/>
              <a:ext cx="2067635" cy="4953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spAutoFit/>
            </a:bodyPr>
            <a:lstStyle>
              <a:lvl1pPr>
                <a:defRPr sz="1100">
                  <a:solidFill>
                    <a:srgbClr val="211F26"/>
                  </a:solidFill>
                  <a:latin typeface="+mj-lt"/>
                  <a:ea typeface="+mj-ea"/>
                  <a:cs typeface="+mj-cs"/>
                  <a:sym typeface="Calibri"/>
                </a:defRPr>
              </a:lvl1pPr>
            </a:lstStyle>
            <a:p>
              <a:r>
                <a:t>Plak deze op de gewenste slide. Klik rechtermuisknop om de vlam een opvulkleur te geven.</a:t>
              </a:r>
            </a:p>
          </p:txBody>
        </p:sp>
      </p:grpSp>
      <p:grpSp>
        <p:nvGrpSpPr>
          <p:cNvPr id="2" name="Group 1">
            <a:extLst>
              <a:ext uri="{FF2B5EF4-FFF2-40B4-BE49-F238E27FC236}">
                <a16:creationId xmlns:a16="http://schemas.microsoft.com/office/drawing/2014/main" xmlns="" id="{ED984F7B-E29B-FAB8-7604-98947FE1747E}"/>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xmlns="" id="{C1D9EF6E-2201-58BB-F48E-DB77A38AC4FA}"/>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xmlns="" id="{51D6878F-962E-7B85-2734-CB6DFCA5C556}"/>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xmlns="" id="{24D991C7-E7FC-1101-A057-F0FE1FFB6798}"/>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xmlns="" id="{D555B84A-E2BD-B53F-A1AD-59596C2F92B3}"/>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xmlns="" id="{1DCB3993-33DB-65D1-A206-8F66A3CC6535}"/>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xmlns="" id="{2B038062-FC79-870C-024C-BF4E18736A48}"/>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xmlns="" id="{81E54AC3-A29E-A82D-23BA-C29873B893E7}"/>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xmlns="" id="{3D589313-A01B-E37B-F3FC-81498B4D3F83}"/>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xmlns="" id="{9AADE2F5-4E71-8844-009A-BA2BC9FDC2B7}"/>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xmlns="" id="{3E64C5FA-2548-CBA5-4667-90D3E9884A3C}"/>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xmlns="" id="{54E17D86-4CDE-128F-3570-C2CBB04DF93A}"/>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xmlns="" id="{8760D94C-BCEF-EF37-6D92-AD17E00D70C0}"/>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xmlns="" id="{AB362044-982F-F9C9-E8F1-5FED3E9759C0}"/>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FEEDBACK">
    <p:spTree>
      <p:nvGrpSpPr>
        <p:cNvPr id="1" name=""/>
        <p:cNvGrpSpPr/>
        <p:nvPr/>
      </p:nvGrpSpPr>
      <p:grpSpPr>
        <a:xfrm>
          <a:off x="0" y="0"/>
          <a:ext cx="0" cy="0"/>
          <a:chOff x="0" y="0"/>
          <a:chExt cx="0" cy="0"/>
        </a:xfrm>
      </p:grpSpPr>
      <p:sp>
        <p:nvSpPr>
          <p:cNvPr id="2869" name="Rechthoek 92"/>
          <p:cNvSpPr/>
          <p:nvPr/>
        </p:nvSpPr>
        <p:spPr>
          <a:xfrm>
            <a:off x="7321053" y="-1"/>
            <a:ext cx="4879988" cy="6858001"/>
          </a:xfrm>
          <a:prstGeom prst="rect">
            <a:avLst/>
          </a:prstGeom>
          <a:blipFill>
            <a:blip r:embed="rId2"/>
          </a:blipFill>
          <a:ln w="12700">
            <a:miter lim="400000"/>
          </a:ln>
        </p:spPr>
        <p:txBody>
          <a:bodyPr lIns="45719" rIns="45719" anchor="ctr"/>
          <a:lstStyle/>
          <a:p>
            <a:pPr algn="ctr">
              <a:lnSpc>
                <a:spcPct val="90000"/>
              </a:lnSpc>
              <a:spcBef>
                <a:spcPts val="600"/>
              </a:spcBef>
              <a:defRPr sz="1600" b="1" cap="all">
                <a:solidFill>
                  <a:srgbClr val="FFFFFF"/>
                </a:solidFill>
                <a:latin typeface="Segoe UI"/>
                <a:ea typeface="Segoe UI"/>
                <a:cs typeface="Segoe UI"/>
                <a:sym typeface="Segoe UI"/>
              </a:defRPr>
            </a:pPr>
            <a:endParaRPr/>
          </a:p>
        </p:txBody>
      </p:sp>
      <p:sp>
        <p:nvSpPr>
          <p:cNvPr id="2870" name="Rechthoek 106"/>
          <p:cNvSpPr/>
          <p:nvPr/>
        </p:nvSpPr>
        <p:spPr>
          <a:xfrm>
            <a:off x="8038137" y="5412432"/>
            <a:ext cx="4128041" cy="43831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1" name="Rechthoek 102"/>
          <p:cNvSpPr/>
          <p:nvPr/>
        </p:nvSpPr>
        <p:spPr>
          <a:xfrm>
            <a:off x="8741151" y="2659585"/>
            <a:ext cx="3459891" cy="272286"/>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2" name="Rechthoek 103"/>
          <p:cNvSpPr/>
          <p:nvPr/>
        </p:nvSpPr>
        <p:spPr>
          <a:xfrm>
            <a:off x="8741151" y="3160240"/>
            <a:ext cx="3459891" cy="463757"/>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3" name="Rechthoek 104"/>
          <p:cNvSpPr/>
          <p:nvPr/>
        </p:nvSpPr>
        <p:spPr>
          <a:xfrm>
            <a:off x="8741151" y="3751522"/>
            <a:ext cx="3459891" cy="791392"/>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4" name="Rechthoek 105"/>
          <p:cNvSpPr/>
          <p:nvPr/>
        </p:nvSpPr>
        <p:spPr>
          <a:xfrm>
            <a:off x="8325443" y="4645007"/>
            <a:ext cx="3854983" cy="446505"/>
          </a:xfrm>
          <a:prstGeom prst="rect">
            <a:avLst/>
          </a:prstGeom>
          <a:solidFill>
            <a:srgbClr val="EBECEC"/>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5" name="Rechthoek 89"/>
          <p:cNvSpPr/>
          <p:nvPr/>
        </p:nvSpPr>
        <p:spPr>
          <a:xfrm>
            <a:off x="0" y="-1"/>
            <a:ext cx="4149241" cy="68580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6" name="Rechte verbindingslijn 99"/>
          <p:cNvSpPr/>
          <p:nvPr/>
        </p:nvSpPr>
        <p:spPr>
          <a:xfrm flipH="1">
            <a:off x="1359443" y="2690467"/>
            <a:ext cx="1" cy="2721964"/>
          </a:xfrm>
          <a:prstGeom prst="line">
            <a:avLst/>
          </a:prstGeom>
          <a:ln w="12700">
            <a:solidFill>
              <a:srgbClr val="9D9FA1"/>
            </a:solidFill>
            <a:miter/>
          </a:ln>
        </p:spPr>
        <p:txBody>
          <a:bodyPr lIns="45719" rIns="45719"/>
          <a:lstStyle/>
          <a:p>
            <a:endParaRPr/>
          </a:p>
        </p:txBody>
      </p:sp>
      <p:sp>
        <p:nvSpPr>
          <p:cNvPr id="2877" name="Vrije vorm: vorm 88"/>
          <p:cNvSpPr/>
          <p:nvPr/>
        </p:nvSpPr>
        <p:spPr>
          <a:xfrm>
            <a:off x="4176200" y="0"/>
            <a:ext cx="4755097" cy="68669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272" y="0"/>
                </a:lnTo>
                <a:lnTo>
                  <a:pt x="18610" y="457"/>
                </a:lnTo>
                <a:cubicBezTo>
                  <a:pt x="20526" y="3211"/>
                  <a:pt x="21600" y="6299"/>
                  <a:pt x="21600" y="9560"/>
                </a:cubicBezTo>
                <a:cubicBezTo>
                  <a:pt x="21600" y="13909"/>
                  <a:pt x="19691" y="17949"/>
                  <a:pt x="16421" y="21300"/>
                </a:cubicBezTo>
                <a:lnTo>
                  <a:pt x="16113" y="21600"/>
                </a:lnTo>
                <a:lnTo>
                  <a:pt x="0" y="21600"/>
                </a:lnTo>
                <a:close/>
              </a:path>
            </a:pathLst>
          </a:custGeom>
          <a:solidFill>
            <a:srgbClr val="FFFFFF"/>
          </a:solidFill>
          <a:ln w="12700">
            <a:miter lim="400000"/>
          </a:ln>
        </p:spPr>
        <p:txBody>
          <a:bodyPr lIns="45719" rIns="45719" anchor="ctr"/>
          <a:lstStyle/>
          <a:p>
            <a:pPr algn="ctr">
              <a:defRPr>
                <a:solidFill>
                  <a:srgbClr val="FFFFFF"/>
                </a:solidFill>
                <a:latin typeface="+mj-lt"/>
                <a:ea typeface="+mj-ea"/>
                <a:cs typeface="+mj-cs"/>
                <a:sym typeface="Calibri"/>
              </a:defRPr>
            </a:pPr>
            <a:endParaRPr/>
          </a:p>
        </p:txBody>
      </p:sp>
      <p:sp>
        <p:nvSpPr>
          <p:cNvPr id="2878" name="Rechthoek 10"/>
          <p:cNvSpPr txBox="1"/>
          <p:nvPr/>
        </p:nvSpPr>
        <p:spPr>
          <a:xfrm>
            <a:off x="1221297" y="1693324"/>
            <a:ext cx="10776777" cy="774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lvl="3" indent="0">
              <a:lnSpc>
                <a:spcPct val="90000"/>
              </a:lnSpc>
              <a:spcBef>
                <a:spcPts val="600"/>
              </a:spcBef>
              <a:defRPr sz="1600" b="1">
                <a:solidFill>
                  <a:srgbClr val="211F26"/>
                </a:solidFill>
                <a:latin typeface="Segoe UI"/>
                <a:ea typeface="Segoe UI"/>
                <a:cs typeface="Segoe UI"/>
                <a:sym typeface="Segoe UI"/>
              </a:defRPr>
            </a:pPr>
            <a:r>
              <a:t>bij PPT Solutions communiceren we feedback d.m.v. Opmerkingen.</a:t>
            </a:r>
            <a:endParaRPr>
              <a:latin typeface="+mj-lt"/>
              <a:ea typeface="+mj-ea"/>
              <a:cs typeface="+mj-cs"/>
              <a:sym typeface="Calibri"/>
            </a:endParaRPr>
          </a:p>
          <a:p>
            <a:pPr lvl="3" indent="0">
              <a:lnSpc>
                <a:spcPct val="90000"/>
              </a:lnSpc>
              <a:spcBef>
                <a:spcPts val="600"/>
              </a:spcBef>
              <a:defRPr sz="1400">
                <a:solidFill>
                  <a:srgbClr val="211F26"/>
                </a:solidFill>
                <a:latin typeface="Segoe UI"/>
                <a:ea typeface="Segoe UI"/>
                <a:cs typeface="Segoe UI"/>
                <a:sym typeface="Segoe UI"/>
              </a:defRPr>
            </a:pPr>
            <a:r>
              <a:t>Wanneer je feedback hebt die betrekking heeft op een dia in de presentatie, </a:t>
            </a:r>
            <a:br/>
            <a:r>
              <a:t>ga naar de desbetreffende dia en volg hieronder de volgende stappen:</a:t>
            </a:r>
          </a:p>
        </p:txBody>
      </p:sp>
      <p:sp>
        <p:nvSpPr>
          <p:cNvPr id="2879" name="Titel 1"/>
          <p:cNvSpPr txBox="1"/>
          <p:nvPr/>
        </p:nvSpPr>
        <p:spPr>
          <a:xfrm>
            <a:off x="1221297" y="1214469"/>
            <a:ext cx="5624672" cy="508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nSpc>
                <a:spcPct val="80000"/>
              </a:lnSpc>
              <a:defRPr sz="3000" b="1" cap="all">
                <a:solidFill>
                  <a:srgbClr val="211F26"/>
                </a:solidFill>
                <a:latin typeface="Segoe UI"/>
                <a:ea typeface="Segoe UI"/>
                <a:cs typeface="Segoe UI"/>
                <a:sym typeface="Segoe UI"/>
              </a:defRPr>
            </a:lvl1pPr>
          </a:lstStyle>
          <a:p>
            <a:r>
              <a:t>Beste klant,</a:t>
            </a:r>
          </a:p>
        </p:txBody>
      </p:sp>
      <p:grpSp>
        <p:nvGrpSpPr>
          <p:cNvPr id="2883" name="P"/>
          <p:cNvGrpSpPr/>
          <p:nvPr/>
        </p:nvGrpSpPr>
        <p:grpSpPr>
          <a:xfrm>
            <a:off x="970648" y="720000"/>
            <a:ext cx="360002" cy="360000"/>
            <a:chOff x="0" y="0"/>
            <a:chExt cx="360000" cy="359999"/>
          </a:xfrm>
        </p:grpSpPr>
        <p:sp>
          <p:nvSpPr>
            <p:cNvPr id="2880" name="Rechthoekige driehoek 5"/>
            <p:cNvSpPr/>
            <p:nvPr/>
          </p:nvSpPr>
          <p:spPr>
            <a:xfrm rot="5400000">
              <a:off x="-1234" y="118765"/>
              <a:ext cx="242469" cy="240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1" name="Rechthoek 6"/>
            <p:cNvSpPr/>
            <p:nvPr/>
          </p:nvSpPr>
          <p:spPr>
            <a:xfrm>
              <a:off x="-1" y="0"/>
              <a:ext cx="240001" cy="242469"/>
            </a:xfrm>
            <a:prstGeom prst="rect">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sp>
          <p:nvSpPr>
            <p:cNvPr id="2882" name="Ovaal 7"/>
            <p:cNvSpPr/>
            <p:nvPr/>
          </p:nvSpPr>
          <p:spPr>
            <a:xfrm>
              <a:off x="120000" y="0"/>
              <a:ext cx="240001" cy="242469"/>
            </a:xfrm>
            <a:prstGeom prst="ellipse">
              <a:avLst/>
            </a:prstGeom>
            <a:solidFill>
              <a:srgbClr val="1FF524"/>
            </a:solidFill>
            <a:ln w="12700" cap="flat">
              <a:noFill/>
              <a:miter lim="400000"/>
            </a:ln>
            <a:effectLst/>
          </p:spPr>
          <p:txBody>
            <a:bodyPr wrap="square" lIns="45719" tIns="45719" rIns="45719" bIns="45719" numCol="1" anchor="ctr">
              <a:noAutofit/>
            </a:bodyPr>
            <a:lstStyle/>
            <a:p>
              <a:pPr algn="ctr">
                <a:defRPr>
                  <a:solidFill>
                    <a:srgbClr val="FFFFFF"/>
                  </a:solidFill>
                  <a:latin typeface="Segoe UI Light"/>
                  <a:ea typeface="Segoe UI Light"/>
                  <a:cs typeface="Segoe UI Light"/>
                  <a:sym typeface="Segoe UI Light"/>
                </a:defRPr>
              </a:pPr>
              <a:endParaRPr/>
            </a:p>
          </p:txBody>
        </p:sp>
      </p:grpSp>
      <p:sp>
        <p:nvSpPr>
          <p:cNvPr id="2884" name="Tekstvak 12"/>
          <p:cNvSpPr txBox="1"/>
          <p:nvPr/>
        </p:nvSpPr>
        <p:spPr>
          <a:xfrm>
            <a:off x="1679126" y="2659587"/>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Ga naar de tab </a:t>
            </a:r>
            <a:r>
              <a:rPr sz="1200" b="1" cap="all"/>
              <a:t>‘Invoegen’</a:t>
            </a:r>
          </a:p>
        </p:txBody>
      </p:sp>
      <p:sp>
        <p:nvSpPr>
          <p:cNvPr id="2885" name="Tekstvak 13"/>
          <p:cNvSpPr txBox="1"/>
          <p:nvPr/>
        </p:nvSpPr>
        <p:spPr>
          <a:xfrm>
            <a:off x="1679126" y="3160240"/>
            <a:ext cx="6699255"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Klik op de knop </a:t>
            </a:r>
            <a:r>
              <a:rPr sz="1200" b="1" cap="all"/>
              <a:t>‘Opmerking’</a:t>
            </a:r>
          </a:p>
        </p:txBody>
      </p:sp>
      <p:sp>
        <p:nvSpPr>
          <p:cNvPr id="2886" name="Tekstvak 14"/>
          <p:cNvSpPr txBox="1"/>
          <p:nvPr/>
        </p:nvSpPr>
        <p:spPr>
          <a:xfrm>
            <a:off x="1679126" y="3751522"/>
            <a:ext cx="6025982" cy="685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Er verschijnt een klein spreekwolkje op de dia, het venster om opmerkingen te plaatsten opent automatisch aan de zijkant van je scherm. </a:t>
            </a:r>
            <a:br/>
            <a:r>
              <a:rPr sz="1200" b="1" cap="all"/>
              <a:t>Typ hier de feedback in.</a:t>
            </a:r>
          </a:p>
        </p:txBody>
      </p:sp>
      <p:sp>
        <p:nvSpPr>
          <p:cNvPr id="2887" name="Tekstvak 15"/>
          <p:cNvSpPr txBox="1"/>
          <p:nvPr/>
        </p:nvSpPr>
        <p:spPr>
          <a:xfrm>
            <a:off x="1679127" y="4645726"/>
            <a:ext cx="6221331" cy="7239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defRPr sz="1400">
                <a:solidFill>
                  <a:srgbClr val="211F26"/>
                </a:solidFill>
                <a:latin typeface="Segoe UI"/>
                <a:ea typeface="Segoe UI"/>
                <a:cs typeface="Segoe UI"/>
                <a:sym typeface="Segoe UI"/>
              </a:defRPr>
            </a:pPr>
            <a:r>
              <a:t>Wanneer je dit gedaan hebt, kun je het spreekwolkje op de juiste plaats</a:t>
            </a:r>
            <a:br/>
            <a:r>
              <a:t>op de dia slepen. Zo is het voor ons duidelijk op welk deel van de content je feedback betrekking heeft.</a:t>
            </a:r>
          </a:p>
        </p:txBody>
      </p:sp>
      <p:grpSp>
        <p:nvGrpSpPr>
          <p:cNvPr id="2893" name="Groep 16"/>
          <p:cNvGrpSpPr/>
          <p:nvPr/>
        </p:nvGrpSpPr>
        <p:grpSpPr>
          <a:xfrm>
            <a:off x="9274991" y="2569899"/>
            <a:ext cx="1840409" cy="421641"/>
            <a:chOff x="0" y="0"/>
            <a:chExt cx="1840407" cy="421640"/>
          </a:xfrm>
        </p:grpSpPr>
        <p:sp>
          <p:nvSpPr>
            <p:cNvPr id="2888" name="Rechthoek 17"/>
            <p:cNvSpPr/>
            <p:nvPr/>
          </p:nvSpPr>
          <p:spPr>
            <a:xfrm>
              <a:off x="0" y="82197"/>
              <a:ext cx="1840408" cy="26653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89" name="Rechthoek 18"/>
            <p:cNvSpPr/>
            <p:nvPr/>
          </p:nvSpPr>
          <p:spPr>
            <a:xfrm>
              <a:off x="484664" y="78387"/>
              <a:ext cx="709558" cy="271849"/>
            </a:xfrm>
            <a:prstGeom prst="rect">
              <a:avLst/>
            </a:prstGeom>
            <a:solidFill>
              <a:srgbClr val="FFFFFF"/>
            </a:solidFill>
            <a:ln w="12700" cap="flat">
              <a:solidFill>
                <a:srgbClr val="211F26"/>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0" name="Tekstvak 19"/>
            <p:cNvSpPr txBox="1"/>
            <p:nvPr/>
          </p:nvSpPr>
          <p:spPr>
            <a:xfrm>
              <a:off x="71543" y="0"/>
              <a:ext cx="344641" cy="4216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Start</a:t>
              </a:r>
            </a:p>
          </p:txBody>
        </p:sp>
        <p:sp>
          <p:nvSpPr>
            <p:cNvPr id="2891" name="Tekstvak 20"/>
            <p:cNvSpPr txBox="1"/>
            <p:nvPr/>
          </p:nvSpPr>
          <p:spPr>
            <a:xfrm>
              <a:off x="1248870" y="82549"/>
              <a:ext cx="553379"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latin typeface="Open Sans"/>
                  <a:ea typeface="Open Sans"/>
                  <a:cs typeface="Open Sans"/>
                  <a:sym typeface="Open Sans"/>
                </a:defRPr>
              </a:lvl1pPr>
            </a:lstStyle>
            <a:p>
              <a:r>
                <a:t>Tekenen</a:t>
              </a:r>
            </a:p>
          </p:txBody>
        </p:sp>
        <p:sp>
          <p:nvSpPr>
            <p:cNvPr id="2892" name="Tekstvak 21"/>
            <p:cNvSpPr txBox="1"/>
            <p:nvPr/>
          </p:nvSpPr>
          <p:spPr>
            <a:xfrm>
              <a:off x="524528" y="82549"/>
              <a:ext cx="617861" cy="2565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Invoegen</a:t>
              </a:r>
            </a:p>
          </p:txBody>
        </p:sp>
      </p:grpSp>
      <p:grpSp>
        <p:nvGrpSpPr>
          <p:cNvPr id="2899" name="Groep 22"/>
          <p:cNvGrpSpPr/>
          <p:nvPr/>
        </p:nvGrpSpPr>
        <p:grpSpPr>
          <a:xfrm>
            <a:off x="9361181" y="3160240"/>
            <a:ext cx="553856" cy="453374"/>
            <a:chOff x="0" y="0"/>
            <a:chExt cx="553855" cy="453373"/>
          </a:xfrm>
        </p:grpSpPr>
        <p:sp>
          <p:nvSpPr>
            <p:cNvPr id="2894" name="Rechthoek 23"/>
            <p:cNvSpPr/>
            <p:nvPr/>
          </p:nvSpPr>
          <p:spPr>
            <a:xfrm>
              <a:off x="12740" y="0"/>
              <a:ext cx="528374" cy="45337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897" name="Groep 24"/>
            <p:cNvGrpSpPr/>
            <p:nvPr/>
          </p:nvGrpSpPr>
          <p:grpSpPr>
            <a:xfrm>
              <a:off x="140594" y="28208"/>
              <a:ext cx="219953" cy="204635"/>
              <a:chOff x="0" y="0"/>
              <a:chExt cx="219951" cy="204633"/>
            </a:xfrm>
          </p:grpSpPr>
          <p:sp>
            <p:nvSpPr>
              <p:cNvPr id="2895" name="Tekstballon: rechthoek met afgeronde hoeken 26"/>
              <p:cNvSpPr/>
              <p:nvPr/>
            </p:nvSpPr>
            <p:spPr>
              <a:xfrm>
                <a:off x="35063" y="34430"/>
                <a:ext cx="184889" cy="17020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1270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896" name="Plusteken 27"/>
              <p:cNvSpPr/>
              <p:nvPr/>
            </p:nvSpPr>
            <p:spPr>
              <a:xfrm>
                <a:off x="0" y="0"/>
                <a:ext cx="86030" cy="86030"/>
              </a:xfrm>
              <a:custGeom>
                <a:avLst/>
                <a:gdLst/>
                <a:ahLst/>
                <a:cxnLst>
                  <a:cxn ang="0">
                    <a:pos x="wd2" y="hd2"/>
                  </a:cxn>
                  <a:cxn ang="5400000">
                    <a:pos x="wd2" y="hd2"/>
                  </a:cxn>
                  <a:cxn ang="10800000">
                    <a:pos x="wd2" y="hd2"/>
                  </a:cxn>
                  <a:cxn ang="16200000">
                    <a:pos x="wd2" y="hd2"/>
                  </a:cxn>
                </a:cxnLst>
                <a:rect l="0" t="0" r="r" b="b"/>
                <a:pathLst>
                  <a:path w="21600" h="21600" extrusionOk="0">
                    <a:moveTo>
                      <a:pt x="0" y="6239"/>
                    </a:moveTo>
                    <a:lnTo>
                      <a:pt x="6239" y="6239"/>
                    </a:lnTo>
                    <a:lnTo>
                      <a:pt x="6239" y="0"/>
                    </a:lnTo>
                    <a:lnTo>
                      <a:pt x="15361" y="0"/>
                    </a:lnTo>
                    <a:lnTo>
                      <a:pt x="15361" y="6239"/>
                    </a:lnTo>
                    <a:lnTo>
                      <a:pt x="21600" y="6239"/>
                    </a:lnTo>
                    <a:lnTo>
                      <a:pt x="21600" y="15361"/>
                    </a:lnTo>
                    <a:lnTo>
                      <a:pt x="15361" y="15361"/>
                    </a:lnTo>
                    <a:lnTo>
                      <a:pt x="15361" y="21600"/>
                    </a:lnTo>
                    <a:lnTo>
                      <a:pt x="6239" y="21600"/>
                    </a:lnTo>
                    <a:lnTo>
                      <a:pt x="6239" y="15361"/>
                    </a:lnTo>
                    <a:lnTo>
                      <a:pt x="0" y="15361"/>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898" name="Tekstvak 25"/>
            <p:cNvSpPr txBox="1"/>
            <p:nvPr/>
          </p:nvSpPr>
          <p:spPr>
            <a:xfrm>
              <a:off x="0" y="234928"/>
              <a:ext cx="553856" cy="16514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600"/>
              </a:lvl1pPr>
            </a:lstStyle>
            <a:p>
              <a:r>
                <a:t>Opmerking</a:t>
              </a:r>
            </a:p>
          </p:txBody>
        </p:sp>
      </p:grpSp>
      <p:grpSp>
        <p:nvGrpSpPr>
          <p:cNvPr id="2930" name="Groep 28"/>
          <p:cNvGrpSpPr/>
          <p:nvPr/>
        </p:nvGrpSpPr>
        <p:grpSpPr>
          <a:xfrm>
            <a:off x="9372346" y="3728974"/>
            <a:ext cx="2287461" cy="814480"/>
            <a:chOff x="0" y="0"/>
            <a:chExt cx="2287460" cy="814479"/>
          </a:xfrm>
        </p:grpSpPr>
        <p:sp>
          <p:nvSpPr>
            <p:cNvPr id="2900" name="Rechthoek 29"/>
            <p:cNvSpPr/>
            <p:nvPr/>
          </p:nvSpPr>
          <p:spPr>
            <a:xfrm>
              <a:off x="5160" y="22548"/>
              <a:ext cx="2282301" cy="791932"/>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1" name="Tekstvak 30"/>
            <p:cNvSpPr txBox="1"/>
            <p:nvPr/>
          </p:nvSpPr>
          <p:spPr>
            <a:xfrm>
              <a:off x="0" y="0"/>
              <a:ext cx="865483" cy="2565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900">
                  <a:solidFill>
                    <a:srgbClr val="D1847A"/>
                  </a:solidFill>
                  <a:latin typeface="Open Sans"/>
                  <a:ea typeface="Open Sans"/>
                  <a:cs typeface="Open Sans"/>
                  <a:sym typeface="Open Sans"/>
                </a:defRPr>
              </a:lvl1pPr>
            </a:lstStyle>
            <a:p>
              <a:r>
                <a:t>Opmerkingen</a:t>
              </a:r>
            </a:p>
          </p:txBody>
        </p:sp>
        <p:grpSp>
          <p:nvGrpSpPr>
            <p:cNvPr id="2907" name="Groep 31"/>
            <p:cNvGrpSpPr/>
            <p:nvPr/>
          </p:nvGrpSpPr>
          <p:grpSpPr>
            <a:xfrm>
              <a:off x="165981" y="239848"/>
              <a:ext cx="449084" cy="127001"/>
              <a:chOff x="0" y="0"/>
              <a:chExt cx="449083" cy="127000"/>
            </a:xfrm>
          </p:grpSpPr>
          <p:sp>
            <p:nvSpPr>
              <p:cNvPr id="2902" name="Rechthoek 50"/>
              <p:cNvSpPr/>
              <p:nvPr/>
            </p:nvSpPr>
            <p:spPr>
              <a:xfrm>
                <a:off x="0" y="9195"/>
                <a:ext cx="427529" cy="111143"/>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3" name="Tekstvak 51"/>
              <p:cNvSpPr txBox="1"/>
              <p:nvPr/>
            </p:nvSpPr>
            <p:spPr>
              <a:xfrm>
                <a:off x="151130" y="0"/>
                <a:ext cx="297954" cy="12700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Nieuwe</a:t>
                </a:r>
              </a:p>
            </p:txBody>
          </p:sp>
          <p:grpSp>
            <p:nvGrpSpPr>
              <p:cNvPr id="2906" name="Groep 52"/>
              <p:cNvGrpSpPr/>
              <p:nvPr/>
            </p:nvGrpSpPr>
            <p:grpSpPr>
              <a:xfrm>
                <a:off x="37639" y="18858"/>
                <a:ext cx="89526" cy="70087"/>
                <a:chOff x="0" y="0"/>
                <a:chExt cx="89524" cy="70085"/>
              </a:xfrm>
            </p:grpSpPr>
            <p:sp>
              <p:nvSpPr>
                <p:cNvPr id="2904" name="Tekstballon: rechthoek met afgeronde hoeken 53"/>
                <p:cNvSpPr/>
                <p:nvPr/>
              </p:nvSpPr>
              <p:spPr>
                <a:xfrm>
                  <a:off x="14271" y="11792"/>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5" name="Plusteken 54"/>
                <p:cNvSpPr/>
                <p:nvPr/>
              </p:nvSpPr>
              <p:spPr>
                <a:xfrm>
                  <a:off x="0" y="0"/>
                  <a:ext cx="35016" cy="29466"/>
                </a:xfrm>
                <a:custGeom>
                  <a:avLst/>
                  <a:gdLst/>
                  <a:ahLst/>
                  <a:cxnLst>
                    <a:cxn ang="0">
                      <a:pos x="wd2" y="hd2"/>
                    </a:cxn>
                    <a:cxn ang="5400000">
                      <a:pos x="wd2" y="hd2"/>
                    </a:cxn>
                    <a:cxn ang="10800000">
                      <a:pos x="wd2" y="hd2"/>
                    </a:cxn>
                    <a:cxn ang="16200000">
                      <a:pos x="wd2" y="hd2"/>
                    </a:cxn>
                  </a:cxnLst>
                  <a:rect l="0" t="0" r="r" b="b"/>
                  <a:pathLst>
                    <a:path w="21600" h="21600" extrusionOk="0">
                      <a:moveTo>
                        <a:pt x="0" y="6238"/>
                      </a:moveTo>
                      <a:lnTo>
                        <a:pt x="6961" y="6238"/>
                      </a:lnTo>
                      <a:lnTo>
                        <a:pt x="6961" y="0"/>
                      </a:lnTo>
                      <a:lnTo>
                        <a:pt x="14639" y="0"/>
                      </a:lnTo>
                      <a:lnTo>
                        <a:pt x="14639" y="6238"/>
                      </a:lnTo>
                      <a:lnTo>
                        <a:pt x="21600" y="6238"/>
                      </a:lnTo>
                      <a:lnTo>
                        <a:pt x="21600" y="15362"/>
                      </a:lnTo>
                      <a:lnTo>
                        <a:pt x="14639" y="15362"/>
                      </a:lnTo>
                      <a:lnTo>
                        <a:pt x="14639" y="21600"/>
                      </a:lnTo>
                      <a:lnTo>
                        <a:pt x="6961" y="21600"/>
                      </a:lnTo>
                      <a:lnTo>
                        <a:pt x="6961" y="15362"/>
                      </a:lnTo>
                      <a:lnTo>
                        <a:pt x="0" y="15362"/>
                      </a:lnTo>
                      <a:close/>
                    </a:path>
                  </a:pathLst>
                </a:custGeom>
                <a:solidFill>
                  <a:srgbClr val="6EA693"/>
                </a:solidFill>
                <a:ln w="6350" cap="flat">
                  <a:solidFill>
                    <a:srgbClr val="FFFFFF"/>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3" name="Groep 32"/>
            <p:cNvGrpSpPr/>
            <p:nvPr/>
          </p:nvGrpSpPr>
          <p:grpSpPr>
            <a:xfrm>
              <a:off x="1826854" y="249044"/>
              <a:ext cx="126764" cy="111143"/>
              <a:chOff x="0" y="0"/>
              <a:chExt cx="126762" cy="111142"/>
            </a:xfrm>
          </p:grpSpPr>
          <p:sp>
            <p:nvSpPr>
              <p:cNvPr id="2908" name="Rechthoek 45"/>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09" name="Tekstballon: rechthoek met afgeronde hoeken 46"/>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2" name="Groep 47"/>
              <p:cNvGrpSpPr/>
              <p:nvPr/>
            </p:nvGrpSpPr>
            <p:grpSpPr>
              <a:xfrm>
                <a:off x="11611" y="18008"/>
                <a:ext cx="44189" cy="30765"/>
                <a:chOff x="0" y="0"/>
                <a:chExt cx="44187" cy="30764"/>
              </a:xfrm>
            </p:grpSpPr>
            <p:sp>
              <p:nvSpPr>
                <p:cNvPr id="2910" name="Rechthoek 48"/>
                <p:cNvSpPr/>
                <p:nvPr/>
              </p:nvSpPr>
              <p:spPr>
                <a:xfrm>
                  <a:off x="14087" y="9032"/>
                  <a:ext cx="30101"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1" name="Pijl: punthaak 49"/>
                <p:cNvSpPr/>
                <p:nvPr/>
              </p:nvSpPr>
              <p:spPr>
                <a:xfrm rot="10800000">
                  <a:off x="0" y="-1"/>
                  <a:ext cx="33237" cy="3076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19" name="Groep 33"/>
            <p:cNvGrpSpPr/>
            <p:nvPr/>
          </p:nvGrpSpPr>
          <p:grpSpPr>
            <a:xfrm>
              <a:off x="2012848" y="249044"/>
              <a:ext cx="126764" cy="111143"/>
              <a:chOff x="0" y="0"/>
              <a:chExt cx="126762" cy="111142"/>
            </a:xfrm>
          </p:grpSpPr>
          <p:sp>
            <p:nvSpPr>
              <p:cNvPr id="2914" name="Rechthoek 40"/>
              <p:cNvSpPr/>
              <p:nvPr/>
            </p:nvSpPr>
            <p:spPr>
              <a:xfrm>
                <a:off x="0" y="-1"/>
                <a:ext cx="126763" cy="111144"/>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5" name="Tekstballon: rechthoek met afgeronde hoeken 41"/>
              <p:cNvSpPr/>
              <p:nvPr/>
            </p:nvSpPr>
            <p:spPr>
              <a:xfrm>
                <a:off x="30236" y="30230"/>
                <a:ext cx="75254" cy="58294"/>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904" y="0"/>
                      <a:pt x="2020" y="0"/>
                    </a:cubicBezTo>
                    <a:lnTo>
                      <a:pt x="3600" y="0"/>
                    </a:lnTo>
                    <a:lnTo>
                      <a:pt x="19580" y="0"/>
                    </a:lnTo>
                    <a:cubicBezTo>
                      <a:pt x="20696" y="0"/>
                      <a:pt x="21600" y="1168"/>
                      <a:pt x="21600" y="2608"/>
                    </a:cubicBezTo>
                    <a:lnTo>
                      <a:pt x="21600" y="13039"/>
                    </a:lnTo>
                    <a:cubicBezTo>
                      <a:pt x="21600" y="14480"/>
                      <a:pt x="20696" y="15647"/>
                      <a:pt x="19580" y="15647"/>
                    </a:cubicBezTo>
                    <a:lnTo>
                      <a:pt x="9000" y="15647"/>
                    </a:lnTo>
                    <a:lnTo>
                      <a:pt x="5125" y="21600"/>
                    </a:lnTo>
                    <a:lnTo>
                      <a:pt x="3600" y="15647"/>
                    </a:lnTo>
                    <a:lnTo>
                      <a:pt x="2020" y="15647"/>
                    </a:lnTo>
                    <a:cubicBezTo>
                      <a:pt x="904" y="15647"/>
                      <a:pt x="0" y="14480"/>
                      <a:pt x="0" y="13039"/>
                    </a:cubicBez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18" name="Groep 42"/>
              <p:cNvGrpSpPr/>
              <p:nvPr/>
            </p:nvGrpSpPr>
            <p:grpSpPr>
              <a:xfrm>
                <a:off x="25516" y="18008"/>
                <a:ext cx="44188" cy="30765"/>
                <a:chOff x="0" y="0"/>
                <a:chExt cx="44187" cy="30764"/>
              </a:xfrm>
            </p:grpSpPr>
            <p:sp>
              <p:nvSpPr>
                <p:cNvPr id="2916" name="Rechthoek 43"/>
                <p:cNvSpPr/>
                <p:nvPr/>
              </p:nvSpPr>
              <p:spPr>
                <a:xfrm flipH="1">
                  <a:off x="-1" y="9032"/>
                  <a:ext cx="30102" cy="12701"/>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17" name="Pijl: punthaak 44"/>
                <p:cNvSpPr/>
                <p:nvPr/>
              </p:nvSpPr>
              <p:spPr>
                <a:xfrm rot="10800000" flipH="1">
                  <a:off x="10950" y="0"/>
                  <a:ext cx="33238" cy="30765"/>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sp>
          <p:nvSpPr>
            <p:cNvPr id="2920" name="Rechthoek 34"/>
            <p:cNvSpPr/>
            <p:nvPr/>
          </p:nvSpPr>
          <p:spPr>
            <a:xfrm>
              <a:off x="60547" y="414785"/>
              <a:ext cx="2100569" cy="349031"/>
            </a:xfrm>
            <a:prstGeom prst="rect">
              <a:avLst/>
            </a:prstGeom>
            <a:solidFill>
              <a:srgbClr val="F0F0F0"/>
            </a:solidFill>
            <a:ln w="6350" cap="flat">
              <a:solidFill>
                <a:srgbClr val="D1847A"/>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23" name="Rechthoek 35"/>
            <p:cNvGrpSpPr/>
            <p:nvPr/>
          </p:nvGrpSpPr>
          <p:grpSpPr>
            <a:xfrm>
              <a:off x="301539" y="553380"/>
              <a:ext cx="1783108" cy="140238"/>
              <a:chOff x="0" y="0"/>
              <a:chExt cx="1783107" cy="140237"/>
            </a:xfrm>
          </p:grpSpPr>
          <p:sp>
            <p:nvSpPr>
              <p:cNvPr id="2921" name="Rectangle"/>
              <p:cNvSpPr/>
              <p:nvPr/>
            </p:nvSpPr>
            <p:spPr>
              <a:xfrm>
                <a:off x="-1" y="-1"/>
                <a:ext cx="1783109" cy="140239"/>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t">
                <a:noAutofit/>
              </a:bodyPr>
              <a:lstStyle/>
              <a:p>
                <a:pPr>
                  <a:defRPr>
                    <a:solidFill>
                      <a:srgbClr val="FFFFFF"/>
                    </a:solidFill>
                    <a:latin typeface="+mj-lt"/>
                    <a:ea typeface="+mj-ea"/>
                    <a:cs typeface="+mj-cs"/>
                    <a:sym typeface="Calibri"/>
                  </a:defRPr>
                </a:pPr>
                <a:endParaRPr/>
              </a:p>
            </p:txBody>
          </p:sp>
          <p:sp>
            <p:nvSpPr>
              <p:cNvPr id="2922" name="&lt;typ hier uw opmerking&gt;"/>
              <p:cNvSpPr txBox="1"/>
              <p:nvPr/>
            </p:nvSpPr>
            <p:spPr>
              <a:xfrm>
                <a:off x="3174" y="3174"/>
                <a:ext cx="1776759"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8000" tIns="18000" rIns="18000" bIns="18000" numCol="1" anchor="t">
                <a:spAutoFit/>
              </a:bodyPr>
              <a:lstStyle>
                <a:lvl1pPr>
                  <a:defRPr sz="400">
                    <a:latin typeface="Open Sans"/>
                    <a:ea typeface="Open Sans"/>
                    <a:cs typeface="Open Sans"/>
                    <a:sym typeface="Open Sans"/>
                  </a:defRPr>
                </a:lvl1pPr>
              </a:lstStyle>
              <a:p>
                <a:r>
                  <a:t>&lt;typ hier uw opmerking&gt;</a:t>
                </a:r>
              </a:p>
            </p:txBody>
          </p:sp>
        </p:grpSp>
        <p:sp>
          <p:nvSpPr>
            <p:cNvPr id="2924" name="Rechthoekige driehoek 36"/>
            <p:cNvSpPr/>
            <p:nvPr/>
          </p:nvSpPr>
          <p:spPr>
            <a:xfrm flipH="1">
              <a:off x="98404" y="458184"/>
              <a:ext cx="33237" cy="279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0" y="0"/>
                  </a:lnTo>
                  <a:close/>
                </a:path>
              </a:pathLst>
            </a:custGeom>
            <a:solidFill>
              <a:srgbClr val="000000"/>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25" name="Tekstvak 37"/>
            <p:cNvSpPr txBox="1"/>
            <p:nvPr/>
          </p:nvSpPr>
          <p:spPr>
            <a:xfrm>
              <a:off x="161044" y="415924"/>
              <a:ext cx="451237"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400">
                  <a:latin typeface="Open Sans Bold"/>
                  <a:ea typeface="Open Sans Bold"/>
                  <a:cs typeface="Open Sans Bold"/>
                  <a:sym typeface="Open Sans Bold"/>
                </a:defRPr>
              </a:lvl1pPr>
            </a:lstStyle>
            <a:p>
              <a:r>
                <a:t>Gebruiker 01</a:t>
              </a:r>
            </a:p>
          </p:txBody>
        </p:sp>
        <p:sp>
          <p:nvSpPr>
            <p:cNvPr id="2926" name="Tekstvak 38"/>
            <p:cNvSpPr txBox="1"/>
            <p:nvPr/>
          </p:nvSpPr>
          <p:spPr>
            <a:xfrm>
              <a:off x="571194" y="412999"/>
              <a:ext cx="873024"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defRPr sz="500">
                  <a:latin typeface="Open Sans"/>
                  <a:ea typeface="Open Sans"/>
                  <a:cs typeface="Open Sans"/>
                  <a:sym typeface="Open Sans"/>
                </a:defRPr>
              </a:lvl1pPr>
            </a:lstStyle>
            <a:p>
              <a:r>
                <a:t>Een paar seconden geleden</a:t>
              </a:r>
            </a:p>
          </p:txBody>
        </p:sp>
        <p:grpSp>
          <p:nvGrpSpPr>
            <p:cNvPr id="2929" name="Ovaal 39"/>
            <p:cNvGrpSpPr/>
            <p:nvPr/>
          </p:nvGrpSpPr>
          <p:grpSpPr>
            <a:xfrm>
              <a:off x="131640" y="528165"/>
              <a:ext cx="142283" cy="132365"/>
              <a:chOff x="0" y="0"/>
              <a:chExt cx="142281" cy="132364"/>
            </a:xfrm>
          </p:grpSpPr>
          <p:sp>
            <p:nvSpPr>
              <p:cNvPr id="2927" name="Oval"/>
              <p:cNvSpPr/>
              <p:nvPr/>
            </p:nvSpPr>
            <p:spPr>
              <a:xfrm>
                <a:off x="0" y="12636"/>
                <a:ext cx="142282" cy="119729"/>
              </a:xfrm>
              <a:prstGeom prst="ellipse">
                <a:avLst/>
              </a:prstGeom>
              <a:solidFill>
                <a:srgbClr val="D4D4D4"/>
              </a:solidFill>
              <a:ln w="12700" cap="flat">
                <a:noFill/>
                <a:miter lim="400000"/>
              </a:ln>
              <a:effectLst/>
            </p:spPr>
            <p:txBody>
              <a:bodyPr wrap="square" lIns="45719" tIns="45719" rIns="45719" bIns="45719" numCol="1" anchor="ctr">
                <a:noAutofit/>
              </a:bodyPr>
              <a:lstStyle/>
              <a:p>
                <a:pPr algn="ctr">
                  <a:defRPr>
                    <a:solidFill>
                      <a:srgbClr val="FFFFFF"/>
                    </a:solidFill>
                    <a:latin typeface="+mj-lt"/>
                    <a:ea typeface="+mj-ea"/>
                    <a:cs typeface="+mj-cs"/>
                    <a:sym typeface="Calibri"/>
                  </a:defRPr>
                </a:pPr>
                <a:endParaRPr/>
              </a:p>
            </p:txBody>
          </p:sp>
          <p:sp>
            <p:nvSpPr>
              <p:cNvPr id="2928" name="AA"/>
              <p:cNvSpPr txBox="1"/>
              <p:nvPr/>
            </p:nvSpPr>
            <p:spPr>
              <a:xfrm>
                <a:off x="7640" y="0"/>
                <a:ext cx="127001" cy="1270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ctr">
                <a:spAutoFit/>
              </a:bodyPr>
              <a:lstStyle>
                <a:lvl1pPr algn="ctr">
                  <a:defRPr sz="500">
                    <a:solidFill>
                      <a:srgbClr val="8C8F92"/>
                    </a:solidFill>
                    <a:latin typeface="Open Sans"/>
                    <a:ea typeface="Open Sans"/>
                    <a:cs typeface="Open Sans"/>
                    <a:sym typeface="Open Sans"/>
                  </a:defRPr>
                </a:lvl1pPr>
              </a:lstStyle>
              <a:p>
                <a:r>
                  <a:t>AA</a:t>
                </a:r>
              </a:p>
            </p:txBody>
          </p:sp>
        </p:grpSp>
      </p:grpSp>
      <p:grpSp>
        <p:nvGrpSpPr>
          <p:cNvPr id="2933" name="Groep 56"/>
          <p:cNvGrpSpPr/>
          <p:nvPr/>
        </p:nvGrpSpPr>
        <p:grpSpPr>
          <a:xfrm>
            <a:off x="9240708" y="4645724"/>
            <a:ext cx="471726" cy="441795"/>
            <a:chOff x="0" y="0"/>
            <a:chExt cx="471724" cy="441794"/>
          </a:xfrm>
        </p:grpSpPr>
        <p:sp>
          <p:nvSpPr>
            <p:cNvPr id="2931" name="Rechthoek 57"/>
            <p:cNvSpPr/>
            <p:nvPr/>
          </p:nvSpPr>
          <p:spPr>
            <a:xfrm>
              <a:off x="0" y="-1"/>
              <a:ext cx="471725" cy="441796"/>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2" name="Tekstballon: rechthoek met afgeronde hoeken 58"/>
            <p:cNvSpPr/>
            <p:nvPr/>
          </p:nvSpPr>
          <p:spPr>
            <a:xfrm>
              <a:off x="111808" y="121131"/>
              <a:ext cx="246459" cy="226883"/>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9128"/>
                  </a:lnTo>
                  <a:close/>
                </a:path>
              </a:pathLst>
            </a:custGeom>
            <a:solidFill>
              <a:srgbClr val="FFCDB2"/>
            </a:solidFill>
            <a:ln w="12700" cap="flat">
              <a:solidFill>
                <a:srgbClr val="D97068"/>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sp>
        <p:nvSpPr>
          <p:cNvPr id="2934" name="Tekstvak 61"/>
          <p:cNvSpPr txBox="1"/>
          <p:nvPr/>
        </p:nvSpPr>
        <p:spPr>
          <a:xfrm>
            <a:off x="1679128" y="5412430"/>
            <a:ext cx="5761552" cy="965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defRPr sz="1400">
                <a:solidFill>
                  <a:srgbClr val="211F26"/>
                </a:solidFill>
                <a:latin typeface="Segoe UI"/>
                <a:ea typeface="Segoe UI"/>
                <a:cs typeface="Segoe UI"/>
                <a:sym typeface="Segoe UI"/>
              </a:defRPr>
            </a:lvl1pPr>
          </a:lstStyle>
          <a:p>
            <a:r>
              <a:t>Wanneer het venster voor opmerkingen is geopend zijn in de rechter bovenhoek twee knopjes zichtbaar. Met het linker knopje verplaats je je naar de vorige opmerking in de presentatie en met het rechter knopje verplaats je je naar de volgende opmerking.</a:t>
            </a:r>
          </a:p>
        </p:txBody>
      </p:sp>
      <p:grpSp>
        <p:nvGrpSpPr>
          <p:cNvPr id="2937" name="Ovaal 62"/>
          <p:cNvGrpSpPr/>
          <p:nvPr/>
        </p:nvGrpSpPr>
        <p:grpSpPr>
          <a:xfrm>
            <a:off x="8282534" y="5412430"/>
            <a:ext cx="288033" cy="288033"/>
            <a:chOff x="0" y="0"/>
            <a:chExt cx="288032" cy="288032"/>
          </a:xfrm>
        </p:grpSpPr>
        <p:sp>
          <p:nvSpPr>
            <p:cNvPr id="293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36"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43" name="Groep 72"/>
          <p:cNvGrpSpPr/>
          <p:nvPr/>
        </p:nvGrpSpPr>
        <p:grpSpPr>
          <a:xfrm>
            <a:off x="8987356" y="5412430"/>
            <a:ext cx="412275" cy="429569"/>
            <a:chOff x="0" y="0"/>
            <a:chExt cx="412274" cy="429568"/>
          </a:xfrm>
        </p:grpSpPr>
        <p:sp>
          <p:nvSpPr>
            <p:cNvPr id="2938" name="Rechthoek 79"/>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39" name="Tekstballon: rechthoek met afgeronde hoeken 80"/>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2" name="Groep 81"/>
            <p:cNvGrpSpPr/>
            <p:nvPr/>
          </p:nvGrpSpPr>
          <p:grpSpPr>
            <a:xfrm>
              <a:off x="37765" y="69602"/>
              <a:ext cx="143713" cy="118906"/>
              <a:chOff x="0" y="0"/>
              <a:chExt cx="143711" cy="118905"/>
            </a:xfrm>
          </p:grpSpPr>
          <p:sp>
            <p:nvSpPr>
              <p:cNvPr id="2940" name="Rechthoek 82"/>
              <p:cNvSpPr/>
              <p:nvPr/>
            </p:nvSpPr>
            <p:spPr>
              <a:xfrm>
                <a:off x="45816" y="35229"/>
                <a:ext cx="97896"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1" name="Pijl: punthaak 83"/>
              <p:cNvSpPr/>
              <p:nvPr/>
            </p:nvSpPr>
            <p:spPr>
              <a:xfrm rot="10800000">
                <a:off x="-1" y="-1"/>
                <a:ext cx="108096" cy="118907"/>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49" name="Groep 73"/>
          <p:cNvGrpSpPr/>
          <p:nvPr/>
        </p:nvGrpSpPr>
        <p:grpSpPr>
          <a:xfrm>
            <a:off x="9516068" y="5412430"/>
            <a:ext cx="412275" cy="429569"/>
            <a:chOff x="0" y="0"/>
            <a:chExt cx="412274" cy="429568"/>
          </a:xfrm>
        </p:grpSpPr>
        <p:sp>
          <p:nvSpPr>
            <p:cNvPr id="2944" name="Rechthoek 74"/>
            <p:cNvSpPr/>
            <p:nvPr/>
          </p:nvSpPr>
          <p:spPr>
            <a:xfrm>
              <a:off x="-1" y="-1"/>
              <a:ext cx="412276" cy="429570"/>
            </a:xfrm>
            <a:prstGeom prst="rect">
              <a:avLst/>
            </a:prstGeom>
            <a:solidFill>
              <a:srgbClr val="FFFFFF"/>
            </a:solidFill>
            <a:ln w="6350" cap="flat">
              <a:solidFill>
                <a:srgbClr val="D2D2D2"/>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5" name="Tekstballon: rechthoek met afgeronde hoeken 75"/>
            <p:cNvSpPr/>
            <p:nvPr/>
          </p:nvSpPr>
          <p:spPr>
            <a:xfrm>
              <a:off x="98340" y="116842"/>
              <a:ext cx="244749" cy="225305"/>
            </a:xfrm>
            <a:custGeom>
              <a:avLst/>
              <a:gdLst/>
              <a:ahLst/>
              <a:cxnLst>
                <a:cxn ang="0">
                  <a:pos x="wd2" y="hd2"/>
                </a:cxn>
                <a:cxn ang="5400000">
                  <a:pos x="wd2" y="hd2"/>
                </a:cxn>
                <a:cxn ang="10800000">
                  <a:pos x="wd2" y="hd2"/>
                </a:cxn>
                <a:cxn ang="16200000">
                  <a:pos x="wd2" y="hd2"/>
                </a:cxn>
              </a:cxnLst>
              <a:rect l="0" t="0" r="r" b="b"/>
              <a:pathLst>
                <a:path w="21600" h="21600" extrusionOk="0">
                  <a:moveTo>
                    <a:pt x="0" y="2608"/>
                  </a:moveTo>
                  <a:cubicBezTo>
                    <a:pt x="0" y="1168"/>
                    <a:pt x="1075" y="0"/>
                    <a:pt x="2401" y="0"/>
                  </a:cubicBezTo>
                  <a:lnTo>
                    <a:pt x="3600" y="0"/>
                  </a:lnTo>
                  <a:lnTo>
                    <a:pt x="19199" y="0"/>
                  </a:lnTo>
                  <a:cubicBezTo>
                    <a:pt x="20525" y="0"/>
                    <a:pt x="21600" y="1168"/>
                    <a:pt x="21600" y="2608"/>
                  </a:cubicBezTo>
                  <a:lnTo>
                    <a:pt x="21600" y="13039"/>
                  </a:lnTo>
                  <a:cubicBezTo>
                    <a:pt x="21600" y="14480"/>
                    <a:pt x="20525" y="15647"/>
                    <a:pt x="19199" y="15647"/>
                  </a:cubicBezTo>
                  <a:lnTo>
                    <a:pt x="9000" y="15647"/>
                  </a:lnTo>
                  <a:lnTo>
                    <a:pt x="5125" y="21600"/>
                  </a:lnTo>
                  <a:lnTo>
                    <a:pt x="3600" y="15647"/>
                  </a:lnTo>
                  <a:lnTo>
                    <a:pt x="2401" y="15647"/>
                  </a:lnTo>
                  <a:cubicBezTo>
                    <a:pt x="1075" y="15647"/>
                    <a:pt x="0" y="14480"/>
                    <a:pt x="0" y="13039"/>
                  </a:cubicBezTo>
                  <a:lnTo>
                    <a:pt x="0" y="13039"/>
                  </a:lnTo>
                  <a:lnTo>
                    <a:pt x="0" y="9128"/>
                  </a:lnTo>
                  <a:close/>
                </a:path>
              </a:pathLst>
            </a:custGeom>
            <a:solidFill>
              <a:srgbClr val="F0F0F0"/>
            </a:solidFill>
            <a:ln w="6350" cap="flat">
              <a:solidFill>
                <a:srgbClr val="B7B4B3"/>
              </a:solidFill>
              <a:prstDash val="solid"/>
              <a:miter lim="8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nvGrpSpPr>
            <p:cNvPr id="2948" name="Groep 76"/>
            <p:cNvGrpSpPr/>
            <p:nvPr/>
          </p:nvGrpSpPr>
          <p:grpSpPr>
            <a:xfrm>
              <a:off x="82988" y="69602"/>
              <a:ext cx="143712" cy="118906"/>
              <a:chOff x="0" y="0"/>
              <a:chExt cx="143711" cy="118905"/>
            </a:xfrm>
          </p:grpSpPr>
          <p:sp>
            <p:nvSpPr>
              <p:cNvPr id="2946" name="Rechthoek 77"/>
              <p:cNvSpPr/>
              <p:nvPr/>
            </p:nvSpPr>
            <p:spPr>
              <a:xfrm flipH="1">
                <a:off x="0" y="35229"/>
                <a:ext cx="97895" cy="48446"/>
              </a:xfrm>
              <a:prstGeom prst="rect">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sp>
            <p:nvSpPr>
              <p:cNvPr id="2947" name="Pijl: punthaak 78"/>
              <p:cNvSpPr/>
              <p:nvPr/>
            </p:nvSpPr>
            <p:spPr>
              <a:xfrm rot="10800000" flipH="1">
                <a:off x="35616" y="0"/>
                <a:ext cx="108096" cy="118906"/>
              </a:xfrm>
              <a:prstGeom prst="chevron">
                <a:avLst>
                  <a:gd name="adj" fmla="val 50000"/>
                </a:avLst>
              </a:prstGeom>
              <a:solidFill>
                <a:srgbClr val="5281AE"/>
              </a:solidFill>
              <a:ln w="12700" cap="flat">
                <a:noFill/>
                <a:miter lim="400000"/>
              </a:ln>
              <a:effectLst/>
            </p:spPr>
            <p:txBody>
              <a:bodyPr wrap="square" lIns="45719" tIns="45719" rIns="45719" bIns="45719" numCol="1" anchor="ctr">
                <a:noAutofit/>
              </a:bodyPr>
              <a:lstStyle/>
              <a:p>
                <a:pPr>
                  <a:defRPr sz="1000">
                    <a:latin typeface="Open Sans Bold"/>
                    <a:ea typeface="Open Sans Bold"/>
                    <a:cs typeface="Open Sans Bold"/>
                    <a:sym typeface="Open Sans Bold"/>
                  </a:defRPr>
                </a:pPr>
                <a:endParaRPr/>
              </a:p>
            </p:txBody>
          </p:sp>
        </p:grpSp>
      </p:grpSp>
      <p:grpSp>
        <p:nvGrpSpPr>
          <p:cNvPr id="2952" name="Ovaal 84"/>
          <p:cNvGrpSpPr/>
          <p:nvPr/>
        </p:nvGrpSpPr>
        <p:grpSpPr>
          <a:xfrm>
            <a:off x="8762911" y="2648286"/>
            <a:ext cx="288033" cy="288033"/>
            <a:chOff x="0" y="0"/>
            <a:chExt cx="288032" cy="288032"/>
          </a:xfrm>
        </p:grpSpPr>
        <p:sp>
          <p:nvSpPr>
            <p:cNvPr id="2950"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1"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55" name="Ovaal 85"/>
          <p:cNvGrpSpPr/>
          <p:nvPr/>
        </p:nvGrpSpPr>
        <p:grpSpPr>
          <a:xfrm>
            <a:off x="8741151" y="3751522"/>
            <a:ext cx="288033" cy="288033"/>
            <a:chOff x="0" y="0"/>
            <a:chExt cx="288032" cy="288032"/>
          </a:xfrm>
        </p:grpSpPr>
        <p:sp>
          <p:nvSpPr>
            <p:cNvPr id="2953"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4"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58" name="Ovaal 86"/>
          <p:cNvGrpSpPr/>
          <p:nvPr/>
        </p:nvGrpSpPr>
        <p:grpSpPr>
          <a:xfrm>
            <a:off x="8571520" y="4645726"/>
            <a:ext cx="288033" cy="288033"/>
            <a:chOff x="0" y="0"/>
            <a:chExt cx="288032" cy="288032"/>
          </a:xfrm>
        </p:grpSpPr>
        <p:sp>
          <p:nvSpPr>
            <p:cNvPr id="2956"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57"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61" name="Ovaal 87"/>
          <p:cNvGrpSpPr/>
          <p:nvPr/>
        </p:nvGrpSpPr>
        <p:grpSpPr>
          <a:xfrm>
            <a:off x="8773859" y="3160240"/>
            <a:ext cx="288033" cy="288033"/>
            <a:chOff x="0" y="0"/>
            <a:chExt cx="288032" cy="288032"/>
          </a:xfrm>
        </p:grpSpPr>
        <p:sp>
          <p:nvSpPr>
            <p:cNvPr id="2959"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0"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grpSp>
        <p:nvGrpSpPr>
          <p:cNvPr id="2964" name="Ovaal 93"/>
          <p:cNvGrpSpPr/>
          <p:nvPr/>
        </p:nvGrpSpPr>
        <p:grpSpPr>
          <a:xfrm>
            <a:off x="1215428" y="5412430"/>
            <a:ext cx="288033" cy="288033"/>
            <a:chOff x="0" y="0"/>
            <a:chExt cx="288032" cy="288032"/>
          </a:xfrm>
        </p:grpSpPr>
        <p:sp>
          <p:nvSpPr>
            <p:cNvPr id="2962"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sz="1000" b="1" cap="all">
                  <a:solidFill>
                    <a:srgbClr val="FFFFFF"/>
                  </a:solidFill>
                  <a:latin typeface="Segoe UI"/>
                  <a:ea typeface="Segoe UI"/>
                  <a:cs typeface="Segoe UI"/>
                  <a:sym typeface="Segoe UI"/>
                </a:defRPr>
              </a:pPr>
              <a:endParaRPr/>
            </a:p>
          </p:txBody>
        </p:sp>
        <p:sp>
          <p:nvSpPr>
            <p:cNvPr id="2963" name="5"/>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5</a:t>
              </a:r>
            </a:p>
          </p:txBody>
        </p:sp>
      </p:grpSp>
      <p:grpSp>
        <p:nvGrpSpPr>
          <p:cNvPr id="2967" name="Ovaal 94"/>
          <p:cNvGrpSpPr/>
          <p:nvPr/>
        </p:nvGrpSpPr>
        <p:grpSpPr>
          <a:xfrm>
            <a:off x="1215428" y="2648286"/>
            <a:ext cx="288033" cy="288033"/>
            <a:chOff x="0" y="0"/>
            <a:chExt cx="288032" cy="288032"/>
          </a:xfrm>
        </p:grpSpPr>
        <p:sp>
          <p:nvSpPr>
            <p:cNvPr id="2965"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6" name="1"/>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1</a:t>
              </a:r>
            </a:p>
          </p:txBody>
        </p:sp>
      </p:grpSp>
      <p:grpSp>
        <p:nvGrpSpPr>
          <p:cNvPr id="2970" name="Ovaal 95"/>
          <p:cNvGrpSpPr/>
          <p:nvPr/>
        </p:nvGrpSpPr>
        <p:grpSpPr>
          <a:xfrm>
            <a:off x="1215428" y="3751522"/>
            <a:ext cx="288033" cy="288033"/>
            <a:chOff x="0" y="0"/>
            <a:chExt cx="288032" cy="288032"/>
          </a:xfrm>
        </p:grpSpPr>
        <p:sp>
          <p:nvSpPr>
            <p:cNvPr id="2968"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69" name="3"/>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3</a:t>
              </a:r>
            </a:p>
          </p:txBody>
        </p:sp>
      </p:grpSp>
      <p:grpSp>
        <p:nvGrpSpPr>
          <p:cNvPr id="2973" name="Ovaal 96"/>
          <p:cNvGrpSpPr/>
          <p:nvPr/>
        </p:nvGrpSpPr>
        <p:grpSpPr>
          <a:xfrm>
            <a:off x="1215428" y="4645726"/>
            <a:ext cx="288033" cy="288033"/>
            <a:chOff x="0" y="0"/>
            <a:chExt cx="288032" cy="288032"/>
          </a:xfrm>
        </p:grpSpPr>
        <p:sp>
          <p:nvSpPr>
            <p:cNvPr id="2971"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2" name="4"/>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4</a:t>
              </a:r>
            </a:p>
          </p:txBody>
        </p:sp>
      </p:grpSp>
      <p:grpSp>
        <p:nvGrpSpPr>
          <p:cNvPr id="2976" name="Ovaal 97"/>
          <p:cNvGrpSpPr/>
          <p:nvPr/>
        </p:nvGrpSpPr>
        <p:grpSpPr>
          <a:xfrm>
            <a:off x="1215428" y="3160240"/>
            <a:ext cx="288033" cy="288033"/>
            <a:chOff x="0" y="0"/>
            <a:chExt cx="288032" cy="288032"/>
          </a:xfrm>
        </p:grpSpPr>
        <p:sp>
          <p:nvSpPr>
            <p:cNvPr id="2974" name="Circle"/>
            <p:cNvSpPr/>
            <p:nvPr/>
          </p:nvSpPr>
          <p:spPr>
            <a:xfrm>
              <a:off x="-1" y="-1"/>
              <a:ext cx="288034" cy="288034"/>
            </a:xfrm>
            <a:prstGeom prst="ellipse">
              <a:avLst/>
            </a:prstGeom>
            <a:solidFill>
              <a:srgbClr val="000000"/>
            </a:solidFill>
            <a:ln w="12700" cap="flat">
              <a:noFill/>
              <a:miter lim="400000"/>
            </a:ln>
            <a:effectLst/>
          </p:spPr>
          <p:txBody>
            <a:bodyPr wrap="square" lIns="45719" tIns="45719" rIns="45719" bIns="45719" numCol="1" anchor="ctr">
              <a:noAutofit/>
            </a:bodyPr>
            <a:lstStyle/>
            <a:p>
              <a:pPr algn="ctr">
                <a:lnSpc>
                  <a:spcPct val="80000"/>
                </a:lnSpc>
                <a:spcBef>
                  <a:spcPts val="600"/>
                </a:spcBef>
                <a:defRPr>
                  <a:solidFill>
                    <a:srgbClr val="FFFFFF"/>
                  </a:solidFill>
                  <a:latin typeface="+mj-lt"/>
                  <a:ea typeface="+mj-ea"/>
                  <a:cs typeface="+mj-cs"/>
                  <a:sym typeface="Calibri"/>
                </a:defRPr>
              </a:pPr>
              <a:endParaRPr/>
            </a:p>
          </p:txBody>
        </p:sp>
        <p:sp>
          <p:nvSpPr>
            <p:cNvPr id="2975" name="2"/>
            <p:cNvSpPr txBox="1"/>
            <p:nvPr/>
          </p:nvSpPr>
          <p:spPr>
            <a:xfrm>
              <a:off x="42180" y="55116"/>
              <a:ext cx="203672" cy="177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ctr">
              <a:spAutoFit/>
            </a:bodyPr>
            <a:lstStyle>
              <a:lvl1pPr algn="ctr">
                <a:lnSpc>
                  <a:spcPct val="80000"/>
                </a:lnSpc>
                <a:spcBef>
                  <a:spcPts val="600"/>
                </a:spcBef>
                <a:defRPr sz="1000" b="1" cap="all">
                  <a:solidFill>
                    <a:srgbClr val="FFFFFF"/>
                  </a:solidFill>
                  <a:latin typeface="Segoe UI"/>
                  <a:ea typeface="Segoe UI"/>
                  <a:cs typeface="Segoe UI"/>
                  <a:sym typeface="Segoe UI"/>
                </a:defRPr>
              </a:lvl1pPr>
            </a:lstStyle>
            <a:p>
              <a:r>
                <a:t>2</a:t>
              </a:r>
            </a:p>
          </p:txBody>
        </p:sp>
      </p:grpSp>
      <p:sp>
        <p:nvSpPr>
          <p:cNvPr id="2977" name="HYPERLINK (WEBSITE)">
            <a:hlinkClick r:id="rId3"/>
          </p:cNvPr>
          <p:cNvSpPr/>
          <p:nvPr/>
        </p:nvSpPr>
        <p:spPr>
          <a:xfrm>
            <a:off x="-1" y="0"/>
            <a:ext cx="1330651" cy="1100697"/>
          </a:xfrm>
          <a:prstGeom prst="rect">
            <a:avLst/>
          </a:prstGeom>
          <a:solidFill>
            <a:srgbClr val="4472C4">
              <a:alpha val="0"/>
            </a:srgbClr>
          </a:solidFill>
          <a:ln w="12700">
            <a:miter lim="400000"/>
          </a:ln>
        </p:spPr>
        <p:txBody>
          <a:bodyPr lIns="45719" rIns="45719" anchor="ctr"/>
          <a:lstStyle/>
          <a:p>
            <a:pPr>
              <a:defRPr sz="1000" b="1">
                <a:solidFill>
                  <a:srgbClr val="211F26"/>
                </a:solidFill>
                <a:latin typeface="+mj-lt"/>
                <a:ea typeface="+mj-ea"/>
                <a:cs typeface="+mj-cs"/>
                <a:sym typeface="Calibri"/>
              </a:defRPr>
            </a:pPr>
            <a:endParaRPr/>
          </a:p>
        </p:txBody>
      </p:sp>
      <p:sp>
        <p:nvSpPr>
          <p:cNvPr id="2978"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2" name="Group 1">
            <a:extLst>
              <a:ext uri="{FF2B5EF4-FFF2-40B4-BE49-F238E27FC236}">
                <a16:creationId xmlns:a16="http://schemas.microsoft.com/office/drawing/2014/main" xmlns="" id="{974638DB-4D75-C52F-D973-00F96BB5AE79}"/>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xmlns="" id="{F188DEEB-462A-400B-945C-B119D6BC4A0E}"/>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xmlns="" id="{E214E2D8-00F5-BD41-8254-E9EB286CD83D}"/>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xmlns="" id="{7B540A62-6CD7-5CEE-8565-0F67CC63ACFF}"/>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xmlns="" id="{1270AD90-1557-FAB5-E8ED-84B759A023F4}"/>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xmlns="" id="{514718B0-3208-21D2-4289-01F3C7F153EA}"/>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xmlns="" id="{16992BD4-7A57-DD79-482B-A05929A6FBBA}"/>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xmlns="" id="{B4FDA908-D7CD-C61E-F351-7BA991D1A422}"/>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xmlns="" id="{866AE231-A45A-A3CD-CC92-8908740CA5F7}"/>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xmlns="" id="{FCAEB9C1-439A-C549-4DA8-5B696827114F}"/>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xmlns="" id="{C4BB8C6C-91CE-CD13-2382-8619C236B0EA}"/>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xmlns="" id="{14717A4D-CC49-1EF2-2640-5AFFE205E437}"/>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xmlns="" id="{6B34BE69-F28A-3F8A-347A-67DC745E64D2}"/>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xmlns="" id="{3A0419C0-78F6-5BC9-BC95-9B67A80ED705}"/>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Aangepaste indelin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xmlns="" id="{DB2A1188-7655-3942-B402-ABAD519EE9F7}"/>
              </a:ext>
            </a:extLst>
          </p:cNvPr>
          <p:cNvSpPr/>
          <p:nvPr userDrawn="1"/>
        </p:nvSpPr>
        <p:spPr>
          <a:xfrm>
            <a:off x="-10750" y="0"/>
            <a:ext cx="12202750" cy="6858000"/>
          </a:xfrm>
          <a:prstGeom prst="rect">
            <a:avLst/>
          </a:prstGeom>
          <a:solidFill>
            <a:srgbClr val="0076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Tijdelijke aanduiding voor tekst 24">
            <a:extLst>
              <a:ext uri="{FF2B5EF4-FFF2-40B4-BE49-F238E27FC236}">
                <a16:creationId xmlns:a16="http://schemas.microsoft.com/office/drawing/2014/main" xmlns="" id="{96A52489-BD48-5A40-AF40-C7FE89A51653}"/>
              </a:ext>
            </a:extLst>
          </p:cNvPr>
          <p:cNvSpPr>
            <a:spLocks noGrp="1"/>
          </p:cNvSpPr>
          <p:nvPr>
            <p:ph type="body" sz="quarter" idx="14" hasCustomPrompt="1"/>
          </p:nvPr>
        </p:nvSpPr>
        <p:spPr>
          <a:xfrm>
            <a:off x="-10748" y="0"/>
            <a:ext cx="12202750" cy="6858000"/>
          </a:xfrm>
          <a:custGeom>
            <a:avLst/>
            <a:gdLst>
              <a:gd name="connsiteX0" fmla="*/ 12202750 w 12202750"/>
              <a:gd name="connsiteY0" fmla="*/ 4626493 h 6858000"/>
              <a:gd name="connsiteX1" fmla="*/ 12202750 w 12202750"/>
              <a:gd name="connsiteY1" fmla="*/ 6858000 h 6858000"/>
              <a:gd name="connsiteX2" fmla="*/ 11270933 w 12202750"/>
              <a:gd name="connsiteY2" fmla="*/ 6858000 h 6858000"/>
              <a:gd name="connsiteX3" fmla="*/ 11292806 w 12202750"/>
              <a:gd name="connsiteY3" fmla="*/ 6823366 h 6858000"/>
              <a:gd name="connsiteX4" fmla="*/ 12132976 w 12202750"/>
              <a:gd name="connsiteY4" fmla="*/ 4864546 h 6858000"/>
              <a:gd name="connsiteX5" fmla="*/ 7211067 w 12202750"/>
              <a:gd name="connsiteY5" fmla="*/ 0 h 6858000"/>
              <a:gd name="connsiteX6" fmla="*/ 12202750 w 12202750"/>
              <a:gd name="connsiteY6" fmla="*/ 0 h 6858000"/>
              <a:gd name="connsiteX7" fmla="*/ 12202750 w 12202750"/>
              <a:gd name="connsiteY7" fmla="*/ 1701685 h 6858000"/>
              <a:gd name="connsiteX8" fmla="*/ 12201531 w 12202750"/>
              <a:gd name="connsiteY8" fmla="*/ 1703737 h 6858000"/>
              <a:gd name="connsiteX9" fmla="*/ 12013073 w 12202750"/>
              <a:gd name="connsiteY9" fmla="*/ 2040528 h 6858000"/>
              <a:gd name="connsiteX10" fmla="*/ 6393116 w 12202750"/>
              <a:gd name="connsiteY10" fmla="*/ 3130572 h 6858000"/>
              <a:gd name="connsiteX11" fmla="*/ 7006806 w 12202750"/>
              <a:gd name="connsiteY11" fmla="*/ 307865 h 6858000"/>
              <a:gd name="connsiteX12" fmla="*/ 0 w 12202750"/>
              <a:gd name="connsiteY12" fmla="*/ 0 h 6858000"/>
              <a:gd name="connsiteX13" fmla="*/ 4305911 w 12202750"/>
              <a:gd name="connsiteY13" fmla="*/ 0 h 6858000"/>
              <a:gd name="connsiteX14" fmla="*/ 4155867 w 12202750"/>
              <a:gd name="connsiteY14" fmla="*/ 111493 h 6858000"/>
              <a:gd name="connsiteX15" fmla="*/ 71946 w 12202750"/>
              <a:gd name="connsiteY15" fmla="*/ 4799708 h 6858000"/>
              <a:gd name="connsiteX16" fmla="*/ 0 w 12202750"/>
              <a:gd name="connsiteY16" fmla="*/ 503612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202750" h="6858000">
                <a:moveTo>
                  <a:pt x="12202750" y="4626493"/>
                </a:moveTo>
                <a:lnTo>
                  <a:pt x="12202750" y="6858000"/>
                </a:lnTo>
                <a:lnTo>
                  <a:pt x="11270933" y="6858000"/>
                </a:lnTo>
                <a:lnTo>
                  <a:pt x="11292806" y="6823366"/>
                </a:lnTo>
                <a:cubicBezTo>
                  <a:pt x="11642946" y="6229435"/>
                  <a:pt x="11912279" y="5587138"/>
                  <a:pt x="12132976" y="4864546"/>
                </a:cubicBezTo>
                <a:close/>
                <a:moveTo>
                  <a:pt x="7211067" y="0"/>
                </a:moveTo>
                <a:lnTo>
                  <a:pt x="12202750" y="0"/>
                </a:lnTo>
                <a:lnTo>
                  <a:pt x="12202750" y="1701685"/>
                </a:lnTo>
                <a:lnTo>
                  <a:pt x="12201531" y="1703737"/>
                </a:lnTo>
                <a:cubicBezTo>
                  <a:pt x="12144874" y="1802592"/>
                  <a:pt x="12082910" y="1915911"/>
                  <a:pt x="12013073" y="2040528"/>
                </a:cubicBezTo>
                <a:cubicBezTo>
                  <a:pt x="10966860" y="3848144"/>
                  <a:pt x="7570785" y="5940600"/>
                  <a:pt x="6393116" y="3130572"/>
                </a:cubicBezTo>
                <a:cubicBezTo>
                  <a:pt x="5995310" y="2183970"/>
                  <a:pt x="6384878" y="1279305"/>
                  <a:pt x="7006806" y="307865"/>
                </a:cubicBezTo>
                <a:close/>
                <a:moveTo>
                  <a:pt x="0" y="0"/>
                </a:moveTo>
                <a:lnTo>
                  <a:pt x="4305911" y="0"/>
                </a:lnTo>
                <a:lnTo>
                  <a:pt x="4155867" y="111493"/>
                </a:lnTo>
                <a:cubicBezTo>
                  <a:pt x="2427429" y="1408339"/>
                  <a:pt x="762773" y="2806566"/>
                  <a:pt x="71946" y="4799708"/>
                </a:cubicBezTo>
                <a:lnTo>
                  <a:pt x="0" y="5036128"/>
                </a:lnTo>
                <a:close/>
              </a:path>
            </a:pathLst>
          </a:custGeom>
          <a:solidFill>
            <a:schemeClr val="accent1"/>
          </a:solidFill>
        </p:spPr>
        <p:txBody>
          <a:bodyPr wrap="square">
            <a:noAutofit/>
          </a:bodyPr>
          <a:lstStyle>
            <a:lvl1pPr marL="0" indent="0">
              <a:buNone/>
              <a:defRPr/>
            </a:lvl1pPr>
          </a:lstStyle>
          <a:p>
            <a:pPr lvl="0"/>
            <a:r>
              <a:rPr lang="nl-NL" dirty="0"/>
              <a:t>  </a:t>
            </a:r>
            <a:endParaRPr lang="en-GB" dirty="0"/>
          </a:p>
        </p:txBody>
      </p:sp>
      <p:sp>
        <p:nvSpPr>
          <p:cNvPr id="7" name="Titel 5">
            <a:extLst>
              <a:ext uri="{FF2B5EF4-FFF2-40B4-BE49-F238E27FC236}">
                <a16:creationId xmlns:a16="http://schemas.microsoft.com/office/drawing/2014/main" xmlns="" id="{7AE71AD1-5D76-2045-8B27-CC0C09C99831}"/>
              </a:ext>
            </a:extLst>
          </p:cNvPr>
          <p:cNvSpPr>
            <a:spLocks noGrp="1"/>
          </p:cNvSpPr>
          <p:nvPr>
            <p:ph type="title" hasCustomPrompt="1"/>
          </p:nvPr>
        </p:nvSpPr>
        <p:spPr>
          <a:xfrm>
            <a:off x="2153413" y="3879852"/>
            <a:ext cx="9358256" cy="1621063"/>
          </a:xfrm>
        </p:spPr>
        <p:txBody>
          <a:bodyPr anchor="b"/>
          <a:lstStyle>
            <a:lvl1pPr algn="r">
              <a:defRPr sz="3800">
                <a:solidFill>
                  <a:schemeClr val="bg1"/>
                </a:solidFill>
              </a:defRPr>
            </a:lvl1pPr>
          </a:lstStyle>
          <a:p>
            <a:r>
              <a:rPr lang="nl-NL" dirty="0"/>
              <a:t>Plaats hier de titel van </a:t>
            </a:r>
            <a:br>
              <a:rPr lang="nl-NL" dirty="0"/>
            </a:br>
            <a:r>
              <a:rPr lang="nl-NL" dirty="0"/>
              <a:t>de presentatie, max. 2 regels</a:t>
            </a:r>
          </a:p>
        </p:txBody>
      </p:sp>
      <p:sp>
        <p:nvSpPr>
          <p:cNvPr id="8" name="Ondertitel 2">
            <a:extLst>
              <a:ext uri="{FF2B5EF4-FFF2-40B4-BE49-F238E27FC236}">
                <a16:creationId xmlns:a16="http://schemas.microsoft.com/office/drawing/2014/main" xmlns="" id="{FFCFFB82-1AE5-3D4E-9AD9-487B27ADF680}"/>
              </a:ext>
            </a:extLst>
          </p:cNvPr>
          <p:cNvSpPr>
            <a:spLocks noGrp="1"/>
          </p:cNvSpPr>
          <p:nvPr>
            <p:ph type="subTitle" idx="1" hasCustomPrompt="1"/>
          </p:nvPr>
        </p:nvSpPr>
        <p:spPr>
          <a:xfrm>
            <a:off x="7782466" y="5664394"/>
            <a:ext cx="3729203" cy="248472"/>
          </a:xfrm>
        </p:spPr>
        <p:txBody>
          <a:bodyPr anchor="ctr"/>
          <a:lstStyle>
            <a:lvl1pPr marL="0" indent="0" algn="r">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Naam van de spreker of datum</a:t>
            </a:r>
          </a:p>
        </p:txBody>
      </p:sp>
      <p:pic>
        <p:nvPicPr>
          <p:cNvPr id="10" name="Graphic 9">
            <a:extLst>
              <a:ext uri="{FF2B5EF4-FFF2-40B4-BE49-F238E27FC236}">
                <a16:creationId xmlns:a16="http://schemas.microsoft.com/office/drawing/2014/main" xmlns="" id="{079C7039-4CB9-294D-98BC-738FE5C22E6A}"/>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95799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a:solidFill>
                  <a:schemeClr val="tx1"/>
                </a:solidFill>
              </a:rPr>
              <a:t>Logo (</a:t>
            </a:r>
            <a:r>
              <a:rPr dirty="0" err="1">
                <a:solidFill>
                  <a:schemeClr val="tx1"/>
                </a:solidFill>
              </a:rPr>
              <a:t>Animatie</a:t>
            </a:r>
            <a:r>
              <a:rPr dirty="0">
                <a:solidFill>
                  <a:schemeClr val="tx1"/>
                </a:solidFill>
              </a:rPr>
              <a:t>)</a:t>
            </a: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grpSp>
        <p:nvGrpSpPr>
          <p:cNvPr id="3" name="Group 2">
            <a:extLst>
              <a:ext uri="{FF2B5EF4-FFF2-40B4-BE49-F238E27FC236}">
                <a16:creationId xmlns:a16="http://schemas.microsoft.com/office/drawing/2014/main" xmlns="" id="{308F687C-E692-08A1-9C97-39567F4D57D1}"/>
              </a:ext>
            </a:extLst>
          </p:cNvPr>
          <p:cNvGrpSpPr/>
          <p:nvPr userDrawn="1"/>
        </p:nvGrpSpPr>
        <p:grpSpPr>
          <a:xfrm>
            <a:off x="2982510" y="-1286712"/>
            <a:ext cx="6858001" cy="592943"/>
            <a:chOff x="2982510" y="-1286712"/>
            <a:chExt cx="6858001" cy="592943"/>
          </a:xfrm>
        </p:grpSpPr>
        <p:sp>
          <p:nvSpPr>
            <p:cNvPr id="23" name="Rechthoek 36"/>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34" name="Groep 8"/>
            <p:cNvGrpSpPr/>
            <p:nvPr/>
          </p:nvGrpSpPr>
          <p:grpSpPr>
            <a:xfrm>
              <a:off x="2982511" y="-1286711"/>
              <a:ext cx="6226976" cy="211382"/>
              <a:chOff x="0" y="0"/>
              <a:chExt cx="6226974" cy="211380"/>
            </a:xfrm>
          </p:grpSpPr>
          <p:sp>
            <p:nvSpPr>
              <p:cNvPr id="24" name="Rechthoek 6"/>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5" name="Rechthoek 29"/>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6" name="Rechthoek 30"/>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7" name="Rechthoek 31"/>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Rechthoek 32"/>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9" name="Rechthoek 33"/>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0" name="Rechthoek 34"/>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1" name="Rechthoek 37"/>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2" name="Rechthoek 38"/>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33" name="Rechthoek 39"/>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2" name="Rechthoek 39">
              <a:extLst>
                <a:ext uri="{FF2B5EF4-FFF2-40B4-BE49-F238E27FC236}">
                  <a16:creationId xmlns:a16="http://schemas.microsoft.com/office/drawing/2014/main" xmlns="" id="{94BEEFB9-F383-6B51-AA5C-196B967278A0}"/>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 bg1="lt1" tx1="dk1" bg2="lt2" tx2="dk2" accent1="accent1" accent2="accent2" accent3="accent3" accent4="accent4" accent5="accent5" accent6="accent6" hlink="hlink" folHlink="folHlink"/>
  <p:sldLayoutIdLst>
    <p:sldLayoutId id="2147483650" r:id="rId1"/>
    <p:sldLayoutId id="2147483652" r:id="rId2"/>
    <p:sldLayoutId id="2147483653" r:id="rId3"/>
    <p:sldLayoutId id="2147483654" r:id="rId4"/>
    <p:sldLayoutId id="2147483668" r:id="rId5"/>
    <p:sldLayoutId id="2147483669" r:id="rId6"/>
    <p:sldLayoutId id="2147483674" r:id="rId7"/>
  </p:sldLayoutIdLst>
  <p:transition spd="med"/>
  <p:txStyles>
    <p:title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51" name="Tijdelijke aanduiding voor afbeelding 38"/>
          <p:cNvGrpSpPr/>
          <p:nvPr/>
        </p:nvGrpSpPr>
        <p:grpSpPr>
          <a:xfrm>
            <a:off x="4852465" y="0"/>
            <a:ext cx="7339534" cy="6858000"/>
            <a:chOff x="0" y="0"/>
            <a:chExt cx="7339532" cy="6858000"/>
          </a:xfrm>
        </p:grpSpPr>
        <p:sp>
          <p:nvSpPr>
            <p:cNvPr id="3149" name="Rectangle"/>
            <p:cNvSpPr/>
            <p:nvPr/>
          </p:nvSpPr>
          <p:spPr>
            <a:xfrm>
              <a:off x="0" y="0"/>
              <a:ext cx="7339533" cy="6858000"/>
            </a:xfrm>
            <a:prstGeom prst="rect">
              <a:avLst/>
            </a:prstGeom>
            <a:solidFill>
              <a:srgbClr val="F2F2F2">
                <a:alpha val="80000"/>
              </a:srgbClr>
            </a:solidFill>
            <a:ln w="12700" cap="flat">
              <a:noFill/>
              <a:miter lim="400000"/>
            </a:ln>
            <a:effectLst/>
          </p:spPr>
          <p:txBody>
            <a:bodyPr wrap="square" lIns="45719" tIns="45719" rIns="45719" bIns="45719" numCol="1" anchor="ctr">
              <a:noAutofit/>
            </a:bodyPr>
            <a:lstStyle/>
            <a:p>
              <a:endParaRPr/>
            </a:p>
          </p:txBody>
        </p:sp>
        <p:pic>
          <p:nvPicPr>
            <p:cNvPr id="3150" name="image11.jpeg" descr="image11.jpeg"/>
            <p:cNvPicPr>
              <a:picLocks noChangeAspect="1"/>
            </p:cNvPicPr>
            <p:nvPr/>
          </p:nvPicPr>
          <p:blipFill>
            <a:blip r:embed="rId2"/>
            <a:srcRect t="32" b="32"/>
            <a:stretch>
              <a:fillRect/>
            </a:stretch>
          </p:blipFill>
          <p:spPr>
            <a:xfrm>
              <a:off x="0" y="-1"/>
              <a:ext cx="7339533" cy="6858002"/>
            </a:xfrm>
            <a:prstGeom prst="rect">
              <a:avLst/>
            </a:prstGeom>
            <a:ln w="12700" cap="flat">
              <a:noFill/>
              <a:miter lim="400000"/>
            </a:ln>
            <a:effectLst/>
          </p:spPr>
        </p:pic>
      </p:grpSp>
      <p:sp>
        <p:nvSpPr>
          <p:cNvPr id="3152" name="Ondertitel 23"/>
          <p:cNvSpPr txBox="1">
            <a:spLocks noGrp="1"/>
          </p:cNvSpPr>
          <p:nvPr>
            <p:ph type="body" sz="quarter" idx="1"/>
          </p:nvPr>
        </p:nvSpPr>
        <p:spPr>
          <a:xfrm>
            <a:off x="546100" y="3530600"/>
            <a:ext cx="4161005" cy="1725770"/>
          </a:xfrm>
          <a:prstGeom prst="rect">
            <a:avLst/>
          </a:prstGeom>
        </p:spPr>
        <p:txBody>
          <a:bodyPr>
            <a:normAutofit/>
          </a:bodyPr>
          <a:lstStyle/>
          <a:p>
            <a:r>
              <a:rPr lang="en-US" dirty="0" smtClean="0"/>
              <a:t>Group 17:</a:t>
            </a:r>
          </a:p>
          <a:p>
            <a:r>
              <a:rPr lang="en-US" dirty="0" err="1" smtClean="0"/>
              <a:t>Mayank</a:t>
            </a:r>
            <a:r>
              <a:rPr lang="en-US" dirty="0" smtClean="0"/>
              <a:t> </a:t>
            </a:r>
            <a:r>
              <a:rPr lang="en-US" dirty="0" err="1"/>
              <a:t>Prashar</a:t>
            </a:r>
            <a:r>
              <a:rPr lang="en-US" dirty="0"/>
              <a:t> (4643526) </a:t>
            </a:r>
            <a:endParaRPr lang="en-US" dirty="0" smtClean="0"/>
          </a:p>
          <a:p>
            <a:r>
              <a:rPr lang="en-US" dirty="0" err="1" smtClean="0"/>
              <a:t>Floris</a:t>
            </a:r>
            <a:r>
              <a:rPr lang="en-US" dirty="0" smtClean="0"/>
              <a:t> </a:t>
            </a:r>
            <a:r>
              <a:rPr lang="en-US" dirty="0" err="1"/>
              <a:t>Pauwels</a:t>
            </a:r>
            <a:r>
              <a:rPr lang="en-US" dirty="0"/>
              <a:t> </a:t>
            </a:r>
            <a:r>
              <a:rPr lang="en-US" dirty="0" smtClean="0"/>
              <a:t>(4606000)</a:t>
            </a:r>
            <a:endParaRPr lang="en-US" dirty="0"/>
          </a:p>
          <a:p>
            <a:r>
              <a:rPr lang="en-US" dirty="0" smtClean="0"/>
              <a:t>Nielsen </a:t>
            </a:r>
            <a:r>
              <a:rPr lang="en-US" dirty="0" err="1"/>
              <a:t>Cugito</a:t>
            </a:r>
            <a:r>
              <a:rPr lang="en-US" dirty="0"/>
              <a:t> (</a:t>
            </a:r>
            <a:r>
              <a:rPr lang="en-US" dirty="0" smtClean="0"/>
              <a:t>5846161)</a:t>
            </a:r>
          </a:p>
          <a:p>
            <a:r>
              <a:rPr lang="en-US" dirty="0" smtClean="0"/>
              <a:t>Bas </a:t>
            </a:r>
            <a:r>
              <a:rPr lang="en-US" dirty="0" err="1"/>
              <a:t>Rutteman</a:t>
            </a:r>
            <a:r>
              <a:rPr lang="en-US" dirty="0"/>
              <a:t> (5429439)</a:t>
            </a:r>
            <a:endParaRPr dirty="0"/>
          </a:p>
        </p:txBody>
      </p:sp>
      <p:sp>
        <p:nvSpPr>
          <p:cNvPr id="3153" name="Tijdelijke aanduiding voor tekst 18"/>
          <p:cNvSpPr>
            <a:spLocks noGrp="1"/>
          </p:cNvSpPr>
          <p:nvPr>
            <p:ph type="body" idx="22"/>
          </p:nvPr>
        </p:nvSpPr>
        <p:spPr>
          <a:xfrm>
            <a:off x="371927" y="609600"/>
            <a:ext cx="4232730" cy="251641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en-US" dirty="0"/>
              <a:t>Motion Planning and Control of a </a:t>
            </a:r>
            <a:r>
              <a:rPr lang="en-US" dirty="0" err="1"/>
              <a:t>Quadcopter</a:t>
            </a:r>
            <a:r>
              <a:rPr lang="en-US" dirty="0"/>
              <a:t> </a:t>
            </a:r>
            <a:r>
              <a:rPr lang="en-US" dirty="0" smtClean="0"/>
              <a:t>Drone with MPC</a:t>
            </a:r>
            <a:endParaRPr dirty="0"/>
          </a:p>
        </p:txBody>
      </p:sp>
      <p:sp>
        <p:nvSpPr>
          <p:cNvPr id="3154" name="Tijdelijke aanduiding voor tekst 42"/>
          <p:cNvSpPr>
            <a:spLocks noGrp="1"/>
          </p:cNvSpPr>
          <p:nvPr>
            <p:ph type="body" idx="2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25000" lnSpcReduction="20000"/>
          </a:bodyPr>
          <a:lstStyle/>
          <a:p>
            <a:r>
              <a:t> </a:t>
            </a: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normAutofit fontScale="90000"/>
          </a:bodyPr>
          <a:lstStyle>
            <a:lvl1pPr defTabSz="850391">
              <a:tabLst>
                <a:tab pos="1155700" algn="l"/>
              </a:tabLst>
              <a:defRPr sz="2976"/>
            </a:lvl1pPr>
          </a:lstStyle>
          <a:p>
            <a:r>
              <a:rPr lang="en-US" dirty="0"/>
              <a:t>2. (5%) One slide with project brief description of robot and planner </a:t>
            </a:r>
            <a:endParaRPr dirty="0"/>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r>
              <a:rPr dirty="0" err="1"/>
              <a:t>Sagittis</a:t>
            </a:r>
            <a:r>
              <a:rPr dirty="0"/>
              <a:t> </a:t>
            </a:r>
            <a:r>
              <a:rPr dirty="0" err="1"/>
              <a:t>eu</a:t>
            </a:r>
            <a:r>
              <a:rPr dirty="0"/>
              <a:t> </a:t>
            </a:r>
            <a:r>
              <a:rPr dirty="0" err="1"/>
              <a:t>volutpat</a:t>
            </a:r>
            <a:r>
              <a:rPr dirty="0"/>
              <a:t> </a:t>
            </a:r>
            <a:r>
              <a:rPr dirty="0" err="1"/>
              <a:t>odio</a:t>
            </a:r>
            <a:r>
              <a:rPr dirty="0"/>
              <a:t> </a:t>
            </a:r>
            <a:r>
              <a:rPr dirty="0" err="1"/>
              <a:t>facilisis</a:t>
            </a:r>
            <a:r>
              <a:rPr dirty="0"/>
              <a:t> </a:t>
            </a:r>
            <a:r>
              <a:rPr dirty="0" err="1"/>
              <a:t>mauris</a:t>
            </a:r>
            <a:r>
              <a:rPr dirty="0"/>
              <a:t> sit </a:t>
            </a:r>
            <a:r>
              <a:rPr dirty="0" err="1"/>
              <a:t>amet</a:t>
            </a:r>
            <a:r>
              <a:rPr dirty="0"/>
              <a:t> </a:t>
            </a:r>
            <a:r>
              <a:rPr dirty="0" err="1"/>
              <a:t>massa</a:t>
            </a:r>
            <a:r>
              <a:rPr dirty="0"/>
              <a:t>.</a:t>
            </a:r>
          </a:p>
          <a:p>
            <a:r>
              <a:rPr dirty="0"/>
              <a:t>Massa </a:t>
            </a:r>
            <a:r>
              <a:rPr dirty="0" err="1"/>
              <a:t>placerat</a:t>
            </a:r>
            <a:r>
              <a:rPr dirty="0"/>
              <a:t> </a:t>
            </a:r>
            <a:r>
              <a:rPr dirty="0" err="1"/>
              <a:t>duis</a:t>
            </a:r>
            <a:r>
              <a:rPr dirty="0"/>
              <a:t> </a:t>
            </a:r>
            <a:r>
              <a:rPr dirty="0" err="1"/>
              <a:t>ultricies</a:t>
            </a:r>
            <a:r>
              <a:rPr dirty="0"/>
              <a:t> lacus.</a:t>
            </a:r>
          </a:p>
          <a:p>
            <a:pPr lvl="1"/>
            <a:r>
              <a:rPr dirty="0" err="1"/>
              <a:t>Odio</a:t>
            </a:r>
            <a:r>
              <a:rPr dirty="0"/>
              <a:t> </a:t>
            </a:r>
            <a:r>
              <a:rPr dirty="0" err="1"/>
              <a:t>facilisis</a:t>
            </a:r>
            <a:r>
              <a:rPr dirty="0"/>
              <a:t> </a:t>
            </a:r>
            <a:r>
              <a:rPr dirty="0" err="1"/>
              <a:t>mauris</a:t>
            </a:r>
            <a:r>
              <a:rPr dirty="0"/>
              <a:t> sit </a:t>
            </a:r>
            <a:r>
              <a:rPr dirty="0" err="1"/>
              <a:t>amet</a:t>
            </a:r>
            <a:r>
              <a:rPr dirty="0"/>
              <a:t> </a:t>
            </a:r>
            <a:r>
              <a:rPr dirty="0" err="1"/>
              <a:t>massa</a:t>
            </a:r>
            <a:r>
              <a:rPr dirty="0"/>
              <a:t>.</a:t>
            </a:r>
          </a:p>
          <a:p>
            <a:pPr lvl="1"/>
            <a:endParaRPr dirty="0"/>
          </a:p>
          <a:p>
            <a:pPr lvl="2"/>
            <a:r>
              <a:rPr dirty="0" err="1"/>
              <a:t>Potenti</a:t>
            </a:r>
            <a:r>
              <a:rPr dirty="0"/>
              <a:t> </a:t>
            </a:r>
            <a:r>
              <a:rPr dirty="0" err="1"/>
              <a:t>nullam</a:t>
            </a:r>
            <a:r>
              <a:rPr dirty="0"/>
              <a:t> ac </a:t>
            </a:r>
            <a:r>
              <a:rPr dirty="0" err="1"/>
              <a:t>tortor</a:t>
            </a:r>
            <a:r>
              <a:rPr dirty="0"/>
              <a:t> vitae </a:t>
            </a:r>
            <a:r>
              <a:rPr dirty="0" err="1"/>
              <a:t>purus</a:t>
            </a:r>
            <a:r>
              <a:rPr dirty="0"/>
              <a:t> </a:t>
            </a:r>
            <a:r>
              <a:rPr dirty="0" err="1"/>
              <a:t>faucibus</a:t>
            </a:r>
            <a:r>
              <a:rPr dirty="0"/>
              <a:t>.</a:t>
            </a:r>
            <a:br>
              <a:rPr dirty="0"/>
            </a:br>
            <a:endParaRPr dirty="0"/>
          </a:p>
          <a:p>
            <a:pPr lvl="5" defTabSz="914400">
              <a:buFontTx/>
            </a:pPr>
            <a:r>
              <a:rPr dirty="0"/>
              <a:t>Lorem ipsum dolor sit </a:t>
            </a:r>
            <a:r>
              <a:rPr dirty="0" err="1"/>
              <a:t>amet</a:t>
            </a:r>
            <a:endParaRPr dirty="0"/>
          </a:p>
          <a:p>
            <a:pPr lvl="5" defTabSz="914400">
              <a:buFontTx/>
            </a:pPr>
            <a:r>
              <a:rPr dirty="0" err="1"/>
              <a:t>Nibh</a:t>
            </a:r>
            <a:r>
              <a:rPr dirty="0"/>
              <a:t> </a:t>
            </a:r>
            <a:r>
              <a:rPr dirty="0" err="1"/>
              <a:t>nisl</a:t>
            </a:r>
            <a:r>
              <a:rPr dirty="0"/>
              <a:t> </a:t>
            </a:r>
            <a:r>
              <a:rPr dirty="0" err="1"/>
              <a:t>condimentum</a:t>
            </a:r>
            <a:r>
              <a:rPr dirty="0"/>
              <a:t> id </a:t>
            </a:r>
            <a:r>
              <a:rPr dirty="0" err="1"/>
              <a:t>venenatis</a:t>
            </a:r>
            <a:r>
              <a:rPr dirty="0"/>
              <a:t> a </a:t>
            </a:r>
            <a:r>
              <a:rPr dirty="0" err="1"/>
              <a:t>condimentum</a:t>
            </a:r>
            <a:r>
              <a:rPr dirty="0"/>
              <a:t> vitae </a:t>
            </a:r>
            <a:r>
              <a:rPr dirty="0" err="1"/>
              <a:t>sapien</a:t>
            </a:r>
            <a:r>
              <a:rPr dirty="0"/>
              <a:t> </a:t>
            </a:r>
            <a:r>
              <a:rPr dirty="0" err="1"/>
              <a:t>pellentesque</a:t>
            </a:r>
            <a:r>
              <a:rPr dirty="0"/>
              <a:t>.</a:t>
            </a:r>
          </a:p>
          <a:p>
            <a:pPr lvl="5" defTabSz="914400">
              <a:buFontTx/>
            </a:pPr>
            <a:r>
              <a:rPr dirty="0" err="1"/>
              <a:t>Sed</a:t>
            </a:r>
            <a:r>
              <a:rPr dirty="0"/>
              <a:t> </a:t>
            </a:r>
            <a:r>
              <a:rPr dirty="0" err="1"/>
              <a:t>blandit</a:t>
            </a:r>
            <a:r>
              <a:rPr dirty="0"/>
              <a:t> libero </a:t>
            </a:r>
            <a:r>
              <a:rPr dirty="0" err="1"/>
              <a:t>volutpat</a:t>
            </a:r>
            <a:r>
              <a:rPr dirty="0"/>
              <a:t> </a:t>
            </a:r>
            <a:r>
              <a:rPr dirty="0" err="1"/>
              <a:t>sed</a:t>
            </a:r>
            <a:r>
              <a:rPr dirty="0"/>
              <a:t> </a:t>
            </a:r>
            <a:r>
              <a:rPr dirty="0" err="1"/>
              <a:t>cras</a:t>
            </a:r>
            <a:r>
              <a:rPr dirty="0"/>
              <a:t> </a:t>
            </a:r>
            <a:r>
              <a:rPr dirty="0" err="1"/>
              <a:t>ornare</a:t>
            </a:r>
            <a:r>
              <a:rPr dirty="0"/>
              <a:t> </a:t>
            </a:r>
            <a:r>
              <a:rPr dirty="0" err="1"/>
              <a:t>arcu</a:t>
            </a:r>
            <a:r>
              <a:rPr dirty="0"/>
              <a:t> dui </a:t>
            </a:r>
            <a:r>
              <a:rPr dirty="0" err="1"/>
              <a:t>vivamus</a:t>
            </a:r>
            <a:r>
              <a:rPr dirty="0"/>
              <a:t>.</a:t>
            </a:r>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normAutofit/>
          </a:bodyPr>
          <a:lstStyle>
            <a:lvl1pPr defTabSz="850391">
              <a:tabLst>
                <a:tab pos="1155700" algn="l"/>
              </a:tabLst>
              <a:defRPr sz="2976"/>
            </a:lvl1pPr>
          </a:lstStyle>
          <a:p>
            <a:r>
              <a:rPr lang="en-US" dirty="0"/>
              <a:t>3. (10%) One slide: video with simulation results </a:t>
            </a:r>
            <a:endParaRPr dirty="0"/>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r>
              <a:rPr dirty="0" err="1"/>
              <a:t>Sagittis</a:t>
            </a:r>
            <a:r>
              <a:rPr dirty="0"/>
              <a:t> </a:t>
            </a:r>
            <a:r>
              <a:rPr dirty="0" err="1"/>
              <a:t>eu</a:t>
            </a:r>
            <a:r>
              <a:rPr dirty="0"/>
              <a:t> </a:t>
            </a:r>
            <a:r>
              <a:rPr dirty="0" err="1"/>
              <a:t>volutpat</a:t>
            </a:r>
            <a:r>
              <a:rPr dirty="0"/>
              <a:t> </a:t>
            </a:r>
            <a:r>
              <a:rPr dirty="0" err="1"/>
              <a:t>odio</a:t>
            </a:r>
            <a:r>
              <a:rPr dirty="0"/>
              <a:t> </a:t>
            </a:r>
            <a:r>
              <a:rPr dirty="0" err="1"/>
              <a:t>facilisis</a:t>
            </a:r>
            <a:r>
              <a:rPr dirty="0"/>
              <a:t> </a:t>
            </a:r>
            <a:r>
              <a:rPr dirty="0" err="1"/>
              <a:t>mauris</a:t>
            </a:r>
            <a:r>
              <a:rPr dirty="0"/>
              <a:t> sit </a:t>
            </a:r>
            <a:r>
              <a:rPr dirty="0" err="1"/>
              <a:t>amet</a:t>
            </a:r>
            <a:r>
              <a:rPr dirty="0"/>
              <a:t> </a:t>
            </a:r>
            <a:r>
              <a:rPr dirty="0" err="1"/>
              <a:t>massa</a:t>
            </a:r>
            <a:r>
              <a:rPr dirty="0"/>
              <a:t>.</a:t>
            </a:r>
          </a:p>
          <a:p>
            <a:r>
              <a:rPr dirty="0"/>
              <a:t>Massa </a:t>
            </a:r>
            <a:r>
              <a:rPr dirty="0" err="1"/>
              <a:t>placerat</a:t>
            </a:r>
            <a:r>
              <a:rPr dirty="0"/>
              <a:t> </a:t>
            </a:r>
            <a:r>
              <a:rPr dirty="0" err="1"/>
              <a:t>duis</a:t>
            </a:r>
            <a:r>
              <a:rPr dirty="0"/>
              <a:t> </a:t>
            </a:r>
            <a:r>
              <a:rPr dirty="0" err="1"/>
              <a:t>ultricies</a:t>
            </a:r>
            <a:r>
              <a:rPr dirty="0"/>
              <a:t> lacus.</a:t>
            </a:r>
          </a:p>
          <a:p>
            <a:pPr lvl="1"/>
            <a:r>
              <a:rPr dirty="0" err="1"/>
              <a:t>Odio</a:t>
            </a:r>
            <a:r>
              <a:rPr dirty="0"/>
              <a:t> </a:t>
            </a:r>
            <a:r>
              <a:rPr dirty="0" err="1"/>
              <a:t>facilisis</a:t>
            </a:r>
            <a:r>
              <a:rPr dirty="0"/>
              <a:t> </a:t>
            </a:r>
            <a:r>
              <a:rPr dirty="0" err="1"/>
              <a:t>mauris</a:t>
            </a:r>
            <a:r>
              <a:rPr dirty="0"/>
              <a:t> sit </a:t>
            </a:r>
            <a:r>
              <a:rPr dirty="0" err="1"/>
              <a:t>amet</a:t>
            </a:r>
            <a:r>
              <a:rPr dirty="0"/>
              <a:t> </a:t>
            </a:r>
            <a:r>
              <a:rPr dirty="0" err="1"/>
              <a:t>massa</a:t>
            </a:r>
            <a:r>
              <a:rPr dirty="0"/>
              <a:t>.</a:t>
            </a:r>
          </a:p>
          <a:p>
            <a:pPr lvl="1"/>
            <a:endParaRPr dirty="0"/>
          </a:p>
          <a:p>
            <a:pPr lvl="2"/>
            <a:r>
              <a:rPr dirty="0" err="1"/>
              <a:t>Potenti</a:t>
            </a:r>
            <a:r>
              <a:rPr dirty="0"/>
              <a:t> </a:t>
            </a:r>
            <a:r>
              <a:rPr dirty="0" err="1"/>
              <a:t>nullam</a:t>
            </a:r>
            <a:r>
              <a:rPr dirty="0"/>
              <a:t> ac </a:t>
            </a:r>
            <a:r>
              <a:rPr dirty="0" err="1"/>
              <a:t>tortor</a:t>
            </a:r>
            <a:r>
              <a:rPr dirty="0"/>
              <a:t> vitae </a:t>
            </a:r>
            <a:r>
              <a:rPr dirty="0" err="1"/>
              <a:t>purus</a:t>
            </a:r>
            <a:r>
              <a:rPr dirty="0"/>
              <a:t> </a:t>
            </a:r>
            <a:r>
              <a:rPr dirty="0" err="1"/>
              <a:t>faucibus</a:t>
            </a:r>
            <a:r>
              <a:rPr dirty="0"/>
              <a:t>.</a:t>
            </a:r>
            <a:br>
              <a:rPr dirty="0"/>
            </a:br>
            <a:endParaRPr dirty="0"/>
          </a:p>
          <a:p>
            <a:pPr lvl="5" defTabSz="914400">
              <a:buFontTx/>
            </a:pPr>
            <a:r>
              <a:rPr dirty="0"/>
              <a:t>Lorem ipsum dolor sit </a:t>
            </a:r>
            <a:r>
              <a:rPr dirty="0" err="1"/>
              <a:t>amet</a:t>
            </a:r>
            <a:endParaRPr dirty="0"/>
          </a:p>
          <a:p>
            <a:pPr lvl="5" defTabSz="914400">
              <a:buFontTx/>
            </a:pPr>
            <a:r>
              <a:rPr dirty="0" err="1"/>
              <a:t>Nibh</a:t>
            </a:r>
            <a:r>
              <a:rPr dirty="0"/>
              <a:t> </a:t>
            </a:r>
            <a:r>
              <a:rPr dirty="0" err="1"/>
              <a:t>nisl</a:t>
            </a:r>
            <a:r>
              <a:rPr dirty="0"/>
              <a:t> </a:t>
            </a:r>
            <a:r>
              <a:rPr dirty="0" err="1"/>
              <a:t>condimentum</a:t>
            </a:r>
            <a:r>
              <a:rPr dirty="0"/>
              <a:t> id </a:t>
            </a:r>
            <a:r>
              <a:rPr dirty="0" err="1"/>
              <a:t>venenatis</a:t>
            </a:r>
            <a:r>
              <a:rPr dirty="0"/>
              <a:t> a </a:t>
            </a:r>
            <a:r>
              <a:rPr dirty="0" err="1"/>
              <a:t>condimentum</a:t>
            </a:r>
            <a:r>
              <a:rPr dirty="0"/>
              <a:t> vitae </a:t>
            </a:r>
            <a:r>
              <a:rPr dirty="0" err="1"/>
              <a:t>sapien</a:t>
            </a:r>
            <a:r>
              <a:rPr dirty="0"/>
              <a:t> </a:t>
            </a:r>
            <a:r>
              <a:rPr dirty="0" err="1"/>
              <a:t>pellentesque</a:t>
            </a:r>
            <a:r>
              <a:rPr dirty="0"/>
              <a:t>.</a:t>
            </a:r>
          </a:p>
          <a:p>
            <a:pPr lvl="5" defTabSz="914400">
              <a:buFontTx/>
            </a:pPr>
            <a:r>
              <a:rPr dirty="0" err="1"/>
              <a:t>Sed</a:t>
            </a:r>
            <a:r>
              <a:rPr dirty="0"/>
              <a:t> </a:t>
            </a:r>
            <a:r>
              <a:rPr dirty="0" err="1"/>
              <a:t>blandit</a:t>
            </a:r>
            <a:r>
              <a:rPr dirty="0"/>
              <a:t> libero </a:t>
            </a:r>
            <a:r>
              <a:rPr dirty="0" err="1"/>
              <a:t>volutpat</a:t>
            </a:r>
            <a:r>
              <a:rPr dirty="0"/>
              <a:t> </a:t>
            </a:r>
            <a:r>
              <a:rPr dirty="0" err="1"/>
              <a:t>sed</a:t>
            </a:r>
            <a:r>
              <a:rPr dirty="0"/>
              <a:t> </a:t>
            </a:r>
            <a:r>
              <a:rPr dirty="0" err="1"/>
              <a:t>cras</a:t>
            </a:r>
            <a:r>
              <a:rPr dirty="0"/>
              <a:t> </a:t>
            </a:r>
            <a:r>
              <a:rPr dirty="0" err="1"/>
              <a:t>ornare</a:t>
            </a:r>
            <a:r>
              <a:rPr dirty="0"/>
              <a:t> </a:t>
            </a:r>
            <a:r>
              <a:rPr dirty="0" err="1"/>
              <a:t>arcu</a:t>
            </a:r>
            <a:r>
              <a:rPr dirty="0"/>
              <a:t> dui </a:t>
            </a:r>
            <a:r>
              <a:rPr dirty="0" err="1"/>
              <a:t>vivamus</a:t>
            </a:r>
            <a:r>
              <a:rPr dirty="0"/>
              <a:t>.</a:t>
            </a:r>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extLst>
      <p:ext uri="{BB962C8B-B14F-4D97-AF65-F5344CB8AC3E}">
        <p14:creationId xmlns:p14="http://schemas.microsoft.com/office/powerpoint/2010/main" val="215177667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7" name="Titel 9"/>
          <p:cNvSpPr txBox="1">
            <a:spLocks noGrp="1"/>
          </p:cNvSpPr>
          <p:nvPr>
            <p:ph type="title"/>
          </p:nvPr>
        </p:nvSpPr>
        <p:spPr>
          <a:xfrm>
            <a:off x="698499" y="741499"/>
            <a:ext cx="10775072" cy="490401"/>
          </a:xfrm>
          <a:prstGeom prst="rect">
            <a:avLst/>
          </a:prstGeom>
        </p:spPr>
        <p:txBody>
          <a:bodyPr>
            <a:normAutofit/>
          </a:bodyPr>
          <a:lstStyle>
            <a:lvl1pPr defTabSz="850391">
              <a:tabLst>
                <a:tab pos="1155700" algn="l"/>
              </a:tabLst>
              <a:defRPr sz="2976"/>
            </a:lvl1pPr>
          </a:lstStyle>
          <a:p>
            <a:r>
              <a:rPr lang="en-US" dirty="0"/>
              <a:t>4. (5%) One slide: discussion </a:t>
            </a:r>
            <a:endParaRPr dirty="0"/>
          </a:p>
        </p:txBody>
      </p:sp>
      <p:sp>
        <p:nvSpPr>
          <p:cNvPr id="3158" name="Tijdelijke aanduiding voor verticale tekst 10"/>
          <p:cNvSpPr txBox="1">
            <a:spLocks noGrp="1"/>
          </p:cNvSpPr>
          <p:nvPr>
            <p:ph type="body" idx="1"/>
          </p:nvPr>
        </p:nvSpPr>
        <p:spPr>
          <a:xfrm>
            <a:off x="698499" y="1591899"/>
            <a:ext cx="10773502" cy="4356465"/>
          </a:xfrm>
          <a:prstGeom prst="rect">
            <a:avLst/>
          </a:prstGeom>
        </p:spPr>
        <p:txBody>
          <a:bodyPr/>
          <a:lstStyle/>
          <a:p>
            <a:r>
              <a:rPr dirty="0" err="1"/>
              <a:t>Sagittis</a:t>
            </a:r>
            <a:r>
              <a:rPr dirty="0"/>
              <a:t> </a:t>
            </a:r>
            <a:r>
              <a:rPr dirty="0" err="1"/>
              <a:t>eu</a:t>
            </a:r>
            <a:r>
              <a:rPr dirty="0"/>
              <a:t> </a:t>
            </a:r>
            <a:r>
              <a:rPr dirty="0" err="1"/>
              <a:t>volutpat</a:t>
            </a:r>
            <a:r>
              <a:rPr dirty="0"/>
              <a:t> </a:t>
            </a:r>
            <a:r>
              <a:rPr dirty="0" err="1"/>
              <a:t>odio</a:t>
            </a:r>
            <a:r>
              <a:rPr dirty="0"/>
              <a:t> </a:t>
            </a:r>
            <a:r>
              <a:rPr dirty="0" err="1"/>
              <a:t>facilisis</a:t>
            </a:r>
            <a:r>
              <a:rPr dirty="0"/>
              <a:t> </a:t>
            </a:r>
            <a:r>
              <a:rPr dirty="0" err="1"/>
              <a:t>mauris</a:t>
            </a:r>
            <a:r>
              <a:rPr dirty="0"/>
              <a:t> sit </a:t>
            </a:r>
            <a:r>
              <a:rPr dirty="0" err="1"/>
              <a:t>amet</a:t>
            </a:r>
            <a:r>
              <a:rPr dirty="0"/>
              <a:t> </a:t>
            </a:r>
            <a:r>
              <a:rPr dirty="0" err="1"/>
              <a:t>massa</a:t>
            </a:r>
            <a:r>
              <a:rPr dirty="0"/>
              <a:t>.</a:t>
            </a:r>
          </a:p>
          <a:p>
            <a:r>
              <a:rPr dirty="0"/>
              <a:t>Massa </a:t>
            </a:r>
            <a:r>
              <a:rPr dirty="0" err="1"/>
              <a:t>placerat</a:t>
            </a:r>
            <a:r>
              <a:rPr dirty="0"/>
              <a:t> </a:t>
            </a:r>
            <a:r>
              <a:rPr dirty="0" err="1"/>
              <a:t>duis</a:t>
            </a:r>
            <a:r>
              <a:rPr dirty="0"/>
              <a:t> </a:t>
            </a:r>
            <a:r>
              <a:rPr dirty="0" err="1"/>
              <a:t>ultricies</a:t>
            </a:r>
            <a:r>
              <a:rPr dirty="0"/>
              <a:t> lacus.</a:t>
            </a:r>
          </a:p>
          <a:p>
            <a:pPr lvl="1"/>
            <a:r>
              <a:rPr dirty="0" err="1"/>
              <a:t>Odio</a:t>
            </a:r>
            <a:r>
              <a:rPr dirty="0"/>
              <a:t> </a:t>
            </a:r>
            <a:r>
              <a:rPr dirty="0" err="1"/>
              <a:t>facilisis</a:t>
            </a:r>
            <a:r>
              <a:rPr dirty="0"/>
              <a:t> </a:t>
            </a:r>
            <a:r>
              <a:rPr dirty="0" err="1"/>
              <a:t>mauris</a:t>
            </a:r>
            <a:r>
              <a:rPr dirty="0"/>
              <a:t> sit </a:t>
            </a:r>
            <a:r>
              <a:rPr dirty="0" err="1"/>
              <a:t>amet</a:t>
            </a:r>
            <a:r>
              <a:rPr dirty="0"/>
              <a:t> </a:t>
            </a:r>
            <a:r>
              <a:rPr dirty="0" err="1"/>
              <a:t>massa</a:t>
            </a:r>
            <a:r>
              <a:rPr dirty="0"/>
              <a:t>.</a:t>
            </a:r>
          </a:p>
          <a:p>
            <a:pPr lvl="1"/>
            <a:endParaRPr dirty="0"/>
          </a:p>
          <a:p>
            <a:pPr lvl="2"/>
            <a:r>
              <a:rPr dirty="0" err="1"/>
              <a:t>Potenti</a:t>
            </a:r>
            <a:r>
              <a:rPr dirty="0"/>
              <a:t> </a:t>
            </a:r>
            <a:r>
              <a:rPr dirty="0" err="1"/>
              <a:t>nullam</a:t>
            </a:r>
            <a:r>
              <a:rPr dirty="0"/>
              <a:t> ac </a:t>
            </a:r>
            <a:r>
              <a:rPr dirty="0" err="1"/>
              <a:t>tortor</a:t>
            </a:r>
            <a:r>
              <a:rPr dirty="0"/>
              <a:t> vitae </a:t>
            </a:r>
            <a:r>
              <a:rPr dirty="0" err="1"/>
              <a:t>purus</a:t>
            </a:r>
            <a:r>
              <a:rPr dirty="0"/>
              <a:t> </a:t>
            </a:r>
            <a:r>
              <a:rPr dirty="0" err="1"/>
              <a:t>faucibus</a:t>
            </a:r>
            <a:r>
              <a:rPr dirty="0"/>
              <a:t>.</a:t>
            </a:r>
            <a:br>
              <a:rPr dirty="0"/>
            </a:br>
            <a:endParaRPr dirty="0"/>
          </a:p>
          <a:p>
            <a:pPr lvl="5" defTabSz="914400">
              <a:buFontTx/>
            </a:pPr>
            <a:r>
              <a:rPr dirty="0"/>
              <a:t>Lorem ipsum dolor sit </a:t>
            </a:r>
            <a:r>
              <a:rPr dirty="0" err="1"/>
              <a:t>amet</a:t>
            </a:r>
            <a:endParaRPr dirty="0"/>
          </a:p>
          <a:p>
            <a:pPr lvl="5" defTabSz="914400">
              <a:buFontTx/>
            </a:pPr>
            <a:r>
              <a:rPr dirty="0" err="1"/>
              <a:t>Nibh</a:t>
            </a:r>
            <a:r>
              <a:rPr dirty="0"/>
              <a:t> </a:t>
            </a:r>
            <a:r>
              <a:rPr dirty="0" err="1"/>
              <a:t>nisl</a:t>
            </a:r>
            <a:r>
              <a:rPr dirty="0"/>
              <a:t> </a:t>
            </a:r>
            <a:r>
              <a:rPr dirty="0" err="1"/>
              <a:t>condimentum</a:t>
            </a:r>
            <a:r>
              <a:rPr dirty="0"/>
              <a:t> id </a:t>
            </a:r>
            <a:r>
              <a:rPr dirty="0" err="1"/>
              <a:t>venenatis</a:t>
            </a:r>
            <a:r>
              <a:rPr dirty="0"/>
              <a:t> a </a:t>
            </a:r>
            <a:r>
              <a:rPr dirty="0" err="1"/>
              <a:t>condimentum</a:t>
            </a:r>
            <a:r>
              <a:rPr dirty="0"/>
              <a:t> vitae </a:t>
            </a:r>
            <a:r>
              <a:rPr dirty="0" err="1"/>
              <a:t>sapien</a:t>
            </a:r>
            <a:r>
              <a:rPr dirty="0"/>
              <a:t> </a:t>
            </a:r>
            <a:r>
              <a:rPr dirty="0" err="1"/>
              <a:t>pellentesque</a:t>
            </a:r>
            <a:r>
              <a:rPr dirty="0"/>
              <a:t>.</a:t>
            </a:r>
          </a:p>
          <a:p>
            <a:pPr lvl="5" defTabSz="914400">
              <a:buFontTx/>
            </a:pPr>
            <a:r>
              <a:rPr dirty="0" err="1"/>
              <a:t>Sed</a:t>
            </a:r>
            <a:r>
              <a:rPr dirty="0"/>
              <a:t> </a:t>
            </a:r>
            <a:r>
              <a:rPr dirty="0" err="1"/>
              <a:t>blandit</a:t>
            </a:r>
            <a:r>
              <a:rPr dirty="0"/>
              <a:t> libero </a:t>
            </a:r>
            <a:r>
              <a:rPr dirty="0" err="1"/>
              <a:t>volutpat</a:t>
            </a:r>
            <a:r>
              <a:rPr dirty="0"/>
              <a:t> </a:t>
            </a:r>
            <a:r>
              <a:rPr dirty="0" err="1"/>
              <a:t>sed</a:t>
            </a:r>
            <a:r>
              <a:rPr dirty="0"/>
              <a:t> </a:t>
            </a:r>
            <a:r>
              <a:rPr dirty="0" err="1"/>
              <a:t>cras</a:t>
            </a:r>
            <a:r>
              <a:rPr dirty="0"/>
              <a:t> </a:t>
            </a:r>
            <a:r>
              <a:rPr dirty="0" err="1"/>
              <a:t>ornare</a:t>
            </a:r>
            <a:r>
              <a:rPr dirty="0"/>
              <a:t> </a:t>
            </a:r>
            <a:r>
              <a:rPr dirty="0" err="1"/>
              <a:t>arcu</a:t>
            </a:r>
            <a:r>
              <a:rPr dirty="0"/>
              <a:t> dui </a:t>
            </a:r>
            <a:r>
              <a:rPr dirty="0" err="1"/>
              <a:t>vivamus</a:t>
            </a:r>
            <a:r>
              <a:rPr dirty="0"/>
              <a:t>.</a:t>
            </a:r>
          </a:p>
        </p:txBody>
      </p:sp>
      <p:sp>
        <p:nvSpPr>
          <p:cNvPr id="3159" name="Tijdelijke aanduiding voor datum 3"/>
          <p:cNvSpPr txBox="1"/>
          <p:nvPr/>
        </p:nvSpPr>
        <p:spPr>
          <a:xfrm>
            <a:off x="9789848" y="6246130"/>
            <a:ext cx="1181101" cy="1728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r">
              <a:defRPr sz="1200">
                <a:solidFill>
                  <a:srgbClr val="A6A6A6"/>
                </a:solidFill>
              </a:defRPr>
            </a:lvl1pPr>
          </a:lstStyle>
          <a:p>
            <a:r>
              <a:t>09-10-2020</a:t>
            </a:r>
          </a:p>
        </p:txBody>
      </p:sp>
      <p:sp>
        <p:nvSpPr>
          <p:cNvPr id="3160" name="Tijdelijke aanduiding voor dianummer 5"/>
          <p:cNvSpPr txBox="1">
            <a:spLocks noGrp="1"/>
          </p:cNvSpPr>
          <p:nvPr>
            <p:ph type="sldNum" sz="quarter" idx="2"/>
          </p:nvPr>
        </p:nvSpPr>
        <p:spPr>
          <a:xfrm>
            <a:off x="11345000" y="6246130"/>
            <a:ext cx="127001" cy="17281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extLst>
      <p:ext uri="{BB962C8B-B14F-4D97-AF65-F5344CB8AC3E}">
        <p14:creationId xmlns:p14="http://schemas.microsoft.com/office/powerpoint/2010/main" val="2151776672"/>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jdelijke aanduiding voor tekst 46">
            <a:extLst>
              <a:ext uri="{FF2B5EF4-FFF2-40B4-BE49-F238E27FC236}">
                <a16:creationId xmlns:a16="http://schemas.microsoft.com/office/drawing/2014/main" xmlns="" id="{43B21ADF-AC91-4738-AAFA-9356794F9379}"/>
              </a:ext>
            </a:extLst>
          </p:cNvPr>
          <p:cNvSpPr>
            <a:spLocks noGrp="1"/>
          </p:cNvSpPr>
          <p:nvPr>
            <p:ph type="body" sz="quarter" idx="14"/>
          </p:nvPr>
        </p:nvSpPr>
        <p:spPr>
          <a:solidFill>
            <a:srgbClr val="00A6D6"/>
          </a:solidFill>
        </p:spPr>
        <p:txBody>
          <a:bodyPr/>
          <a:lstStyle/>
          <a:p>
            <a:r>
              <a:rPr lang="nl-NL" dirty="0"/>
              <a:t> </a:t>
            </a:r>
          </a:p>
        </p:txBody>
      </p:sp>
      <p:sp>
        <p:nvSpPr>
          <p:cNvPr id="5" name="Titel 4">
            <a:extLst>
              <a:ext uri="{FF2B5EF4-FFF2-40B4-BE49-F238E27FC236}">
                <a16:creationId xmlns:a16="http://schemas.microsoft.com/office/drawing/2014/main" xmlns="" id="{0519F502-C245-4036-9F1B-103CAB35873E}"/>
              </a:ext>
            </a:extLst>
          </p:cNvPr>
          <p:cNvSpPr>
            <a:spLocks noGrp="1"/>
          </p:cNvSpPr>
          <p:nvPr>
            <p:ph type="title"/>
          </p:nvPr>
        </p:nvSpPr>
        <p:spPr/>
        <p:txBody>
          <a:bodyPr/>
          <a:lstStyle/>
          <a:p>
            <a:r>
              <a:rPr lang="nl-NL" dirty="0"/>
              <a:t>Bedankt voor uw aandacht</a:t>
            </a:r>
          </a:p>
        </p:txBody>
      </p:sp>
      <p:sp>
        <p:nvSpPr>
          <p:cNvPr id="34" name="Ondertitel 33">
            <a:extLst>
              <a:ext uri="{FF2B5EF4-FFF2-40B4-BE49-F238E27FC236}">
                <a16:creationId xmlns:a16="http://schemas.microsoft.com/office/drawing/2014/main" xmlns="" id="{55F2191D-2484-4649-8731-A1464E3FA455}"/>
              </a:ext>
            </a:extLst>
          </p:cNvPr>
          <p:cNvSpPr>
            <a:spLocks noGrp="1"/>
          </p:cNvSpPr>
          <p:nvPr>
            <p:ph type="subTitle" idx="1"/>
          </p:nvPr>
        </p:nvSpPr>
        <p:spPr/>
        <p:txBody>
          <a:bodyPr/>
          <a:lstStyle/>
          <a:p>
            <a:r>
              <a:rPr lang="nl-NL" dirty="0"/>
              <a:t>Naam Spreker</a:t>
            </a:r>
          </a:p>
        </p:txBody>
      </p:sp>
      <p:sp>
        <p:nvSpPr>
          <p:cNvPr id="23" name="Tijdelijke aanduiding voor tekst 22">
            <a:extLst>
              <a:ext uri="{FF2B5EF4-FFF2-40B4-BE49-F238E27FC236}">
                <a16:creationId xmlns:a16="http://schemas.microsoft.com/office/drawing/2014/main" xmlns="" id="{1B64251C-432A-419D-A275-C16685B82C40}"/>
              </a:ext>
            </a:extLst>
          </p:cNvPr>
          <p:cNvSpPr>
            <a:spLocks noGrp="1"/>
          </p:cNvSpPr>
          <p:nvPr>
            <p:ph type="body" sz="quarter" idx="4294967295"/>
          </p:nvPr>
        </p:nvSpPr>
        <p:spPr>
          <a:xfrm>
            <a:off x="698500" y="5835457"/>
            <a:ext cx="1454913" cy="688793"/>
          </a:xfrm>
        </p:spPr>
        <p:txBody>
          <a:bodyPr/>
          <a:lstStyle/>
          <a:p>
            <a:r>
              <a:rPr lang="nl-NL" dirty="0"/>
              <a:t> </a:t>
            </a:r>
          </a:p>
        </p:txBody>
      </p:sp>
    </p:spTree>
    <p:extLst>
      <p:ext uri="{BB962C8B-B14F-4D97-AF65-F5344CB8AC3E}">
        <p14:creationId xmlns:p14="http://schemas.microsoft.com/office/powerpoint/2010/main" val="106232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xmlns="" name="Basic stramien Powerpoint (compact)" id="{A4594E41-FC70-45C1-AC3A-131FE841D67E}" vid="{9D4A310D-94BF-4CCD-8336-0701D5A41E3A}"/>
    </a:ext>
  </a:ext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4878a322-d110-404d-8591-8977e4f7768d">
      <UserInfo>
        <DisplayName>Giorgos Kontoes</DisplayName>
        <AccountId>732</AccountId>
        <AccountType/>
      </UserInfo>
      <UserInfo>
        <DisplayName>Storm de Kam</DisplayName>
        <AccountId>5007</AccountId>
        <AccountType/>
      </UserInfo>
      <UserInfo>
        <DisplayName>Anne Ploemen</DisplayName>
        <AccountId>6895</AccountId>
        <AccountType/>
      </UserInfo>
      <UserInfo>
        <DisplayName>Louise Nanninga</DisplayName>
        <AccountId>6896</AccountId>
        <AccountType/>
      </UserInfo>
      <UserInfo>
        <DisplayName>Tom Vreugdenhil</DisplayName>
        <AccountId>7011</AccountId>
        <AccountType/>
      </UserInfo>
      <UserInfo>
        <DisplayName>Elio Çinar San Segundo</DisplayName>
        <AccountId>7012</AccountId>
        <AccountType/>
      </UserInfo>
      <UserInfo>
        <DisplayName>Jelle Hilhorst</DisplayName>
        <AccountId>7013</AccountId>
        <AccountType/>
      </UserInfo>
      <UserInfo>
        <DisplayName>Pepijn van Kampen</DisplayName>
        <AccountId>7014</AccountId>
        <AccountType/>
      </UserInfo>
      <UserInfo>
        <DisplayName>Pornpawee Uliss</DisplayName>
        <AccountId>7015</AccountId>
        <AccountType/>
      </UserInfo>
      <UserInfo>
        <DisplayName>Lars Koolen</DisplayName>
        <AccountId>7421</AccountId>
        <AccountType/>
      </UserInfo>
      <UserInfo>
        <DisplayName>bart Wijnja</DisplayName>
        <AccountId>7422</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B35286-4A3C-4A34-AFEE-A7C0A80D4B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e4eeb-e725-4e09-a2c6-b2e7e1963b2c"/>
    <ds:schemaRef ds:uri="4878a322-d110-404d-8591-8977e4f77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2EC280-D4BD-4A1A-ADA5-612003BA70F3}">
  <ds:schemaRefs>
    <ds:schemaRef ds:uri="4878a322-d110-404d-8591-8977e4f7768d"/>
    <ds:schemaRef ds:uri="http://purl.org/dc/terms/"/>
    <ds:schemaRef ds:uri="http://purl.org/dc/elements/1.1/"/>
    <ds:schemaRef ds:uri="http://purl.org/dc/dcmitype/"/>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0fee4eeb-e725-4e09-a2c6-b2e7e1963b2c"/>
    <ds:schemaRef ds:uri="http://www.w3.org/XML/1998/namespace"/>
  </ds:schemaRefs>
</ds:datastoreItem>
</file>

<file path=customXml/itemProps3.xml><?xml version="1.0" encoding="utf-8"?>
<ds:datastoreItem xmlns:ds="http://schemas.openxmlformats.org/officeDocument/2006/customXml" ds:itemID="{357F544C-4EA6-42D2-B10E-804023A44C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TU Delft</Template>
  <TotalTime>46</TotalTime>
  <Words>177</Words>
  <Application>Microsoft Office PowerPoint</Application>
  <PresentationFormat>Custom</PresentationFormat>
  <Paragraphs>44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TU Delft</vt:lpstr>
      <vt:lpstr>PowerPoint Presentation</vt:lpstr>
      <vt:lpstr>2. (5%) One slide with project brief description of robot and planner </vt:lpstr>
      <vt:lpstr>3. (10%) One slide: video with simulation results </vt:lpstr>
      <vt:lpstr>4. (5%) One slide: discussion </vt:lpstr>
      <vt:lpstr>Bedankt voor uw aandacht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Floris</cp:lastModifiedBy>
  <cp:revision>6</cp:revision>
  <dcterms:created xsi:type="dcterms:W3CDTF">2022-11-25T13:24:58Z</dcterms:created>
  <dcterms:modified xsi:type="dcterms:W3CDTF">2023-01-07T01:31:46Z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