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1E"/>
    <a:srgbClr val="F24B1E"/>
    <a:srgbClr val="F37E1D"/>
    <a:srgbClr val="FB643B"/>
    <a:srgbClr val="FD7F39"/>
    <a:srgbClr val="5275D8"/>
    <a:srgbClr val="5363D7"/>
    <a:srgbClr val="CF7513"/>
    <a:srgbClr val="CC6600"/>
    <a:srgbClr val="E06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693B-FCDF-4764-92EB-D38B0E93349F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2EE-6030-4FCE-A27B-1D505378D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09800" y="990600"/>
            <a:ext cx="4737611" cy="4800601"/>
            <a:chOff x="4253989" y="304799"/>
            <a:chExt cx="4737611" cy="4800601"/>
          </a:xfrm>
        </p:grpSpPr>
        <p:sp>
          <p:nvSpPr>
            <p:cNvPr id="128" name="Rectangle 127"/>
            <p:cNvSpPr/>
            <p:nvPr/>
          </p:nvSpPr>
          <p:spPr>
            <a:xfrm>
              <a:off x="4572000" y="609599"/>
              <a:ext cx="4127374" cy="4192891"/>
            </a:xfrm>
            <a:prstGeom prst="rect">
              <a:avLst/>
            </a:prstGeom>
            <a:solidFill>
              <a:schemeClr val="accent6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ame 4"/>
            <p:cNvSpPr/>
            <p:nvPr/>
          </p:nvSpPr>
          <p:spPr>
            <a:xfrm>
              <a:off x="4253989" y="304799"/>
              <a:ext cx="4737611" cy="4800601"/>
            </a:xfrm>
            <a:prstGeom prst="frame">
              <a:avLst>
                <a:gd name="adj1" fmla="val 6522"/>
              </a:avLst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Sun 79"/>
          <p:cNvSpPr>
            <a:spLocks noChangeAspect="1"/>
          </p:cNvSpPr>
          <p:nvPr/>
        </p:nvSpPr>
        <p:spPr>
          <a:xfrm>
            <a:off x="2629371" y="2260212"/>
            <a:ext cx="274320" cy="274320"/>
          </a:xfrm>
          <a:prstGeom prst="sun">
            <a:avLst>
              <a:gd name="adj" fmla="val 12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/>
          <p:cNvSpPr>
            <a:spLocks noChangeAspect="1"/>
          </p:cNvSpPr>
          <p:nvPr/>
        </p:nvSpPr>
        <p:spPr>
          <a:xfrm>
            <a:off x="2703150" y="2734565"/>
            <a:ext cx="126762" cy="25835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>
            <a:grpSpLocks noChangeAspect="1"/>
          </p:cNvGrpSpPr>
          <p:nvPr/>
        </p:nvGrpSpPr>
        <p:grpSpPr>
          <a:xfrm>
            <a:off x="2675091" y="1840021"/>
            <a:ext cx="182880" cy="182880"/>
            <a:chOff x="7620000" y="2815353"/>
            <a:chExt cx="342900" cy="436281"/>
          </a:xfrm>
        </p:grpSpPr>
        <p:sp>
          <p:nvSpPr>
            <p:cNvPr id="82" name="Oval 81"/>
            <p:cNvSpPr/>
            <p:nvPr/>
          </p:nvSpPr>
          <p:spPr>
            <a:xfrm>
              <a:off x="7620000" y="2815353"/>
              <a:ext cx="342900" cy="43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7671741" y="2846309"/>
              <a:ext cx="150583" cy="401753"/>
            </a:xfrm>
            <a:custGeom>
              <a:avLst/>
              <a:gdLst>
                <a:gd name="connsiteX0" fmla="*/ 210679 w 277354"/>
                <a:gd name="connsiteY0" fmla="*/ 0 h 800178"/>
                <a:gd name="connsiteX1" fmla="*/ 210679 w 277354"/>
                <a:gd name="connsiteY1" fmla="*/ 0 h 800178"/>
                <a:gd name="connsiteX2" fmla="*/ 232110 w 277354"/>
                <a:gd name="connsiteY2" fmla="*/ 16669 h 800178"/>
                <a:gd name="connsiteX3" fmla="*/ 246397 w 277354"/>
                <a:gd name="connsiteY3" fmla="*/ 26194 h 800178"/>
                <a:gd name="connsiteX4" fmla="*/ 253541 w 277354"/>
                <a:gd name="connsiteY4" fmla="*/ 30956 h 800178"/>
                <a:gd name="connsiteX5" fmla="*/ 258304 w 277354"/>
                <a:gd name="connsiteY5" fmla="*/ 38100 h 800178"/>
                <a:gd name="connsiteX6" fmla="*/ 270210 w 277354"/>
                <a:gd name="connsiteY6" fmla="*/ 47625 h 800178"/>
                <a:gd name="connsiteX7" fmla="*/ 272591 w 277354"/>
                <a:gd name="connsiteY7" fmla="*/ 71437 h 800178"/>
                <a:gd name="connsiteX8" fmla="*/ 277354 w 277354"/>
                <a:gd name="connsiteY8" fmla="*/ 85725 h 800178"/>
                <a:gd name="connsiteX9" fmla="*/ 270210 w 277354"/>
                <a:gd name="connsiteY9" fmla="*/ 123825 h 800178"/>
                <a:gd name="connsiteX10" fmla="*/ 267829 w 277354"/>
                <a:gd name="connsiteY10" fmla="*/ 133350 h 800178"/>
                <a:gd name="connsiteX11" fmla="*/ 260685 w 277354"/>
                <a:gd name="connsiteY11" fmla="*/ 135731 h 800178"/>
                <a:gd name="connsiteX12" fmla="*/ 253541 w 277354"/>
                <a:gd name="connsiteY12" fmla="*/ 140494 h 800178"/>
                <a:gd name="connsiteX13" fmla="*/ 241635 w 277354"/>
                <a:gd name="connsiteY13" fmla="*/ 152400 h 800178"/>
                <a:gd name="connsiteX14" fmla="*/ 222585 w 277354"/>
                <a:gd name="connsiteY14" fmla="*/ 154781 h 800178"/>
                <a:gd name="connsiteX15" fmla="*/ 220204 w 277354"/>
                <a:gd name="connsiteY15" fmla="*/ 166687 h 800178"/>
                <a:gd name="connsiteX16" fmla="*/ 215441 w 277354"/>
                <a:gd name="connsiteY16" fmla="*/ 214312 h 800178"/>
                <a:gd name="connsiteX17" fmla="*/ 213060 w 277354"/>
                <a:gd name="connsiteY17" fmla="*/ 221456 h 800178"/>
                <a:gd name="connsiteX18" fmla="*/ 203535 w 277354"/>
                <a:gd name="connsiteY18" fmla="*/ 235744 h 800178"/>
                <a:gd name="connsiteX19" fmla="*/ 194010 w 277354"/>
                <a:gd name="connsiteY19" fmla="*/ 278606 h 800178"/>
                <a:gd name="connsiteX20" fmla="*/ 186866 w 277354"/>
                <a:gd name="connsiteY20" fmla="*/ 283369 h 800178"/>
                <a:gd name="connsiteX21" fmla="*/ 194010 w 277354"/>
                <a:gd name="connsiteY21" fmla="*/ 288131 h 800178"/>
                <a:gd name="connsiteX22" fmla="*/ 201154 w 277354"/>
                <a:gd name="connsiteY22" fmla="*/ 290512 h 800178"/>
                <a:gd name="connsiteX23" fmla="*/ 205916 w 277354"/>
                <a:gd name="connsiteY23" fmla="*/ 297656 h 800178"/>
                <a:gd name="connsiteX24" fmla="*/ 215441 w 277354"/>
                <a:gd name="connsiteY24" fmla="*/ 330994 h 800178"/>
                <a:gd name="connsiteX25" fmla="*/ 217822 w 277354"/>
                <a:gd name="connsiteY25" fmla="*/ 338137 h 800178"/>
                <a:gd name="connsiteX26" fmla="*/ 220204 w 277354"/>
                <a:gd name="connsiteY26" fmla="*/ 345281 h 800178"/>
                <a:gd name="connsiteX27" fmla="*/ 217822 w 277354"/>
                <a:gd name="connsiteY27" fmla="*/ 373856 h 800178"/>
                <a:gd name="connsiteX28" fmla="*/ 208297 w 277354"/>
                <a:gd name="connsiteY28" fmla="*/ 371475 h 800178"/>
                <a:gd name="connsiteX29" fmla="*/ 201154 w 277354"/>
                <a:gd name="connsiteY29" fmla="*/ 366712 h 800178"/>
                <a:gd name="connsiteX30" fmla="*/ 186866 w 277354"/>
                <a:gd name="connsiteY30" fmla="*/ 359569 h 800178"/>
                <a:gd name="connsiteX31" fmla="*/ 182104 w 277354"/>
                <a:gd name="connsiteY31" fmla="*/ 352425 h 800178"/>
                <a:gd name="connsiteX32" fmla="*/ 167816 w 277354"/>
                <a:gd name="connsiteY32" fmla="*/ 345281 h 800178"/>
                <a:gd name="connsiteX33" fmla="*/ 170197 w 277354"/>
                <a:gd name="connsiteY33" fmla="*/ 357187 h 800178"/>
                <a:gd name="connsiteX34" fmla="*/ 174960 w 277354"/>
                <a:gd name="connsiteY34" fmla="*/ 364331 h 800178"/>
                <a:gd name="connsiteX35" fmla="*/ 189247 w 277354"/>
                <a:gd name="connsiteY35" fmla="*/ 376237 h 800178"/>
                <a:gd name="connsiteX36" fmla="*/ 194010 w 277354"/>
                <a:gd name="connsiteY36" fmla="*/ 390525 h 800178"/>
                <a:gd name="connsiteX37" fmla="*/ 196391 w 277354"/>
                <a:gd name="connsiteY37" fmla="*/ 397669 h 800178"/>
                <a:gd name="connsiteX38" fmla="*/ 201154 w 277354"/>
                <a:gd name="connsiteY38" fmla="*/ 409575 h 800178"/>
                <a:gd name="connsiteX39" fmla="*/ 205916 w 277354"/>
                <a:gd name="connsiteY39" fmla="*/ 428625 h 800178"/>
                <a:gd name="connsiteX40" fmla="*/ 210679 w 277354"/>
                <a:gd name="connsiteY40" fmla="*/ 435769 h 800178"/>
                <a:gd name="connsiteX41" fmla="*/ 253541 w 277354"/>
                <a:gd name="connsiteY41" fmla="*/ 438150 h 800178"/>
                <a:gd name="connsiteX42" fmla="*/ 258304 w 277354"/>
                <a:gd name="connsiteY42" fmla="*/ 495300 h 800178"/>
                <a:gd name="connsiteX43" fmla="*/ 255922 w 277354"/>
                <a:gd name="connsiteY43" fmla="*/ 538162 h 800178"/>
                <a:gd name="connsiteX44" fmla="*/ 248779 w 277354"/>
                <a:gd name="connsiteY44" fmla="*/ 545306 h 800178"/>
                <a:gd name="connsiteX45" fmla="*/ 234491 w 277354"/>
                <a:gd name="connsiteY45" fmla="*/ 561975 h 800178"/>
                <a:gd name="connsiteX46" fmla="*/ 224966 w 277354"/>
                <a:gd name="connsiteY46" fmla="*/ 569119 h 800178"/>
                <a:gd name="connsiteX47" fmla="*/ 217822 w 277354"/>
                <a:gd name="connsiteY47" fmla="*/ 576262 h 800178"/>
                <a:gd name="connsiteX48" fmla="*/ 198772 w 277354"/>
                <a:gd name="connsiteY48" fmla="*/ 583406 h 800178"/>
                <a:gd name="connsiteX49" fmla="*/ 191629 w 277354"/>
                <a:gd name="connsiteY49" fmla="*/ 590550 h 800178"/>
                <a:gd name="connsiteX50" fmla="*/ 184485 w 277354"/>
                <a:gd name="connsiteY50" fmla="*/ 592931 h 800178"/>
                <a:gd name="connsiteX51" fmla="*/ 174960 w 277354"/>
                <a:gd name="connsiteY51" fmla="*/ 607219 h 800178"/>
                <a:gd name="connsiteX52" fmla="*/ 167816 w 277354"/>
                <a:gd name="connsiteY52" fmla="*/ 623887 h 800178"/>
                <a:gd name="connsiteX53" fmla="*/ 160672 w 277354"/>
                <a:gd name="connsiteY53" fmla="*/ 631031 h 800178"/>
                <a:gd name="connsiteX54" fmla="*/ 155910 w 277354"/>
                <a:gd name="connsiteY54" fmla="*/ 657225 h 800178"/>
                <a:gd name="connsiteX55" fmla="*/ 148766 w 277354"/>
                <a:gd name="connsiteY55" fmla="*/ 702469 h 800178"/>
                <a:gd name="connsiteX56" fmla="*/ 144004 w 277354"/>
                <a:gd name="connsiteY56" fmla="*/ 716756 h 800178"/>
                <a:gd name="connsiteX57" fmla="*/ 141622 w 277354"/>
                <a:gd name="connsiteY57" fmla="*/ 723900 h 800178"/>
                <a:gd name="connsiteX58" fmla="*/ 139241 w 277354"/>
                <a:gd name="connsiteY58" fmla="*/ 792956 h 800178"/>
                <a:gd name="connsiteX59" fmla="*/ 136860 w 277354"/>
                <a:gd name="connsiteY59" fmla="*/ 800100 h 800178"/>
                <a:gd name="connsiteX60" fmla="*/ 129716 w 277354"/>
                <a:gd name="connsiteY60" fmla="*/ 783431 h 800178"/>
                <a:gd name="connsiteX61" fmla="*/ 124954 w 277354"/>
                <a:gd name="connsiteY61" fmla="*/ 776287 h 800178"/>
                <a:gd name="connsiteX62" fmla="*/ 120191 w 277354"/>
                <a:gd name="connsiteY62" fmla="*/ 766762 h 800178"/>
                <a:gd name="connsiteX63" fmla="*/ 113047 w 277354"/>
                <a:gd name="connsiteY63" fmla="*/ 762000 h 800178"/>
                <a:gd name="connsiteX64" fmla="*/ 101141 w 277354"/>
                <a:gd name="connsiteY64" fmla="*/ 740569 h 800178"/>
                <a:gd name="connsiteX65" fmla="*/ 103522 w 277354"/>
                <a:gd name="connsiteY65" fmla="*/ 721519 h 800178"/>
                <a:gd name="connsiteX66" fmla="*/ 110666 w 277354"/>
                <a:gd name="connsiteY66" fmla="*/ 709612 h 800178"/>
                <a:gd name="connsiteX67" fmla="*/ 108285 w 277354"/>
                <a:gd name="connsiteY67" fmla="*/ 695325 h 800178"/>
                <a:gd name="connsiteX68" fmla="*/ 91616 w 277354"/>
                <a:gd name="connsiteY68" fmla="*/ 673894 h 800178"/>
                <a:gd name="connsiteX69" fmla="*/ 86854 w 277354"/>
                <a:gd name="connsiteY69" fmla="*/ 664369 h 800178"/>
                <a:gd name="connsiteX70" fmla="*/ 79710 w 277354"/>
                <a:gd name="connsiteY70" fmla="*/ 652462 h 800178"/>
                <a:gd name="connsiteX71" fmla="*/ 67804 w 277354"/>
                <a:gd name="connsiteY71" fmla="*/ 621506 h 800178"/>
                <a:gd name="connsiteX72" fmla="*/ 55897 w 277354"/>
                <a:gd name="connsiteY72" fmla="*/ 607219 h 800178"/>
                <a:gd name="connsiteX73" fmla="*/ 43991 w 277354"/>
                <a:gd name="connsiteY73" fmla="*/ 592931 h 800178"/>
                <a:gd name="connsiteX74" fmla="*/ 46372 w 277354"/>
                <a:gd name="connsiteY74" fmla="*/ 557212 h 800178"/>
                <a:gd name="connsiteX75" fmla="*/ 51135 w 277354"/>
                <a:gd name="connsiteY75" fmla="*/ 547687 h 800178"/>
                <a:gd name="connsiteX76" fmla="*/ 53516 w 277354"/>
                <a:gd name="connsiteY76" fmla="*/ 540544 h 800178"/>
                <a:gd name="connsiteX77" fmla="*/ 43991 w 277354"/>
                <a:gd name="connsiteY77" fmla="*/ 538162 h 800178"/>
                <a:gd name="connsiteX78" fmla="*/ 39229 w 277354"/>
                <a:gd name="connsiteY78" fmla="*/ 528637 h 800178"/>
                <a:gd name="connsiteX79" fmla="*/ 36847 w 277354"/>
                <a:gd name="connsiteY79" fmla="*/ 485775 h 800178"/>
                <a:gd name="connsiteX80" fmla="*/ 32085 w 277354"/>
                <a:gd name="connsiteY80" fmla="*/ 471487 h 800178"/>
                <a:gd name="connsiteX81" fmla="*/ 24941 w 277354"/>
                <a:gd name="connsiteY81" fmla="*/ 466725 h 800178"/>
                <a:gd name="connsiteX82" fmla="*/ 22560 w 277354"/>
                <a:gd name="connsiteY82" fmla="*/ 459581 h 800178"/>
                <a:gd name="connsiteX83" fmla="*/ 41610 w 277354"/>
                <a:gd name="connsiteY83" fmla="*/ 431006 h 800178"/>
                <a:gd name="connsiteX84" fmla="*/ 60660 w 277354"/>
                <a:gd name="connsiteY84" fmla="*/ 411956 h 800178"/>
                <a:gd name="connsiteX85" fmla="*/ 82091 w 277354"/>
                <a:gd name="connsiteY85" fmla="*/ 409575 h 800178"/>
                <a:gd name="connsiteX86" fmla="*/ 86854 w 277354"/>
                <a:gd name="connsiteY86" fmla="*/ 402431 h 800178"/>
                <a:gd name="connsiteX87" fmla="*/ 93997 w 277354"/>
                <a:gd name="connsiteY87" fmla="*/ 400050 h 800178"/>
                <a:gd name="connsiteX88" fmla="*/ 103522 w 277354"/>
                <a:gd name="connsiteY88" fmla="*/ 385762 h 800178"/>
                <a:gd name="connsiteX89" fmla="*/ 108285 w 277354"/>
                <a:gd name="connsiteY89" fmla="*/ 378619 h 800178"/>
                <a:gd name="connsiteX90" fmla="*/ 105904 w 277354"/>
                <a:gd name="connsiteY90" fmla="*/ 354806 h 800178"/>
                <a:gd name="connsiteX91" fmla="*/ 101141 w 277354"/>
                <a:gd name="connsiteY91" fmla="*/ 347662 h 800178"/>
                <a:gd name="connsiteX92" fmla="*/ 98760 w 277354"/>
                <a:gd name="connsiteY92" fmla="*/ 330994 h 800178"/>
                <a:gd name="connsiteX93" fmla="*/ 96379 w 277354"/>
                <a:gd name="connsiteY93" fmla="*/ 323850 h 800178"/>
                <a:gd name="connsiteX94" fmla="*/ 74947 w 277354"/>
                <a:gd name="connsiteY94" fmla="*/ 321469 h 800178"/>
                <a:gd name="connsiteX95" fmla="*/ 60660 w 277354"/>
                <a:gd name="connsiteY95" fmla="*/ 319087 h 800178"/>
                <a:gd name="connsiteX96" fmla="*/ 58279 w 277354"/>
                <a:gd name="connsiteY96" fmla="*/ 292894 h 800178"/>
                <a:gd name="connsiteX97" fmla="*/ 53516 w 277354"/>
                <a:gd name="connsiteY97" fmla="*/ 283369 h 800178"/>
                <a:gd name="connsiteX98" fmla="*/ 51135 w 277354"/>
                <a:gd name="connsiteY98" fmla="*/ 273844 h 800178"/>
                <a:gd name="connsiteX99" fmla="*/ 48754 w 277354"/>
                <a:gd name="connsiteY99" fmla="*/ 257175 h 800178"/>
                <a:gd name="connsiteX100" fmla="*/ 34466 w 277354"/>
                <a:gd name="connsiteY100" fmla="*/ 228600 h 800178"/>
                <a:gd name="connsiteX101" fmla="*/ 27322 w 277354"/>
                <a:gd name="connsiteY101" fmla="*/ 221456 h 800178"/>
                <a:gd name="connsiteX102" fmla="*/ 22560 w 277354"/>
                <a:gd name="connsiteY102" fmla="*/ 211931 h 800178"/>
                <a:gd name="connsiteX103" fmla="*/ 20179 w 277354"/>
                <a:gd name="connsiteY103" fmla="*/ 204787 h 800178"/>
                <a:gd name="connsiteX104" fmla="*/ 5891 w 277354"/>
                <a:gd name="connsiteY104" fmla="*/ 190500 h 800178"/>
                <a:gd name="connsiteX105" fmla="*/ 3510 w 277354"/>
                <a:gd name="connsiteY105" fmla="*/ 183356 h 800178"/>
                <a:gd name="connsiteX106" fmla="*/ 3510 w 277354"/>
                <a:gd name="connsiteY106" fmla="*/ 145256 h 800178"/>
                <a:gd name="connsiteX107" fmla="*/ 32085 w 277354"/>
                <a:gd name="connsiteY107" fmla="*/ 142875 h 800178"/>
                <a:gd name="connsiteX108" fmla="*/ 34466 w 277354"/>
                <a:gd name="connsiteY108" fmla="*/ 100012 h 800178"/>
                <a:gd name="connsiteX109" fmla="*/ 36847 w 277354"/>
                <a:gd name="connsiteY109" fmla="*/ 92869 h 800178"/>
                <a:gd name="connsiteX110" fmla="*/ 39229 w 277354"/>
                <a:gd name="connsiteY110" fmla="*/ 57150 h 800178"/>
                <a:gd name="connsiteX111" fmla="*/ 53516 w 277354"/>
                <a:gd name="connsiteY111" fmla="*/ 42862 h 800178"/>
                <a:gd name="connsiteX112" fmla="*/ 41610 w 277354"/>
                <a:gd name="connsiteY112" fmla="*/ 21431 h 800178"/>
                <a:gd name="connsiteX113" fmla="*/ 53516 w 277354"/>
                <a:gd name="connsiteY113" fmla="*/ 11906 h 800178"/>
                <a:gd name="connsiteX114" fmla="*/ 96379 w 277354"/>
                <a:gd name="connsiteY114" fmla="*/ 14287 h 800178"/>
                <a:gd name="connsiteX115" fmla="*/ 101141 w 277354"/>
                <a:gd name="connsiteY115" fmla="*/ 28575 h 800178"/>
                <a:gd name="connsiteX116" fmla="*/ 103522 w 277354"/>
                <a:gd name="connsiteY116" fmla="*/ 61912 h 800178"/>
                <a:gd name="connsiteX117" fmla="*/ 117810 w 277354"/>
                <a:gd name="connsiteY117" fmla="*/ 59531 h 800178"/>
                <a:gd name="connsiteX118" fmla="*/ 129716 w 277354"/>
                <a:gd name="connsiteY118" fmla="*/ 50006 h 800178"/>
                <a:gd name="connsiteX119" fmla="*/ 144004 w 277354"/>
                <a:gd name="connsiteY119" fmla="*/ 42862 h 800178"/>
                <a:gd name="connsiteX120" fmla="*/ 177341 w 277354"/>
                <a:gd name="connsiteY120" fmla="*/ 45244 h 800178"/>
                <a:gd name="connsiteX121" fmla="*/ 184485 w 277354"/>
                <a:gd name="connsiteY121" fmla="*/ 50006 h 800178"/>
                <a:gd name="connsiteX122" fmla="*/ 194010 w 277354"/>
                <a:gd name="connsiteY122" fmla="*/ 54769 h 800178"/>
                <a:gd name="connsiteX123" fmla="*/ 220204 w 277354"/>
                <a:gd name="connsiteY123" fmla="*/ 52387 h 800178"/>
                <a:gd name="connsiteX124" fmla="*/ 227347 w 277354"/>
                <a:gd name="connsiteY124" fmla="*/ 50006 h 800178"/>
                <a:gd name="connsiteX125" fmla="*/ 234491 w 277354"/>
                <a:gd name="connsiteY125" fmla="*/ 40481 h 800178"/>
                <a:gd name="connsiteX126" fmla="*/ 210679 w 277354"/>
                <a:gd name="connsiteY126" fmla="*/ 0 h 80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77354" h="800178">
                  <a:moveTo>
                    <a:pt x="210679" y="0"/>
                  </a:moveTo>
                  <a:lnTo>
                    <a:pt x="210679" y="0"/>
                  </a:lnTo>
                  <a:cubicBezTo>
                    <a:pt x="217823" y="5556"/>
                    <a:pt x="224812" y="11317"/>
                    <a:pt x="232110" y="16669"/>
                  </a:cubicBezTo>
                  <a:cubicBezTo>
                    <a:pt x="236726" y="20054"/>
                    <a:pt x="241635" y="23019"/>
                    <a:pt x="246397" y="26194"/>
                  </a:cubicBezTo>
                  <a:lnTo>
                    <a:pt x="253541" y="30956"/>
                  </a:lnTo>
                  <a:cubicBezTo>
                    <a:pt x="255129" y="33337"/>
                    <a:pt x="256069" y="36312"/>
                    <a:pt x="258304" y="38100"/>
                  </a:cubicBezTo>
                  <a:cubicBezTo>
                    <a:pt x="274736" y="51246"/>
                    <a:pt x="256559" y="27149"/>
                    <a:pt x="270210" y="47625"/>
                  </a:cubicBezTo>
                  <a:cubicBezTo>
                    <a:pt x="271004" y="55562"/>
                    <a:pt x="271121" y="63597"/>
                    <a:pt x="272591" y="71437"/>
                  </a:cubicBezTo>
                  <a:cubicBezTo>
                    <a:pt x="273516" y="76371"/>
                    <a:pt x="277354" y="85725"/>
                    <a:pt x="277354" y="85725"/>
                  </a:cubicBezTo>
                  <a:cubicBezTo>
                    <a:pt x="272542" y="133829"/>
                    <a:pt x="278709" y="89825"/>
                    <a:pt x="270210" y="123825"/>
                  </a:cubicBezTo>
                  <a:cubicBezTo>
                    <a:pt x="269416" y="127000"/>
                    <a:pt x="269873" y="130794"/>
                    <a:pt x="267829" y="133350"/>
                  </a:cubicBezTo>
                  <a:cubicBezTo>
                    <a:pt x="266261" y="135310"/>
                    <a:pt x="263066" y="134937"/>
                    <a:pt x="260685" y="135731"/>
                  </a:cubicBezTo>
                  <a:cubicBezTo>
                    <a:pt x="258304" y="137319"/>
                    <a:pt x="255565" y="138470"/>
                    <a:pt x="253541" y="140494"/>
                  </a:cubicBezTo>
                  <a:cubicBezTo>
                    <a:pt x="247985" y="146050"/>
                    <a:pt x="250366" y="150019"/>
                    <a:pt x="241635" y="152400"/>
                  </a:cubicBezTo>
                  <a:cubicBezTo>
                    <a:pt x="235461" y="154084"/>
                    <a:pt x="228935" y="153987"/>
                    <a:pt x="222585" y="154781"/>
                  </a:cubicBezTo>
                  <a:cubicBezTo>
                    <a:pt x="221791" y="158750"/>
                    <a:pt x="220686" y="162669"/>
                    <a:pt x="220204" y="166687"/>
                  </a:cubicBezTo>
                  <a:cubicBezTo>
                    <a:pt x="218303" y="182528"/>
                    <a:pt x="220486" y="199176"/>
                    <a:pt x="215441" y="214312"/>
                  </a:cubicBezTo>
                  <a:cubicBezTo>
                    <a:pt x="214647" y="216693"/>
                    <a:pt x="214279" y="219262"/>
                    <a:pt x="213060" y="221456"/>
                  </a:cubicBezTo>
                  <a:cubicBezTo>
                    <a:pt x="210280" y="226460"/>
                    <a:pt x="203535" y="235744"/>
                    <a:pt x="203535" y="235744"/>
                  </a:cubicBezTo>
                  <a:cubicBezTo>
                    <a:pt x="202568" y="247353"/>
                    <a:pt x="204390" y="268225"/>
                    <a:pt x="194010" y="278606"/>
                  </a:cubicBezTo>
                  <a:cubicBezTo>
                    <a:pt x="191986" y="280630"/>
                    <a:pt x="189247" y="281781"/>
                    <a:pt x="186866" y="283369"/>
                  </a:cubicBezTo>
                  <a:cubicBezTo>
                    <a:pt x="189247" y="284956"/>
                    <a:pt x="191450" y="286851"/>
                    <a:pt x="194010" y="288131"/>
                  </a:cubicBezTo>
                  <a:cubicBezTo>
                    <a:pt x="196255" y="289253"/>
                    <a:pt x="199194" y="288944"/>
                    <a:pt x="201154" y="290512"/>
                  </a:cubicBezTo>
                  <a:cubicBezTo>
                    <a:pt x="203389" y="292300"/>
                    <a:pt x="204329" y="295275"/>
                    <a:pt x="205916" y="297656"/>
                  </a:cubicBezTo>
                  <a:cubicBezTo>
                    <a:pt x="211895" y="321571"/>
                    <a:pt x="208610" y="310500"/>
                    <a:pt x="215441" y="330994"/>
                  </a:cubicBezTo>
                  <a:lnTo>
                    <a:pt x="217822" y="338137"/>
                  </a:lnTo>
                  <a:lnTo>
                    <a:pt x="220204" y="345281"/>
                  </a:lnTo>
                  <a:cubicBezTo>
                    <a:pt x="219410" y="354806"/>
                    <a:pt x="221777" y="365155"/>
                    <a:pt x="217822" y="373856"/>
                  </a:cubicBezTo>
                  <a:cubicBezTo>
                    <a:pt x="216468" y="376835"/>
                    <a:pt x="211305" y="372764"/>
                    <a:pt x="208297" y="371475"/>
                  </a:cubicBezTo>
                  <a:cubicBezTo>
                    <a:pt x="205667" y="370348"/>
                    <a:pt x="203714" y="367992"/>
                    <a:pt x="201154" y="366712"/>
                  </a:cubicBezTo>
                  <a:cubicBezTo>
                    <a:pt x="181423" y="356846"/>
                    <a:pt x="207354" y="373225"/>
                    <a:pt x="186866" y="359569"/>
                  </a:cubicBezTo>
                  <a:cubicBezTo>
                    <a:pt x="185279" y="357188"/>
                    <a:pt x="184128" y="354449"/>
                    <a:pt x="182104" y="352425"/>
                  </a:cubicBezTo>
                  <a:cubicBezTo>
                    <a:pt x="177487" y="347808"/>
                    <a:pt x="173627" y="347218"/>
                    <a:pt x="167816" y="345281"/>
                  </a:cubicBezTo>
                  <a:cubicBezTo>
                    <a:pt x="168610" y="349250"/>
                    <a:pt x="168776" y="353397"/>
                    <a:pt x="170197" y="357187"/>
                  </a:cubicBezTo>
                  <a:cubicBezTo>
                    <a:pt x="171202" y="359867"/>
                    <a:pt x="173128" y="362132"/>
                    <a:pt x="174960" y="364331"/>
                  </a:cubicBezTo>
                  <a:cubicBezTo>
                    <a:pt x="180690" y="371207"/>
                    <a:pt x="182223" y="371554"/>
                    <a:pt x="189247" y="376237"/>
                  </a:cubicBezTo>
                  <a:lnTo>
                    <a:pt x="194010" y="390525"/>
                  </a:lnTo>
                  <a:cubicBezTo>
                    <a:pt x="194804" y="392906"/>
                    <a:pt x="195459" y="395338"/>
                    <a:pt x="196391" y="397669"/>
                  </a:cubicBezTo>
                  <a:cubicBezTo>
                    <a:pt x="197979" y="401638"/>
                    <a:pt x="199897" y="405490"/>
                    <a:pt x="201154" y="409575"/>
                  </a:cubicBezTo>
                  <a:cubicBezTo>
                    <a:pt x="203079" y="415831"/>
                    <a:pt x="202285" y="423179"/>
                    <a:pt x="205916" y="428625"/>
                  </a:cubicBezTo>
                  <a:cubicBezTo>
                    <a:pt x="207504" y="431006"/>
                    <a:pt x="207873" y="435208"/>
                    <a:pt x="210679" y="435769"/>
                  </a:cubicBezTo>
                  <a:cubicBezTo>
                    <a:pt x="224710" y="438575"/>
                    <a:pt x="239254" y="437356"/>
                    <a:pt x="253541" y="438150"/>
                  </a:cubicBezTo>
                  <a:cubicBezTo>
                    <a:pt x="260822" y="459996"/>
                    <a:pt x="258304" y="450292"/>
                    <a:pt x="258304" y="495300"/>
                  </a:cubicBezTo>
                  <a:cubicBezTo>
                    <a:pt x="258304" y="509609"/>
                    <a:pt x="258599" y="524105"/>
                    <a:pt x="255922" y="538162"/>
                  </a:cubicBezTo>
                  <a:cubicBezTo>
                    <a:pt x="255292" y="541470"/>
                    <a:pt x="250970" y="542749"/>
                    <a:pt x="248779" y="545306"/>
                  </a:cubicBezTo>
                  <a:cubicBezTo>
                    <a:pt x="240094" y="555439"/>
                    <a:pt x="244034" y="553795"/>
                    <a:pt x="234491" y="561975"/>
                  </a:cubicBezTo>
                  <a:cubicBezTo>
                    <a:pt x="231478" y="564558"/>
                    <a:pt x="227979" y="566536"/>
                    <a:pt x="224966" y="569119"/>
                  </a:cubicBezTo>
                  <a:cubicBezTo>
                    <a:pt x="222409" y="571310"/>
                    <a:pt x="220678" y="574477"/>
                    <a:pt x="217822" y="576262"/>
                  </a:cubicBezTo>
                  <a:cubicBezTo>
                    <a:pt x="214564" y="578298"/>
                    <a:pt x="203524" y="581822"/>
                    <a:pt x="198772" y="583406"/>
                  </a:cubicBezTo>
                  <a:cubicBezTo>
                    <a:pt x="196391" y="585787"/>
                    <a:pt x="194431" y="588682"/>
                    <a:pt x="191629" y="590550"/>
                  </a:cubicBezTo>
                  <a:cubicBezTo>
                    <a:pt x="189540" y="591942"/>
                    <a:pt x="186260" y="591156"/>
                    <a:pt x="184485" y="592931"/>
                  </a:cubicBezTo>
                  <a:cubicBezTo>
                    <a:pt x="180438" y="596978"/>
                    <a:pt x="176770" y="601789"/>
                    <a:pt x="174960" y="607219"/>
                  </a:cubicBezTo>
                  <a:cubicBezTo>
                    <a:pt x="173016" y="613050"/>
                    <a:pt x="171495" y="618737"/>
                    <a:pt x="167816" y="623887"/>
                  </a:cubicBezTo>
                  <a:cubicBezTo>
                    <a:pt x="165858" y="626627"/>
                    <a:pt x="163053" y="628650"/>
                    <a:pt x="160672" y="631031"/>
                  </a:cubicBezTo>
                  <a:cubicBezTo>
                    <a:pt x="159472" y="637032"/>
                    <a:pt x="156418" y="651638"/>
                    <a:pt x="155910" y="657225"/>
                  </a:cubicBezTo>
                  <a:cubicBezTo>
                    <a:pt x="152003" y="700202"/>
                    <a:pt x="160891" y="684283"/>
                    <a:pt x="148766" y="702469"/>
                  </a:cubicBezTo>
                  <a:lnTo>
                    <a:pt x="144004" y="716756"/>
                  </a:lnTo>
                  <a:lnTo>
                    <a:pt x="141622" y="723900"/>
                  </a:lnTo>
                  <a:cubicBezTo>
                    <a:pt x="140828" y="746919"/>
                    <a:pt x="140678" y="769968"/>
                    <a:pt x="139241" y="792956"/>
                  </a:cubicBezTo>
                  <a:cubicBezTo>
                    <a:pt x="139084" y="795461"/>
                    <a:pt x="139241" y="800894"/>
                    <a:pt x="136860" y="800100"/>
                  </a:cubicBezTo>
                  <a:cubicBezTo>
                    <a:pt x="133886" y="799109"/>
                    <a:pt x="131161" y="786321"/>
                    <a:pt x="129716" y="783431"/>
                  </a:cubicBezTo>
                  <a:cubicBezTo>
                    <a:pt x="128436" y="780871"/>
                    <a:pt x="126374" y="778772"/>
                    <a:pt x="124954" y="776287"/>
                  </a:cubicBezTo>
                  <a:cubicBezTo>
                    <a:pt x="123193" y="773205"/>
                    <a:pt x="122464" y="769489"/>
                    <a:pt x="120191" y="766762"/>
                  </a:cubicBezTo>
                  <a:cubicBezTo>
                    <a:pt x="118359" y="764564"/>
                    <a:pt x="115428" y="763587"/>
                    <a:pt x="113047" y="762000"/>
                  </a:cubicBezTo>
                  <a:cubicBezTo>
                    <a:pt x="102130" y="745624"/>
                    <a:pt x="105332" y="753142"/>
                    <a:pt x="101141" y="740569"/>
                  </a:cubicBezTo>
                  <a:cubicBezTo>
                    <a:pt x="101935" y="734219"/>
                    <a:pt x="101640" y="727635"/>
                    <a:pt x="103522" y="721519"/>
                  </a:cubicBezTo>
                  <a:cubicBezTo>
                    <a:pt x="104883" y="717095"/>
                    <a:pt x="109838" y="714166"/>
                    <a:pt x="110666" y="709612"/>
                  </a:cubicBezTo>
                  <a:cubicBezTo>
                    <a:pt x="111530" y="704862"/>
                    <a:pt x="110142" y="699782"/>
                    <a:pt x="108285" y="695325"/>
                  </a:cubicBezTo>
                  <a:cubicBezTo>
                    <a:pt x="104215" y="685557"/>
                    <a:pt x="98500" y="680777"/>
                    <a:pt x="91616" y="673894"/>
                  </a:cubicBezTo>
                  <a:cubicBezTo>
                    <a:pt x="90029" y="670719"/>
                    <a:pt x="88578" y="667472"/>
                    <a:pt x="86854" y="664369"/>
                  </a:cubicBezTo>
                  <a:cubicBezTo>
                    <a:pt x="84606" y="660323"/>
                    <a:pt x="81590" y="656692"/>
                    <a:pt x="79710" y="652462"/>
                  </a:cubicBezTo>
                  <a:cubicBezTo>
                    <a:pt x="75220" y="642359"/>
                    <a:pt x="75621" y="629323"/>
                    <a:pt x="67804" y="621506"/>
                  </a:cubicBezTo>
                  <a:cubicBezTo>
                    <a:pt x="46942" y="600644"/>
                    <a:pt x="72466" y="627102"/>
                    <a:pt x="55897" y="607219"/>
                  </a:cubicBezTo>
                  <a:cubicBezTo>
                    <a:pt x="40622" y="588890"/>
                    <a:pt x="55813" y="610663"/>
                    <a:pt x="43991" y="592931"/>
                  </a:cubicBezTo>
                  <a:cubicBezTo>
                    <a:pt x="44785" y="581025"/>
                    <a:pt x="44511" y="568999"/>
                    <a:pt x="46372" y="557212"/>
                  </a:cubicBezTo>
                  <a:cubicBezTo>
                    <a:pt x="46926" y="553706"/>
                    <a:pt x="49737" y="550950"/>
                    <a:pt x="51135" y="547687"/>
                  </a:cubicBezTo>
                  <a:cubicBezTo>
                    <a:pt x="52124" y="545380"/>
                    <a:pt x="52722" y="542925"/>
                    <a:pt x="53516" y="540544"/>
                  </a:cubicBezTo>
                  <a:cubicBezTo>
                    <a:pt x="50341" y="539750"/>
                    <a:pt x="46505" y="540257"/>
                    <a:pt x="43991" y="538162"/>
                  </a:cubicBezTo>
                  <a:cubicBezTo>
                    <a:pt x="41264" y="535889"/>
                    <a:pt x="39709" y="532154"/>
                    <a:pt x="39229" y="528637"/>
                  </a:cubicBezTo>
                  <a:cubicBezTo>
                    <a:pt x="37296" y="514459"/>
                    <a:pt x="38622" y="499974"/>
                    <a:pt x="36847" y="485775"/>
                  </a:cubicBezTo>
                  <a:cubicBezTo>
                    <a:pt x="36224" y="480794"/>
                    <a:pt x="36262" y="474271"/>
                    <a:pt x="32085" y="471487"/>
                  </a:cubicBezTo>
                  <a:lnTo>
                    <a:pt x="24941" y="466725"/>
                  </a:lnTo>
                  <a:cubicBezTo>
                    <a:pt x="24147" y="464344"/>
                    <a:pt x="22310" y="462079"/>
                    <a:pt x="22560" y="459581"/>
                  </a:cubicBezTo>
                  <a:cubicBezTo>
                    <a:pt x="24679" y="438387"/>
                    <a:pt x="27545" y="445071"/>
                    <a:pt x="41610" y="431006"/>
                  </a:cubicBezTo>
                  <a:cubicBezTo>
                    <a:pt x="44207" y="428409"/>
                    <a:pt x="53502" y="413746"/>
                    <a:pt x="60660" y="411956"/>
                  </a:cubicBezTo>
                  <a:cubicBezTo>
                    <a:pt x="67633" y="410213"/>
                    <a:pt x="74947" y="410369"/>
                    <a:pt x="82091" y="409575"/>
                  </a:cubicBezTo>
                  <a:cubicBezTo>
                    <a:pt x="83679" y="407194"/>
                    <a:pt x="84619" y="404219"/>
                    <a:pt x="86854" y="402431"/>
                  </a:cubicBezTo>
                  <a:cubicBezTo>
                    <a:pt x="88814" y="400863"/>
                    <a:pt x="92222" y="401825"/>
                    <a:pt x="93997" y="400050"/>
                  </a:cubicBezTo>
                  <a:cubicBezTo>
                    <a:pt x="98044" y="396002"/>
                    <a:pt x="100347" y="390525"/>
                    <a:pt x="103522" y="385762"/>
                  </a:cubicBezTo>
                  <a:lnTo>
                    <a:pt x="108285" y="378619"/>
                  </a:lnTo>
                  <a:cubicBezTo>
                    <a:pt x="107491" y="370681"/>
                    <a:pt x="107698" y="362579"/>
                    <a:pt x="105904" y="354806"/>
                  </a:cubicBezTo>
                  <a:cubicBezTo>
                    <a:pt x="105260" y="352017"/>
                    <a:pt x="101963" y="350403"/>
                    <a:pt x="101141" y="347662"/>
                  </a:cubicBezTo>
                  <a:cubicBezTo>
                    <a:pt x="99528" y="342286"/>
                    <a:pt x="99861" y="336497"/>
                    <a:pt x="98760" y="330994"/>
                  </a:cubicBezTo>
                  <a:cubicBezTo>
                    <a:pt x="98268" y="328533"/>
                    <a:pt x="98710" y="324782"/>
                    <a:pt x="96379" y="323850"/>
                  </a:cubicBezTo>
                  <a:cubicBezTo>
                    <a:pt x="89705" y="321181"/>
                    <a:pt x="82072" y="322419"/>
                    <a:pt x="74947" y="321469"/>
                  </a:cubicBezTo>
                  <a:cubicBezTo>
                    <a:pt x="70161" y="320831"/>
                    <a:pt x="65422" y="319881"/>
                    <a:pt x="60660" y="319087"/>
                  </a:cubicBezTo>
                  <a:cubicBezTo>
                    <a:pt x="59866" y="310356"/>
                    <a:pt x="59998" y="301491"/>
                    <a:pt x="58279" y="292894"/>
                  </a:cubicBezTo>
                  <a:cubicBezTo>
                    <a:pt x="57583" y="289413"/>
                    <a:pt x="54762" y="286693"/>
                    <a:pt x="53516" y="283369"/>
                  </a:cubicBezTo>
                  <a:cubicBezTo>
                    <a:pt x="52367" y="280305"/>
                    <a:pt x="51720" y="277064"/>
                    <a:pt x="51135" y="273844"/>
                  </a:cubicBezTo>
                  <a:cubicBezTo>
                    <a:pt x="50131" y="268322"/>
                    <a:pt x="50016" y="262644"/>
                    <a:pt x="48754" y="257175"/>
                  </a:cubicBezTo>
                  <a:cubicBezTo>
                    <a:pt x="46430" y="247104"/>
                    <a:pt x="41932" y="236066"/>
                    <a:pt x="34466" y="228600"/>
                  </a:cubicBezTo>
                  <a:lnTo>
                    <a:pt x="27322" y="221456"/>
                  </a:lnTo>
                  <a:cubicBezTo>
                    <a:pt x="25735" y="218281"/>
                    <a:pt x="23958" y="215194"/>
                    <a:pt x="22560" y="211931"/>
                  </a:cubicBezTo>
                  <a:cubicBezTo>
                    <a:pt x="21571" y="209624"/>
                    <a:pt x="21720" y="206768"/>
                    <a:pt x="20179" y="204787"/>
                  </a:cubicBezTo>
                  <a:cubicBezTo>
                    <a:pt x="16044" y="199471"/>
                    <a:pt x="5891" y="190500"/>
                    <a:pt x="5891" y="190500"/>
                  </a:cubicBezTo>
                  <a:cubicBezTo>
                    <a:pt x="5097" y="188119"/>
                    <a:pt x="4119" y="185791"/>
                    <a:pt x="3510" y="183356"/>
                  </a:cubicBezTo>
                  <a:cubicBezTo>
                    <a:pt x="1173" y="174007"/>
                    <a:pt x="-3057" y="151318"/>
                    <a:pt x="3510" y="145256"/>
                  </a:cubicBezTo>
                  <a:cubicBezTo>
                    <a:pt x="10533" y="138773"/>
                    <a:pt x="22560" y="143669"/>
                    <a:pt x="32085" y="142875"/>
                  </a:cubicBezTo>
                  <a:cubicBezTo>
                    <a:pt x="32879" y="128587"/>
                    <a:pt x="33109" y="114257"/>
                    <a:pt x="34466" y="100012"/>
                  </a:cubicBezTo>
                  <a:cubicBezTo>
                    <a:pt x="34704" y="97514"/>
                    <a:pt x="36570" y="95363"/>
                    <a:pt x="36847" y="92869"/>
                  </a:cubicBezTo>
                  <a:cubicBezTo>
                    <a:pt x="38165" y="81009"/>
                    <a:pt x="35456" y="68470"/>
                    <a:pt x="39229" y="57150"/>
                  </a:cubicBezTo>
                  <a:cubicBezTo>
                    <a:pt x="41359" y="50760"/>
                    <a:pt x="53516" y="42862"/>
                    <a:pt x="53516" y="42862"/>
                  </a:cubicBezTo>
                  <a:cubicBezTo>
                    <a:pt x="49547" y="35718"/>
                    <a:pt x="47132" y="27455"/>
                    <a:pt x="41610" y="21431"/>
                  </a:cubicBezTo>
                  <a:cubicBezTo>
                    <a:pt x="30545" y="9360"/>
                    <a:pt x="3801" y="16425"/>
                    <a:pt x="53516" y="11906"/>
                  </a:cubicBezTo>
                  <a:cubicBezTo>
                    <a:pt x="67804" y="12700"/>
                    <a:pt x="82873" y="9560"/>
                    <a:pt x="96379" y="14287"/>
                  </a:cubicBezTo>
                  <a:cubicBezTo>
                    <a:pt x="101117" y="15945"/>
                    <a:pt x="100396" y="23610"/>
                    <a:pt x="101141" y="28575"/>
                  </a:cubicBezTo>
                  <a:cubicBezTo>
                    <a:pt x="102793" y="39592"/>
                    <a:pt x="102728" y="50800"/>
                    <a:pt x="103522" y="61912"/>
                  </a:cubicBezTo>
                  <a:cubicBezTo>
                    <a:pt x="108285" y="61118"/>
                    <a:pt x="113414" y="61529"/>
                    <a:pt x="117810" y="59531"/>
                  </a:cubicBezTo>
                  <a:cubicBezTo>
                    <a:pt x="122437" y="57428"/>
                    <a:pt x="125650" y="53055"/>
                    <a:pt x="129716" y="50006"/>
                  </a:cubicBezTo>
                  <a:cubicBezTo>
                    <a:pt x="137100" y="44468"/>
                    <a:pt x="135766" y="45609"/>
                    <a:pt x="144004" y="42862"/>
                  </a:cubicBezTo>
                  <a:cubicBezTo>
                    <a:pt x="155116" y="43656"/>
                    <a:pt x="166370" y="43308"/>
                    <a:pt x="177341" y="45244"/>
                  </a:cubicBezTo>
                  <a:cubicBezTo>
                    <a:pt x="180159" y="45741"/>
                    <a:pt x="182000" y="48586"/>
                    <a:pt x="184485" y="50006"/>
                  </a:cubicBezTo>
                  <a:cubicBezTo>
                    <a:pt x="187567" y="51767"/>
                    <a:pt x="190835" y="53181"/>
                    <a:pt x="194010" y="54769"/>
                  </a:cubicBezTo>
                  <a:cubicBezTo>
                    <a:pt x="202741" y="53975"/>
                    <a:pt x="211525" y="53627"/>
                    <a:pt x="220204" y="52387"/>
                  </a:cubicBezTo>
                  <a:cubicBezTo>
                    <a:pt x="222689" y="52032"/>
                    <a:pt x="225419" y="51613"/>
                    <a:pt x="227347" y="50006"/>
                  </a:cubicBezTo>
                  <a:cubicBezTo>
                    <a:pt x="230396" y="47465"/>
                    <a:pt x="232110" y="43656"/>
                    <a:pt x="234491" y="40481"/>
                  </a:cubicBezTo>
                  <a:cubicBezTo>
                    <a:pt x="237188" y="13510"/>
                    <a:pt x="214648" y="6747"/>
                    <a:pt x="210679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854553" y="2853300"/>
              <a:ext cx="107156" cy="331299"/>
            </a:xfrm>
            <a:custGeom>
              <a:avLst/>
              <a:gdLst>
                <a:gd name="connsiteX0" fmla="*/ 56304 w 125360"/>
                <a:gd name="connsiteY0" fmla="*/ 24578 h 362715"/>
                <a:gd name="connsiteX1" fmla="*/ 56304 w 125360"/>
                <a:gd name="connsiteY1" fmla="*/ 24578 h 362715"/>
                <a:gd name="connsiteX2" fmla="*/ 68210 w 125360"/>
                <a:gd name="connsiteY2" fmla="*/ 41247 h 362715"/>
                <a:gd name="connsiteX3" fmla="*/ 82498 w 125360"/>
                <a:gd name="connsiteY3" fmla="*/ 53153 h 362715"/>
                <a:gd name="connsiteX4" fmla="*/ 89642 w 125360"/>
                <a:gd name="connsiteY4" fmla="*/ 60297 h 362715"/>
                <a:gd name="connsiteX5" fmla="*/ 99167 w 125360"/>
                <a:gd name="connsiteY5" fmla="*/ 79347 h 362715"/>
                <a:gd name="connsiteX6" fmla="*/ 103929 w 125360"/>
                <a:gd name="connsiteY6" fmla="*/ 93634 h 362715"/>
                <a:gd name="connsiteX7" fmla="*/ 106310 w 125360"/>
                <a:gd name="connsiteY7" fmla="*/ 100778 h 362715"/>
                <a:gd name="connsiteX8" fmla="*/ 108692 w 125360"/>
                <a:gd name="connsiteY8" fmla="*/ 107922 h 362715"/>
                <a:gd name="connsiteX9" fmla="*/ 111073 w 125360"/>
                <a:gd name="connsiteY9" fmla="*/ 153165 h 362715"/>
                <a:gd name="connsiteX10" fmla="*/ 115835 w 125360"/>
                <a:gd name="connsiteY10" fmla="*/ 174597 h 362715"/>
                <a:gd name="connsiteX11" fmla="*/ 120598 w 125360"/>
                <a:gd name="connsiteY11" fmla="*/ 188884 h 362715"/>
                <a:gd name="connsiteX12" fmla="*/ 125360 w 125360"/>
                <a:gd name="connsiteY12" fmla="*/ 196028 h 362715"/>
                <a:gd name="connsiteX13" fmla="*/ 122979 w 125360"/>
                <a:gd name="connsiteY13" fmla="*/ 222222 h 362715"/>
                <a:gd name="connsiteX14" fmla="*/ 115835 w 125360"/>
                <a:gd name="connsiteY14" fmla="*/ 246034 h 362715"/>
                <a:gd name="connsiteX15" fmla="*/ 111073 w 125360"/>
                <a:gd name="connsiteY15" fmla="*/ 276990 h 362715"/>
                <a:gd name="connsiteX16" fmla="*/ 106310 w 125360"/>
                <a:gd name="connsiteY16" fmla="*/ 298422 h 362715"/>
                <a:gd name="connsiteX17" fmla="*/ 103929 w 125360"/>
                <a:gd name="connsiteY17" fmla="*/ 348428 h 362715"/>
                <a:gd name="connsiteX18" fmla="*/ 89642 w 125360"/>
                <a:gd name="connsiteY18" fmla="*/ 357953 h 362715"/>
                <a:gd name="connsiteX19" fmla="*/ 82498 w 125360"/>
                <a:gd name="connsiteY19" fmla="*/ 362715 h 362715"/>
                <a:gd name="connsiteX20" fmla="*/ 46779 w 125360"/>
                <a:gd name="connsiteY20" fmla="*/ 362715 h 362715"/>
                <a:gd name="connsiteX21" fmla="*/ 42017 w 125360"/>
                <a:gd name="connsiteY21" fmla="*/ 341284 h 362715"/>
                <a:gd name="connsiteX22" fmla="*/ 37254 w 125360"/>
                <a:gd name="connsiteY22" fmla="*/ 317472 h 362715"/>
                <a:gd name="connsiteX23" fmla="*/ 34873 w 125360"/>
                <a:gd name="connsiteY23" fmla="*/ 279372 h 362715"/>
                <a:gd name="connsiteX24" fmla="*/ 30110 w 125360"/>
                <a:gd name="connsiteY24" fmla="*/ 272228 h 362715"/>
                <a:gd name="connsiteX25" fmla="*/ 15823 w 125360"/>
                <a:gd name="connsiteY25" fmla="*/ 241272 h 362715"/>
                <a:gd name="connsiteX26" fmla="*/ 11060 w 125360"/>
                <a:gd name="connsiteY26" fmla="*/ 226984 h 362715"/>
                <a:gd name="connsiteX27" fmla="*/ 6298 w 125360"/>
                <a:gd name="connsiteY27" fmla="*/ 210315 h 362715"/>
                <a:gd name="connsiteX28" fmla="*/ 3917 w 125360"/>
                <a:gd name="connsiteY28" fmla="*/ 191265 h 362715"/>
                <a:gd name="connsiteX29" fmla="*/ 3917 w 125360"/>
                <a:gd name="connsiteY29" fmla="*/ 160309 h 362715"/>
                <a:gd name="connsiteX30" fmla="*/ 18204 w 125360"/>
                <a:gd name="connsiteY30" fmla="*/ 155547 h 362715"/>
                <a:gd name="connsiteX31" fmla="*/ 37254 w 125360"/>
                <a:gd name="connsiteY31" fmla="*/ 148403 h 362715"/>
                <a:gd name="connsiteX32" fmla="*/ 46779 w 125360"/>
                <a:gd name="connsiteY32" fmla="*/ 146022 h 362715"/>
                <a:gd name="connsiteX33" fmla="*/ 53923 w 125360"/>
                <a:gd name="connsiteY33" fmla="*/ 141259 h 362715"/>
                <a:gd name="connsiteX34" fmla="*/ 58685 w 125360"/>
                <a:gd name="connsiteY34" fmla="*/ 148403 h 362715"/>
                <a:gd name="connsiteX35" fmla="*/ 61067 w 125360"/>
                <a:gd name="connsiteY35" fmla="*/ 155547 h 362715"/>
                <a:gd name="connsiteX36" fmla="*/ 46779 w 125360"/>
                <a:gd name="connsiteY36" fmla="*/ 146022 h 362715"/>
                <a:gd name="connsiteX37" fmla="*/ 42017 w 125360"/>
                <a:gd name="connsiteY37" fmla="*/ 72203 h 362715"/>
                <a:gd name="connsiteX38" fmla="*/ 37254 w 125360"/>
                <a:gd name="connsiteY38" fmla="*/ 53153 h 362715"/>
                <a:gd name="connsiteX39" fmla="*/ 30110 w 125360"/>
                <a:gd name="connsiteY39" fmla="*/ 38865 h 362715"/>
                <a:gd name="connsiteX40" fmla="*/ 34873 w 125360"/>
                <a:gd name="connsiteY40" fmla="*/ 17434 h 362715"/>
                <a:gd name="connsiteX41" fmla="*/ 42017 w 125360"/>
                <a:gd name="connsiteY41" fmla="*/ 15053 h 362715"/>
                <a:gd name="connsiteX42" fmla="*/ 53923 w 125360"/>
                <a:gd name="connsiteY42" fmla="*/ 765 h 362715"/>
                <a:gd name="connsiteX43" fmla="*/ 56304 w 125360"/>
                <a:gd name="connsiteY43" fmla="*/ 24578 h 36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5360" h="362715">
                  <a:moveTo>
                    <a:pt x="56304" y="24578"/>
                  </a:moveTo>
                  <a:lnTo>
                    <a:pt x="56304" y="24578"/>
                  </a:lnTo>
                  <a:cubicBezTo>
                    <a:pt x="60273" y="30134"/>
                    <a:pt x="63596" y="36214"/>
                    <a:pt x="68210" y="41247"/>
                  </a:cubicBezTo>
                  <a:cubicBezTo>
                    <a:pt x="72399" y="45817"/>
                    <a:pt x="77864" y="49034"/>
                    <a:pt x="82498" y="53153"/>
                  </a:cubicBezTo>
                  <a:cubicBezTo>
                    <a:pt x="85015" y="55390"/>
                    <a:pt x="87261" y="57916"/>
                    <a:pt x="89642" y="60297"/>
                  </a:cubicBezTo>
                  <a:cubicBezTo>
                    <a:pt x="96536" y="80980"/>
                    <a:pt x="85108" y="48415"/>
                    <a:pt x="99167" y="79347"/>
                  </a:cubicBezTo>
                  <a:cubicBezTo>
                    <a:pt x="101244" y="83917"/>
                    <a:pt x="102342" y="88872"/>
                    <a:pt x="103929" y="93634"/>
                  </a:cubicBezTo>
                  <a:lnTo>
                    <a:pt x="106310" y="100778"/>
                  </a:lnTo>
                  <a:lnTo>
                    <a:pt x="108692" y="107922"/>
                  </a:lnTo>
                  <a:cubicBezTo>
                    <a:pt x="109486" y="123003"/>
                    <a:pt x="109819" y="138115"/>
                    <a:pt x="111073" y="153165"/>
                  </a:cubicBezTo>
                  <a:cubicBezTo>
                    <a:pt x="111334" y="156302"/>
                    <a:pt x="114705" y="170831"/>
                    <a:pt x="115835" y="174597"/>
                  </a:cubicBezTo>
                  <a:cubicBezTo>
                    <a:pt x="117278" y="179405"/>
                    <a:pt x="117814" y="184707"/>
                    <a:pt x="120598" y="188884"/>
                  </a:cubicBezTo>
                  <a:lnTo>
                    <a:pt x="125360" y="196028"/>
                  </a:lnTo>
                  <a:cubicBezTo>
                    <a:pt x="124566" y="204759"/>
                    <a:pt x="124138" y="213532"/>
                    <a:pt x="122979" y="222222"/>
                  </a:cubicBezTo>
                  <a:cubicBezTo>
                    <a:pt x="121393" y="234115"/>
                    <a:pt x="118546" y="232480"/>
                    <a:pt x="115835" y="246034"/>
                  </a:cubicBezTo>
                  <a:cubicBezTo>
                    <a:pt x="110376" y="273330"/>
                    <a:pt x="116838" y="239512"/>
                    <a:pt x="111073" y="276990"/>
                  </a:cubicBezTo>
                  <a:cubicBezTo>
                    <a:pt x="109862" y="284860"/>
                    <a:pt x="108209" y="290829"/>
                    <a:pt x="106310" y="298422"/>
                  </a:cubicBezTo>
                  <a:cubicBezTo>
                    <a:pt x="105516" y="315091"/>
                    <a:pt x="106672" y="331968"/>
                    <a:pt x="103929" y="348428"/>
                  </a:cubicBezTo>
                  <a:cubicBezTo>
                    <a:pt x="102698" y="355815"/>
                    <a:pt x="94251" y="355649"/>
                    <a:pt x="89642" y="357953"/>
                  </a:cubicBezTo>
                  <a:cubicBezTo>
                    <a:pt x="87082" y="359233"/>
                    <a:pt x="82498" y="362715"/>
                    <a:pt x="82498" y="362715"/>
                  </a:cubicBezTo>
                  <a:lnTo>
                    <a:pt x="46779" y="362715"/>
                  </a:lnTo>
                  <a:cubicBezTo>
                    <a:pt x="45192" y="355571"/>
                    <a:pt x="43452" y="348460"/>
                    <a:pt x="42017" y="341284"/>
                  </a:cubicBezTo>
                  <a:cubicBezTo>
                    <a:pt x="36180" y="312100"/>
                    <a:pt x="42783" y="339591"/>
                    <a:pt x="37254" y="317472"/>
                  </a:cubicBezTo>
                  <a:cubicBezTo>
                    <a:pt x="36460" y="304772"/>
                    <a:pt x="36858" y="291941"/>
                    <a:pt x="34873" y="279372"/>
                  </a:cubicBezTo>
                  <a:cubicBezTo>
                    <a:pt x="34427" y="276545"/>
                    <a:pt x="31309" y="274827"/>
                    <a:pt x="30110" y="272228"/>
                  </a:cubicBezTo>
                  <a:cubicBezTo>
                    <a:pt x="14227" y="237815"/>
                    <a:pt x="27100" y="258187"/>
                    <a:pt x="15823" y="241272"/>
                  </a:cubicBezTo>
                  <a:cubicBezTo>
                    <a:pt x="14235" y="236509"/>
                    <a:pt x="12277" y="231854"/>
                    <a:pt x="11060" y="226984"/>
                  </a:cubicBezTo>
                  <a:cubicBezTo>
                    <a:pt x="8070" y="215024"/>
                    <a:pt x="9714" y="220564"/>
                    <a:pt x="6298" y="210315"/>
                  </a:cubicBezTo>
                  <a:cubicBezTo>
                    <a:pt x="5504" y="203965"/>
                    <a:pt x="4969" y="197577"/>
                    <a:pt x="3917" y="191265"/>
                  </a:cubicBezTo>
                  <a:cubicBezTo>
                    <a:pt x="2107" y="180405"/>
                    <a:pt x="-3912" y="172611"/>
                    <a:pt x="3917" y="160309"/>
                  </a:cubicBezTo>
                  <a:cubicBezTo>
                    <a:pt x="6612" y="156074"/>
                    <a:pt x="13543" y="157412"/>
                    <a:pt x="18204" y="155547"/>
                  </a:cubicBezTo>
                  <a:cubicBezTo>
                    <a:pt x="24502" y="153027"/>
                    <a:pt x="30716" y="150271"/>
                    <a:pt x="37254" y="148403"/>
                  </a:cubicBezTo>
                  <a:cubicBezTo>
                    <a:pt x="40401" y="147504"/>
                    <a:pt x="43604" y="146816"/>
                    <a:pt x="46779" y="146022"/>
                  </a:cubicBezTo>
                  <a:cubicBezTo>
                    <a:pt x="49160" y="144434"/>
                    <a:pt x="51117" y="140698"/>
                    <a:pt x="53923" y="141259"/>
                  </a:cubicBezTo>
                  <a:cubicBezTo>
                    <a:pt x="56729" y="141820"/>
                    <a:pt x="57405" y="145843"/>
                    <a:pt x="58685" y="148403"/>
                  </a:cubicBezTo>
                  <a:cubicBezTo>
                    <a:pt x="59808" y="150648"/>
                    <a:pt x="63528" y="156039"/>
                    <a:pt x="61067" y="155547"/>
                  </a:cubicBezTo>
                  <a:cubicBezTo>
                    <a:pt x="55454" y="154425"/>
                    <a:pt x="46779" y="146022"/>
                    <a:pt x="46779" y="146022"/>
                  </a:cubicBezTo>
                  <a:cubicBezTo>
                    <a:pt x="37129" y="117067"/>
                    <a:pt x="46593" y="147705"/>
                    <a:pt x="42017" y="72203"/>
                  </a:cubicBezTo>
                  <a:cubicBezTo>
                    <a:pt x="41830" y="69114"/>
                    <a:pt x="39248" y="57142"/>
                    <a:pt x="37254" y="53153"/>
                  </a:cubicBezTo>
                  <a:cubicBezTo>
                    <a:pt x="28019" y="34680"/>
                    <a:pt x="36100" y="56829"/>
                    <a:pt x="30110" y="38865"/>
                  </a:cubicBezTo>
                  <a:cubicBezTo>
                    <a:pt x="31698" y="31721"/>
                    <a:pt x="31600" y="23979"/>
                    <a:pt x="34873" y="17434"/>
                  </a:cubicBezTo>
                  <a:cubicBezTo>
                    <a:pt x="35996" y="15189"/>
                    <a:pt x="39928" y="16445"/>
                    <a:pt x="42017" y="15053"/>
                  </a:cubicBezTo>
                  <a:cubicBezTo>
                    <a:pt x="44177" y="13613"/>
                    <a:pt x="53247" y="4143"/>
                    <a:pt x="53923" y="765"/>
                  </a:cubicBezTo>
                  <a:cubicBezTo>
                    <a:pt x="55013" y="-4683"/>
                    <a:pt x="55907" y="20609"/>
                    <a:pt x="56304" y="2457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27790" y="5032094"/>
            <a:ext cx="277482" cy="281405"/>
            <a:chOff x="7791450" y="3166231"/>
            <a:chExt cx="609600" cy="457200"/>
          </a:xfrm>
        </p:grpSpPr>
        <p:sp>
          <p:nvSpPr>
            <p:cNvPr id="91" name="Block Arc 90"/>
            <p:cNvSpPr/>
            <p:nvPr/>
          </p:nvSpPr>
          <p:spPr>
            <a:xfrm flipV="1">
              <a:off x="7791450" y="3300056"/>
              <a:ext cx="609600" cy="228600"/>
            </a:xfrm>
            <a:prstGeom prst="blockArc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931620" y="3166231"/>
              <a:ext cx="329259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Block Arc 89"/>
            <p:cNvSpPr/>
            <p:nvPr/>
          </p:nvSpPr>
          <p:spPr>
            <a:xfrm>
              <a:off x="7791450" y="3276600"/>
              <a:ext cx="609600" cy="228600"/>
            </a:xfrm>
            <a:prstGeom prst="blockArc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5400000">
              <a:off x="8288832" y="3358768"/>
              <a:ext cx="115171" cy="96880"/>
            </a:xfrm>
            <a:prstGeom prst="blockArc">
              <a:avLst>
                <a:gd name="adj1" fmla="val 10718228"/>
                <a:gd name="adj2" fmla="val 0"/>
                <a:gd name="adj3" fmla="val 25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 flipH="1">
              <a:off x="7789009" y="3358769"/>
              <a:ext cx="115171" cy="96880"/>
            </a:xfrm>
            <a:prstGeom prst="blockArc">
              <a:avLst>
                <a:gd name="adj1" fmla="val 10718228"/>
                <a:gd name="adj2" fmla="val 0"/>
                <a:gd name="adj3" fmla="val 25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Oval 97"/>
          <p:cNvSpPr>
            <a:spLocks noChangeAspect="1"/>
          </p:cNvSpPr>
          <p:nvPr/>
        </p:nvSpPr>
        <p:spPr>
          <a:xfrm>
            <a:off x="2666652" y="4177606"/>
            <a:ext cx="199759" cy="1997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676230" y="3685945"/>
            <a:ext cx="180603" cy="182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2604011" y="3171356"/>
            <a:ext cx="325041" cy="325041"/>
            <a:chOff x="7315200" y="3018950"/>
            <a:chExt cx="586140" cy="828028"/>
          </a:xfrm>
          <a:solidFill>
            <a:schemeClr val="tx2">
              <a:lumMod val="75000"/>
            </a:schemeClr>
          </a:solidFill>
        </p:grpSpPr>
        <p:sp>
          <p:nvSpPr>
            <p:cNvPr id="108" name="Parallelogram 107"/>
            <p:cNvSpPr/>
            <p:nvPr/>
          </p:nvSpPr>
          <p:spPr>
            <a:xfrm rot="2381922">
              <a:off x="7315200" y="3018950"/>
              <a:ext cx="228600" cy="486250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arallelogram 108"/>
            <p:cNvSpPr/>
            <p:nvPr/>
          </p:nvSpPr>
          <p:spPr>
            <a:xfrm rot="2381922">
              <a:off x="7672740" y="3360728"/>
              <a:ext cx="228600" cy="486250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8" idx="2"/>
              <a:endCxn id="109" idx="5"/>
            </p:cNvCxnSpPr>
            <p:nvPr/>
          </p:nvCxnSpPr>
          <p:spPr>
            <a:xfrm>
              <a:off x="7495458" y="3316832"/>
              <a:ext cx="225624" cy="2322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Parallelogram 109"/>
            <p:cNvSpPr/>
            <p:nvPr/>
          </p:nvSpPr>
          <p:spPr>
            <a:xfrm rot="19116795" flipV="1">
              <a:off x="7534602" y="3373939"/>
              <a:ext cx="152400" cy="114552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506785" y="1371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048873" y="1371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903163" y="1371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808771" y="1371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351571" y="1371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319834" y="1371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1680" y="1371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54379" y="1371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622" y="4560505"/>
            <a:ext cx="263819" cy="284716"/>
            <a:chOff x="7467600" y="3048000"/>
            <a:chExt cx="405897" cy="469646"/>
          </a:xfrm>
        </p:grpSpPr>
        <p:sp>
          <p:nvSpPr>
            <p:cNvPr id="113" name="Oval 112"/>
            <p:cNvSpPr/>
            <p:nvPr/>
          </p:nvSpPr>
          <p:spPr>
            <a:xfrm>
              <a:off x="7467600" y="3048000"/>
              <a:ext cx="405897" cy="4696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7747918" y="3359069"/>
              <a:ext cx="60883" cy="60306"/>
            </a:xfrm>
            <a:prstGeom prst="ellipse">
              <a:avLst/>
            </a:prstGeom>
            <a:solidFill>
              <a:srgbClr val="E7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7486144" y="3186578"/>
              <a:ext cx="368808" cy="457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7486144" y="3298665"/>
              <a:ext cx="368808" cy="6810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ord 2"/>
            <p:cNvSpPr/>
            <p:nvPr/>
          </p:nvSpPr>
          <p:spPr>
            <a:xfrm>
              <a:off x="7543799" y="3062050"/>
              <a:ext cx="265001" cy="100250"/>
            </a:xfrm>
            <a:prstGeom prst="chord">
              <a:avLst>
                <a:gd name="adj1" fmla="val 10107663"/>
                <a:gd name="adj2" fmla="val 528582"/>
              </a:avLst>
            </a:prstGeom>
            <a:solidFill>
              <a:srgbClr val="E06B0A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/>
            <p:cNvSpPr/>
            <p:nvPr/>
          </p:nvSpPr>
          <p:spPr>
            <a:xfrm flipV="1">
              <a:off x="7540986" y="3367389"/>
              <a:ext cx="270625" cy="141266"/>
            </a:xfrm>
            <a:prstGeom prst="chord">
              <a:avLst>
                <a:gd name="adj1" fmla="val 10107663"/>
                <a:gd name="adj2" fmla="val 528582"/>
              </a:avLst>
            </a:prstGeom>
            <a:solidFill>
              <a:srgbClr val="E06B0A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>
            <a:spLocks noChangeAspect="1"/>
          </p:cNvSpPr>
          <p:nvPr/>
        </p:nvSpPr>
        <p:spPr>
          <a:xfrm>
            <a:off x="3126721" y="5079866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3579527" y="5071263"/>
            <a:ext cx="182887" cy="18288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4045517" y="5077453"/>
            <a:ext cx="182887" cy="18288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4493925" y="507126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4951125" y="507126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5403929" y="507126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5865525" y="5079866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6327121" y="507126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127457" y="4620026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3580263" y="461142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4046253" y="461761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494661" y="461142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951861" y="461142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5404665" y="461142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5866261" y="4620026"/>
            <a:ext cx="182887" cy="182880"/>
          </a:xfrm>
          <a:prstGeom prst="ellipse">
            <a:avLst/>
          </a:prstGeom>
          <a:solidFill>
            <a:srgbClr val="E06B0A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6327857" y="4611423"/>
            <a:ext cx="182887" cy="182880"/>
          </a:xfrm>
          <a:prstGeom prst="ellipse">
            <a:avLst/>
          </a:prstGeom>
          <a:solidFill>
            <a:srgbClr val="E06B0A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3132850" y="417417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3585656" y="4165568"/>
            <a:ext cx="182887" cy="18288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4051646" y="4171758"/>
            <a:ext cx="182887" cy="18288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4500054" y="4165568"/>
            <a:ext cx="182887" cy="18288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4957254" y="416556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5410058" y="416556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5871654" y="417417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6333250" y="416556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3126720" y="3682607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3579526" y="367400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045516" y="368019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4493924" y="367400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4951124" y="367400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5403928" y="367400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5865524" y="3682607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>
            <a:off x="6327120" y="367400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3121747" y="3234856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3574553" y="3226253"/>
            <a:ext cx="182887" cy="182880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4040543" y="323244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>
            <a:off x="4488951" y="3226253"/>
            <a:ext cx="182887" cy="182880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4946151" y="322625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5398955" y="322625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>
            <a:off x="5860551" y="3234856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6322147" y="3226253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3113379" y="2755154"/>
            <a:ext cx="182887" cy="182880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566185" y="2746551"/>
            <a:ext cx="182887" cy="182880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032175" y="2752741"/>
            <a:ext cx="182887" cy="182880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4480583" y="274655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4937783" y="274655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5390587" y="274655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5852183" y="275515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6313779" y="274655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3121747" y="2307281"/>
            <a:ext cx="182887" cy="18288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3574553" y="229867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4040543" y="230486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>
            <a:spLocks noChangeAspect="1"/>
          </p:cNvSpPr>
          <p:nvPr/>
        </p:nvSpPr>
        <p:spPr>
          <a:xfrm>
            <a:off x="4488951" y="229867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>
            <a:spLocks noChangeAspect="1"/>
          </p:cNvSpPr>
          <p:nvPr/>
        </p:nvSpPr>
        <p:spPr>
          <a:xfrm>
            <a:off x="4946151" y="229867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>
            <a:spLocks noChangeAspect="1"/>
          </p:cNvSpPr>
          <p:nvPr/>
        </p:nvSpPr>
        <p:spPr>
          <a:xfrm>
            <a:off x="5398955" y="229867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5860551" y="2307281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6322147" y="2298678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3102276" y="1837347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3555082" y="182874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>
            <a:off x="4021072" y="183493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4469480" y="182874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4926680" y="1828744"/>
            <a:ext cx="182887" cy="182880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>
            <a:spLocks noChangeAspect="1"/>
          </p:cNvSpPr>
          <p:nvPr/>
        </p:nvSpPr>
        <p:spPr>
          <a:xfrm>
            <a:off x="5379484" y="1828744"/>
            <a:ext cx="182887" cy="182880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>
            <a:off x="5841080" y="1837347"/>
            <a:ext cx="182887" cy="182880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6302676" y="1828744"/>
            <a:ext cx="182887" cy="182880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09800" y="990600"/>
            <a:ext cx="4737611" cy="4800601"/>
            <a:chOff x="4253989" y="304799"/>
            <a:chExt cx="4737611" cy="4800601"/>
          </a:xfrm>
        </p:grpSpPr>
        <p:sp>
          <p:nvSpPr>
            <p:cNvPr id="128" name="Rectangle 127"/>
            <p:cNvSpPr/>
            <p:nvPr/>
          </p:nvSpPr>
          <p:spPr>
            <a:xfrm>
              <a:off x="4572000" y="609599"/>
              <a:ext cx="4127374" cy="4192891"/>
            </a:xfrm>
            <a:prstGeom prst="rect">
              <a:avLst/>
            </a:prstGeom>
            <a:solidFill>
              <a:schemeClr val="accent6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ame 4"/>
            <p:cNvSpPr/>
            <p:nvPr/>
          </p:nvSpPr>
          <p:spPr>
            <a:xfrm>
              <a:off x="4253989" y="304799"/>
              <a:ext cx="4737611" cy="4800601"/>
            </a:xfrm>
            <a:prstGeom prst="frame">
              <a:avLst>
                <a:gd name="adj1" fmla="val 6522"/>
              </a:avLst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Sun 79"/>
          <p:cNvSpPr>
            <a:spLocks noChangeAspect="1"/>
          </p:cNvSpPr>
          <p:nvPr/>
        </p:nvSpPr>
        <p:spPr>
          <a:xfrm>
            <a:off x="2691218" y="2410026"/>
            <a:ext cx="261968" cy="257618"/>
          </a:xfrm>
          <a:prstGeom prst="sun">
            <a:avLst>
              <a:gd name="adj" fmla="val 12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/>
          <p:cNvSpPr>
            <a:spLocks noChangeAspect="1"/>
          </p:cNvSpPr>
          <p:nvPr/>
        </p:nvSpPr>
        <p:spPr>
          <a:xfrm>
            <a:off x="2761675" y="2855498"/>
            <a:ext cx="121054" cy="24262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>
            <a:grpSpLocks noChangeAspect="1"/>
          </p:cNvGrpSpPr>
          <p:nvPr/>
        </p:nvGrpSpPr>
        <p:grpSpPr>
          <a:xfrm>
            <a:off x="2734879" y="2015419"/>
            <a:ext cx="174645" cy="171745"/>
            <a:chOff x="7620000" y="2815353"/>
            <a:chExt cx="342900" cy="436281"/>
          </a:xfrm>
        </p:grpSpPr>
        <p:sp>
          <p:nvSpPr>
            <p:cNvPr id="82" name="Oval 81"/>
            <p:cNvSpPr/>
            <p:nvPr/>
          </p:nvSpPr>
          <p:spPr>
            <a:xfrm>
              <a:off x="7620000" y="2815353"/>
              <a:ext cx="342900" cy="43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7671741" y="2846309"/>
              <a:ext cx="150583" cy="401753"/>
            </a:xfrm>
            <a:custGeom>
              <a:avLst/>
              <a:gdLst>
                <a:gd name="connsiteX0" fmla="*/ 210679 w 277354"/>
                <a:gd name="connsiteY0" fmla="*/ 0 h 800178"/>
                <a:gd name="connsiteX1" fmla="*/ 210679 w 277354"/>
                <a:gd name="connsiteY1" fmla="*/ 0 h 800178"/>
                <a:gd name="connsiteX2" fmla="*/ 232110 w 277354"/>
                <a:gd name="connsiteY2" fmla="*/ 16669 h 800178"/>
                <a:gd name="connsiteX3" fmla="*/ 246397 w 277354"/>
                <a:gd name="connsiteY3" fmla="*/ 26194 h 800178"/>
                <a:gd name="connsiteX4" fmla="*/ 253541 w 277354"/>
                <a:gd name="connsiteY4" fmla="*/ 30956 h 800178"/>
                <a:gd name="connsiteX5" fmla="*/ 258304 w 277354"/>
                <a:gd name="connsiteY5" fmla="*/ 38100 h 800178"/>
                <a:gd name="connsiteX6" fmla="*/ 270210 w 277354"/>
                <a:gd name="connsiteY6" fmla="*/ 47625 h 800178"/>
                <a:gd name="connsiteX7" fmla="*/ 272591 w 277354"/>
                <a:gd name="connsiteY7" fmla="*/ 71437 h 800178"/>
                <a:gd name="connsiteX8" fmla="*/ 277354 w 277354"/>
                <a:gd name="connsiteY8" fmla="*/ 85725 h 800178"/>
                <a:gd name="connsiteX9" fmla="*/ 270210 w 277354"/>
                <a:gd name="connsiteY9" fmla="*/ 123825 h 800178"/>
                <a:gd name="connsiteX10" fmla="*/ 267829 w 277354"/>
                <a:gd name="connsiteY10" fmla="*/ 133350 h 800178"/>
                <a:gd name="connsiteX11" fmla="*/ 260685 w 277354"/>
                <a:gd name="connsiteY11" fmla="*/ 135731 h 800178"/>
                <a:gd name="connsiteX12" fmla="*/ 253541 w 277354"/>
                <a:gd name="connsiteY12" fmla="*/ 140494 h 800178"/>
                <a:gd name="connsiteX13" fmla="*/ 241635 w 277354"/>
                <a:gd name="connsiteY13" fmla="*/ 152400 h 800178"/>
                <a:gd name="connsiteX14" fmla="*/ 222585 w 277354"/>
                <a:gd name="connsiteY14" fmla="*/ 154781 h 800178"/>
                <a:gd name="connsiteX15" fmla="*/ 220204 w 277354"/>
                <a:gd name="connsiteY15" fmla="*/ 166687 h 800178"/>
                <a:gd name="connsiteX16" fmla="*/ 215441 w 277354"/>
                <a:gd name="connsiteY16" fmla="*/ 214312 h 800178"/>
                <a:gd name="connsiteX17" fmla="*/ 213060 w 277354"/>
                <a:gd name="connsiteY17" fmla="*/ 221456 h 800178"/>
                <a:gd name="connsiteX18" fmla="*/ 203535 w 277354"/>
                <a:gd name="connsiteY18" fmla="*/ 235744 h 800178"/>
                <a:gd name="connsiteX19" fmla="*/ 194010 w 277354"/>
                <a:gd name="connsiteY19" fmla="*/ 278606 h 800178"/>
                <a:gd name="connsiteX20" fmla="*/ 186866 w 277354"/>
                <a:gd name="connsiteY20" fmla="*/ 283369 h 800178"/>
                <a:gd name="connsiteX21" fmla="*/ 194010 w 277354"/>
                <a:gd name="connsiteY21" fmla="*/ 288131 h 800178"/>
                <a:gd name="connsiteX22" fmla="*/ 201154 w 277354"/>
                <a:gd name="connsiteY22" fmla="*/ 290512 h 800178"/>
                <a:gd name="connsiteX23" fmla="*/ 205916 w 277354"/>
                <a:gd name="connsiteY23" fmla="*/ 297656 h 800178"/>
                <a:gd name="connsiteX24" fmla="*/ 215441 w 277354"/>
                <a:gd name="connsiteY24" fmla="*/ 330994 h 800178"/>
                <a:gd name="connsiteX25" fmla="*/ 217822 w 277354"/>
                <a:gd name="connsiteY25" fmla="*/ 338137 h 800178"/>
                <a:gd name="connsiteX26" fmla="*/ 220204 w 277354"/>
                <a:gd name="connsiteY26" fmla="*/ 345281 h 800178"/>
                <a:gd name="connsiteX27" fmla="*/ 217822 w 277354"/>
                <a:gd name="connsiteY27" fmla="*/ 373856 h 800178"/>
                <a:gd name="connsiteX28" fmla="*/ 208297 w 277354"/>
                <a:gd name="connsiteY28" fmla="*/ 371475 h 800178"/>
                <a:gd name="connsiteX29" fmla="*/ 201154 w 277354"/>
                <a:gd name="connsiteY29" fmla="*/ 366712 h 800178"/>
                <a:gd name="connsiteX30" fmla="*/ 186866 w 277354"/>
                <a:gd name="connsiteY30" fmla="*/ 359569 h 800178"/>
                <a:gd name="connsiteX31" fmla="*/ 182104 w 277354"/>
                <a:gd name="connsiteY31" fmla="*/ 352425 h 800178"/>
                <a:gd name="connsiteX32" fmla="*/ 167816 w 277354"/>
                <a:gd name="connsiteY32" fmla="*/ 345281 h 800178"/>
                <a:gd name="connsiteX33" fmla="*/ 170197 w 277354"/>
                <a:gd name="connsiteY33" fmla="*/ 357187 h 800178"/>
                <a:gd name="connsiteX34" fmla="*/ 174960 w 277354"/>
                <a:gd name="connsiteY34" fmla="*/ 364331 h 800178"/>
                <a:gd name="connsiteX35" fmla="*/ 189247 w 277354"/>
                <a:gd name="connsiteY35" fmla="*/ 376237 h 800178"/>
                <a:gd name="connsiteX36" fmla="*/ 194010 w 277354"/>
                <a:gd name="connsiteY36" fmla="*/ 390525 h 800178"/>
                <a:gd name="connsiteX37" fmla="*/ 196391 w 277354"/>
                <a:gd name="connsiteY37" fmla="*/ 397669 h 800178"/>
                <a:gd name="connsiteX38" fmla="*/ 201154 w 277354"/>
                <a:gd name="connsiteY38" fmla="*/ 409575 h 800178"/>
                <a:gd name="connsiteX39" fmla="*/ 205916 w 277354"/>
                <a:gd name="connsiteY39" fmla="*/ 428625 h 800178"/>
                <a:gd name="connsiteX40" fmla="*/ 210679 w 277354"/>
                <a:gd name="connsiteY40" fmla="*/ 435769 h 800178"/>
                <a:gd name="connsiteX41" fmla="*/ 253541 w 277354"/>
                <a:gd name="connsiteY41" fmla="*/ 438150 h 800178"/>
                <a:gd name="connsiteX42" fmla="*/ 258304 w 277354"/>
                <a:gd name="connsiteY42" fmla="*/ 495300 h 800178"/>
                <a:gd name="connsiteX43" fmla="*/ 255922 w 277354"/>
                <a:gd name="connsiteY43" fmla="*/ 538162 h 800178"/>
                <a:gd name="connsiteX44" fmla="*/ 248779 w 277354"/>
                <a:gd name="connsiteY44" fmla="*/ 545306 h 800178"/>
                <a:gd name="connsiteX45" fmla="*/ 234491 w 277354"/>
                <a:gd name="connsiteY45" fmla="*/ 561975 h 800178"/>
                <a:gd name="connsiteX46" fmla="*/ 224966 w 277354"/>
                <a:gd name="connsiteY46" fmla="*/ 569119 h 800178"/>
                <a:gd name="connsiteX47" fmla="*/ 217822 w 277354"/>
                <a:gd name="connsiteY47" fmla="*/ 576262 h 800178"/>
                <a:gd name="connsiteX48" fmla="*/ 198772 w 277354"/>
                <a:gd name="connsiteY48" fmla="*/ 583406 h 800178"/>
                <a:gd name="connsiteX49" fmla="*/ 191629 w 277354"/>
                <a:gd name="connsiteY49" fmla="*/ 590550 h 800178"/>
                <a:gd name="connsiteX50" fmla="*/ 184485 w 277354"/>
                <a:gd name="connsiteY50" fmla="*/ 592931 h 800178"/>
                <a:gd name="connsiteX51" fmla="*/ 174960 w 277354"/>
                <a:gd name="connsiteY51" fmla="*/ 607219 h 800178"/>
                <a:gd name="connsiteX52" fmla="*/ 167816 w 277354"/>
                <a:gd name="connsiteY52" fmla="*/ 623887 h 800178"/>
                <a:gd name="connsiteX53" fmla="*/ 160672 w 277354"/>
                <a:gd name="connsiteY53" fmla="*/ 631031 h 800178"/>
                <a:gd name="connsiteX54" fmla="*/ 155910 w 277354"/>
                <a:gd name="connsiteY54" fmla="*/ 657225 h 800178"/>
                <a:gd name="connsiteX55" fmla="*/ 148766 w 277354"/>
                <a:gd name="connsiteY55" fmla="*/ 702469 h 800178"/>
                <a:gd name="connsiteX56" fmla="*/ 144004 w 277354"/>
                <a:gd name="connsiteY56" fmla="*/ 716756 h 800178"/>
                <a:gd name="connsiteX57" fmla="*/ 141622 w 277354"/>
                <a:gd name="connsiteY57" fmla="*/ 723900 h 800178"/>
                <a:gd name="connsiteX58" fmla="*/ 139241 w 277354"/>
                <a:gd name="connsiteY58" fmla="*/ 792956 h 800178"/>
                <a:gd name="connsiteX59" fmla="*/ 136860 w 277354"/>
                <a:gd name="connsiteY59" fmla="*/ 800100 h 800178"/>
                <a:gd name="connsiteX60" fmla="*/ 129716 w 277354"/>
                <a:gd name="connsiteY60" fmla="*/ 783431 h 800178"/>
                <a:gd name="connsiteX61" fmla="*/ 124954 w 277354"/>
                <a:gd name="connsiteY61" fmla="*/ 776287 h 800178"/>
                <a:gd name="connsiteX62" fmla="*/ 120191 w 277354"/>
                <a:gd name="connsiteY62" fmla="*/ 766762 h 800178"/>
                <a:gd name="connsiteX63" fmla="*/ 113047 w 277354"/>
                <a:gd name="connsiteY63" fmla="*/ 762000 h 800178"/>
                <a:gd name="connsiteX64" fmla="*/ 101141 w 277354"/>
                <a:gd name="connsiteY64" fmla="*/ 740569 h 800178"/>
                <a:gd name="connsiteX65" fmla="*/ 103522 w 277354"/>
                <a:gd name="connsiteY65" fmla="*/ 721519 h 800178"/>
                <a:gd name="connsiteX66" fmla="*/ 110666 w 277354"/>
                <a:gd name="connsiteY66" fmla="*/ 709612 h 800178"/>
                <a:gd name="connsiteX67" fmla="*/ 108285 w 277354"/>
                <a:gd name="connsiteY67" fmla="*/ 695325 h 800178"/>
                <a:gd name="connsiteX68" fmla="*/ 91616 w 277354"/>
                <a:gd name="connsiteY68" fmla="*/ 673894 h 800178"/>
                <a:gd name="connsiteX69" fmla="*/ 86854 w 277354"/>
                <a:gd name="connsiteY69" fmla="*/ 664369 h 800178"/>
                <a:gd name="connsiteX70" fmla="*/ 79710 w 277354"/>
                <a:gd name="connsiteY70" fmla="*/ 652462 h 800178"/>
                <a:gd name="connsiteX71" fmla="*/ 67804 w 277354"/>
                <a:gd name="connsiteY71" fmla="*/ 621506 h 800178"/>
                <a:gd name="connsiteX72" fmla="*/ 55897 w 277354"/>
                <a:gd name="connsiteY72" fmla="*/ 607219 h 800178"/>
                <a:gd name="connsiteX73" fmla="*/ 43991 w 277354"/>
                <a:gd name="connsiteY73" fmla="*/ 592931 h 800178"/>
                <a:gd name="connsiteX74" fmla="*/ 46372 w 277354"/>
                <a:gd name="connsiteY74" fmla="*/ 557212 h 800178"/>
                <a:gd name="connsiteX75" fmla="*/ 51135 w 277354"/>
                <a:gd name="connsiteY75" fmla="*/ 547687 h 800178"/>
                <a:gd name="connsiteX76" fmla="*/ 53516 w 277354"/>
                <a:gd name="connsiteY76" fmla="*/ 540544 h 800178"/>
                <a:gd name="connsiteX77" fmla="*/ 43991 w 277354"/>
                <a:gd name="connsiteY77" fmla="*/ 538162 h 800178"/>
                <a:gd name="connsiteX78" fmla="*/ 39229 w 277354"/>
                <a:gd name="connsiteY78" fmla="*/ 528637 h 800178"/>
                <a:gd name="connsiteX79" fmla="*/ 36847 w 277354"/>
                <a:gd name="connsiteY79" fmla="*/ 485775 h 800178"/>
                <a:gd name="connsiteX80" fmla="*/ 32085 w 277354"/>
                <a:gd name="connsiteY80" fmla="*/ 471487 h 800178"/>
                <a:gd name="connsiteX81" fmla="*/ 24941 w 277354"/>
                <a:gd name="connsiteY81" fmla="*/ 466725 h 800178"/>
                <a:gd name="connsiteX82" fmla="*/ 22560 w 277354"/>
                <a:gd name="connsiteY82" fmla="*/ 459581 h 800178"/>
                <a:gd name="connsiteX83" fmla="*/ 41610 w 277354"/>
                <a:gd name="connsiteY83" fmla="*/ 431006 h 800178"/>
                <a:gd name="connsiteX84" fmla="*/ 60660 w 277354"/>
                <a:gd name="connsiteY84" fmla="*/ 411956 h 800178"/>
                <a:gd name="connsiteX85" fmla="*/ 82091 w 277354"/>
                <a:gd name="connsiteY85" fmla="*/ 409575 h 800178"/>
                <a:gd name="connsiteX86" fmla="*/ 86854 w 277354"/>
                <a:gd name="connsiteY86" fmla="*/ 402431 h 800178"/>
                <a:gd name="connsiteX87" fmla="*/ 93997 w 277354"/>
                <a:gd name="connsiteY87" fmla="*/ 400050 h 800178"/>
                <a:gd name="connsiteX88" fmla="*/ 103522 w 277354"/>
                <a:gd name="connsiteY88" fmla="*/ 385762 h 800178"/>
                <a:gd name="connsiteX89" fmla="*/ 108285 w 277354"/>
                <a:gd name="connsiteY89" fmla="*/ 378619 h 800178"/>
                <a:gd name="connsiteX90" fmla="*/ 105904 w 277354"/>
                <a:gd name="connsiteY90" fmla="*/ 354806 h 800178"/>
                <a:gd name="connsiteX91" fmla="*/ 101141 w 277354"/>
                <a:gd name="connsiteY91" fmla="*/ 347662 h 800178"/>
                <a:gd name="connsiteX92" fmla="*/ 98760 w 277354"/>
                <a:gd name="connsiteY92" fmla="*/ 330994 h 800178"/>
                <a:gd name="connsiteX93" fmla="*/ 96379 w 277354"/>
                <a:gd name="connsiteY93" fmla="*/ 323850 h 800178"/>
                <a:gd name="connsiteX94" fmla="*/ 74947 w 277354"/>
                <a:gd name="connsiteY94" fmla="*/ 321469 h 800178"/>
                <a:gd name="connsiteX95" fmla="*/ 60660 w 277354"/>
                <a:gd name="connsiteY95" fmla="*/ 319087 h 800178"/>
                <a:gd name="connsiteX96" fmla="*/ 58279 w 277354"/>
                <a:gd name="connsiteY96" fmla="*/ 292894 h 800178"/>
                <a:gd name="connsiteX97" fmla="*/ 53516 w 277354"/>
                <a:gd name="connsiteY97" fmla="*/ 283369 h 800178"/>
                <a:gd name="connsiteX98" fmla="*/ 51135 w 277354"/>
                <a:gd name="connsiteY98" fmla="*/ 273844 h 800178"/>
                <a:gd name="connsiteX99" fmla="*/ 48754 w 277354"/>
                <a:gd name="connsiteY99" fmla="*/ 257175 h 800178"/>
                <a:gd name="connsiteX100" fmla="*/ 34466 w 277354"/>
                <a:gd name="connsiteY100" fmla="*/ 228600 h 800178"/>
                <a:gd name="connsiteX101" fmla="*/ 27322 w 277354"/>
                <a:gd name="connsiteY101" fmla="*/ 221456 h 800178"/>
                <a:gd name="connsiteX102" fmla="*/ 22560 w 277354"/>
                <a:gd name="connsiteY102" fmla="*/ 211931 h 800178"/>
                <a:gd name="connsiteX103" fmla="*/ 20179 w 277354"/>
                <a:gd name="connsiteY103" fmla="*/ 204787 h 800178"/>
                <a:gd name="connsiteX104" fmla="*/ 5891 w 277354"/>
                <a:gd name="connsiteY104" fmla="*/ 190500 h 800178"/>
                <a:gd name="connsiteX105" fmla="*/ 3510 w 277354"/>
                <a:gd name="connsiteY105" fmla="*/ 183356 h 800178"/>
                <a:gd name="connsiteX106" fmla="*/ 3510 w 277354"/>
                <a:gd name="connsiteY106" fmla="*/ 145256 h 800178"/>
                <a:gd name="connsiteX107" fmla="*/ 32085 w 277354"/>
                <a:gd name="connsiteY107" fmla="*/ 142875 h 800178"/>
                <a:gd name="connsiteX108" fmla="*/ 34466 w 277354"/>
                <a:gd name="connsiteY108" fmla="*/ 100012 h 800178"/>
                <a:gd name="connsiteX109" fmla="*/ 36847 w 277354"/>
                <a:gd name="connsiteY109" fmla="*/ 92869 h 800178"/>
                <a:gd name="connsiteX110" fmla="*/ 39229 w 277354"/>
                <a:gd name="connsiteY110" fmla="*/ 57150 h 800178"/>
                <a:gd name="connsiteX111" fmla="*/ 53516 w 277354"/>
                <a:gd name="connsiteY111" fmla="*/ 42862 h 800178"/>
                <a:gd name="connsiteX112" fmla="*/ 41610 w 277354"/>
                <a:gd name="connsiteY112" fmla="*/ 21431 h 800178"/>
                <a:gd name="connsiteX113" fmla="*/ 53516 w 277354"/>
                <a:gd name="connsiteY113" fmla="*/ 11906 h 800178"/>
                <a:gd name="connsiteX114" fmla="*/ 96379 w 277354"/>
                <a:gd name="connsiteY114" fmla="*/ 14287 h 800178"/>
                <a:gd name="connsiteX115" fmla="*/ 101141 w 277354"/>
                <a:gd name="connsiteY115" fmla="*/ 28575 h 800178"/>
                <a:gd name="connsiteX116" fmla="*/ 103522 w 277354"/>
                <a:gd name="connsiteY116" fmla="*/ 61912 h 800178"/>
                <a:gd name="connsiteX117" fmla="*/ 117810 w 277354"/>
                <a:gd name="connsiteY117" fmla="*/ 59531 h 800178"/>
                <a:gd name="connsiteX118" fmla="*/ 129716 w 277354"/>
                <a:gd name="connsiteY118" fmla="*/ 50006 h 800178"/>
                <a:gd name="connsiteX119" fmla="*/ 144004 w 277354"/>
                <a:gd name="connsiteY119" fmla="*/ 42862 h 800178"/>
                <a:gd name="connsiteX120" fmla="*/ 177341 w 277354"/>
                <a:gd name="connsiteY120" fmla="*/ 45244 h 800178"/>
                <a:gd name="connsiteX121" fmla="*/ 184485 w 277354"/>
                <a:gd name="connsiteY121" fmla="*/ 50006 h 800178"/>
                <a:gd name="connsiteX122" fmla="*/ 194010 w 277354"/>
                <a:gd name="connsiteY122" fmla="*/ 54769 h 800178"/>
                <a:gd name="connsiteX123" fmla="*/ 220204 w 277354"/>
                <a:gd name="connsiteY123" fmla="*/ 52387 h 800178"/>
                <a:gd name="connsiteX124" fmla="*/ 227347 w 277354"/>
                <a:gd name="connsiteY124" fmla="*/ 50006 h 800178"/>
                <a:gd name="connsiteX125" fmla="*/ 234491 w 277354"/>
                <a:gd name="connsiteY125" fmla="*/ 40481 h 800178"/>
                <a:gd name="connsiteX126" fmla="*/ 210679 w 277354"/>
                <a:gd name="connsiteY126" fmla="*/ 0 h 80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77354" h="800178">
                  <a:moveTo>
                    <a:pt x="210679" y="0"/>
                  </a:moveTo>
                  <a:lnTo>
                    <a:pt x="210679" y="0"/>
                  </a:lnTo>
                  <a:cubicBezTo>
                    <a:pt x="217823" y="5556"/>
                    <a:pt x="224812" y="11317"/>
                    <a:pt x="232110" y="16669"/>
                  </a:cubicBezTo>
                  <a:cubicBezTo>
                    <a:pt x="236726" y="20054"/>
                    <a:pt x="241635" y="23019"/>
                    <a:pt x="246397" y="26194"/>
                  </a:cubicBezTo>
                  <a:lnTo>
                    <a:pt x="253541" y="30956"/>
                  </a:lnTo>
                  <a:cubicBezTo>
                    <a:pt x="255129" y="33337"/>
                    <a:pt x="256069" y="36312"/>
                    <a:pt x="258304" y="38100"/>
                  </a:cubicBezTo>
                  <a:cubicBezTo>
                    <a:pt x="274736" y="51246"/>
                    <a:pt x="256559" y="27149"/>
                    <a:pt x="270210" y="47625"/>
                  </a:cubicBezTo>
                  <a:cubicBezTo>
                    <a:pt x="271004" y="55562"/>
                    <a:pt x="271121" y="63597"/>
                    <a:pt x="272591" y="71437"/>
                  </a:cubicBezTo>
                  <a:cubicBezTo>
                    <a:pt x="273516" y="76371"/>
                    <a:pt x="277354" y="85725"/>
                    <a:pt x="277354" y="85725"/>
                  </a:cubicBezTo>
                  <a:cubicBezTo>
                    <a:pt x="272542" y="133829"/>
                    <a:pt x="278709" y="89825"/>
                    <a:pt x="270210" y="123825"/>
                  </a:cubicBezTo>
                  <a:cubicBezTo>
                    <a:pt x="269416" y="127000"/>
                    <a:pt x="269873" y="130794"/>
                    <a:pt x="267829" y="133350"/>
                  </a:cubicBezTo>
                  <a:cubicBezTo>
                    <a:pt x="266261" y="135310"/>
                    <a:pt x="263066" y="134937"/>
                    <a:pt x="260685" y="135731"/>
                  </a:cubicBezTo>
                  <a:cubicBezTo>
                    <a:pt x="258304" y="137319"/>
                    <a:pt x="255565" y="138470"/>
                    <a:pt x="253541" y="140494"/>
                  </a:cubicBezTo>
                  <a:cubicBezTo>
                    <a:pt x="247985" y="146050"/>
                    <a:pt x="250366" y="150019"/>
                    <a:pt x="241635" y="152400"/>
                  </a:cubicBezTo>
                  <a:cubicBezTo>
                    <a:pt x="235461" y="154084"/>
                    <a:pt x="228935" y="153987"/>
                    <a:pt x="222585" y="154781"/>
                  </a:cubicBezTo>
                  <a:cubicBezTo>
                    <a:pt x="221791" y="158750"/>
                    <a:pt x="220686" y="162669"/>
                    <a:pt x="220204" y="166687"/>
                  </a:cubicBezTo>
                  <a:cubicBezTo>
                    <a:pt x="218303" y="182528"/>
                    <a:pt x="220486" y="199176"/>
                    <a:pt x="215441" y="214312"/>
                  </a:cubicBezTo>
                  <a:cubicBezTo>
                    <a:pt x="214647" y="216693"/>
                    <a:pt x="214279" y="219262"/>
                    <a:pt x="213060" y="221456"/>
                  </a:cubicBezTo>
                  <a:cubicBezTo>
                    <a:pt x="210280" y="226460"/>
                    <a:pt x="203535" y="235744"/>
                    <a:pt x="203535" y="235744"/>
                  </a:cubicBezTo>
                  <a:cubicBezTo>
                    <a:pt x="202568" y="247353"/>
                    <a:pt x="204390" y="268225"/>
                    <a:pt x="194010" y="278606"/>
                  </a:cubicBezTo>
                  <a:cubicBezTo>
                    <a:pt x="191986" y="280630"/>
                    <a:pt x="189247" y="281781"/>
                    <a:pt x="186866" y="283369"/>
                  </a:cubicBezTo>
                  <a:cubicBezTo>
                    <a:pt x="189247" y="284956"/>
                    <a:pt x="191450" y="286851"/>
                    <a:pt x="194010" y="288131"/>
                  </a:cubicBezTo>
                  <a:cubicBezTo>
                    <a:pt x="196255" y="289253"/>
                    <a:pt x="199194" y="288944"/>
                    <a:pt x="201154" y="290512"/>
                  </a:cubicBezTo>
                  <a:cubicBezTo>
                    <a:pt x="203389" y="292300"/>
                    <a:pt x="204329" y="295275"/>
                    <a:pt x="205916" y="297656"/>
                  </a:cubicBezTo>
                  <a:cubicBezTo>
                    <a:pt x="211895" y="321571"/>
                    <a:pt x="208610" y="310500"/>
                    <a:pt x="215441" y="330994"/>
                  </a:cubicBezTo>
                  <a:lnTo>
                    <a:pt x="217822" y="338137"/>
                  </a:lnTo>
                  <a:lnTo>
                    <a:pt x="220204" y="345281"/>
                  </a:lnTo>
                  <a:cubicBezTo>
                    <a:pt x="219410" y="354806"/>
                    <a:pt x="221777" y="365155"/>
                    <a:pt x="217822" y="373856"/>
                  </a:cubicBezTo>
                  <a:cubicBezTo>
                    <a:pt x="216468" y="376835"/>
                    <a:pt x="211305" y="372764"/>
                    <a:pt x="208297" y="371475"/>
                  </a:cubicBezTo>
                  <a:cubicBezTo>
                    <a:pt x="205667" y="370348"/>
                    <a:pt x="203714" y="367992"/>
                    <a:pt x="201154" y="366712"/>
                  </a:cubicBezTo>
                  <a:cubicBezTo>
                    <a:pt x="181423" y="356846"/>
                    <a:pt x="207354" y="373225"/>
                    <a:pt x="186866" y="359569"/>
                  </a:cubicBezTo>
                  <a:cubicBezTo>
                    <a:pt x="185279" y="357188"/>
                    <a:pt x="184128" y="354449"/>
                    <a:pt x="182104" y="352425"/>
                  </a:cubicBezTo>
                  <a:cubicBezTo>
                    <a:pt x="177487" y="347808"/>
                    <a:pt x="173627" y="347218"/>
                    <a:pt x="167816" y="345281"/>
                  </a:cubicBezTo>
                  <a:cubicBezTo>
                    <a:pt x="168610" y="349250"/>
                    <a:pt x="168776" y="353397"/>
                    <a:pt x="170197" y="357187"/>
                  </a:cubicBezTo>
                  <a:cubicBezTo>
                    <a:pt x="171202" y="359867"/>
                    <a:pt x="173128" y="362132"/>
                    <a:pt x="174960" y="364331"/>
                  </a:cubicBezTo>
                  <a:cubicBezTo>
                    <a:pt x="180690" y="371207"/>
                    <a:pt x="182223" y="371554"/>
                    <a:pt x="189247" y="376237"/>
                  </a:cubicBezTo>
                  <a:lnTo>
                    <a:pt x="194010" y="390525"/>
                  </a:lnTo>
                  <a:cubicBezTo>
                    <a:pt x="194804" y="392906"/>
                    <a:pt x="195459" y="395338"/>
                    <a:pt x="196391" y="397669"/>
                  </a:cubicBezTo>
                  <a:cubicBezTo>
                    <a:pt x="197979" y="401638"/>
                    <a:pt x="199897" y="405490"/>
                    <a:pt x="201154" y="409575"/>
                  </a:cubicBezTo>
                  <a:cubicBezTo>
                    <a:pt x="203079" y="415831"/>
                    <a:pt x="202285" y="423179"/>
                    <a:pt x="205916" y="428625"/>
                  </a:cubicBezTo>
                  <a:cubicBezTo>
                    <a:pt x="207504" y="431006"/>
                    <a:pt x="207873" y="435208"/>
                    <a:pt x="210679" y="435769"/>
                  </a:cubicBezTo>
                  <a:cubicBezTo>
                    <a:pt x="224710" y="438575"/>
                    <a:pt x="239254" y="437356"/>
                    <a:pt x="253541" y="438150"/>
                  </a:cubicBezTo>
                  <a:cubicBezTo>
                    <a:pt x="260822" y="459996"/>
                    <a:pt x="258304" y="450292"/>
                    <a:pt x="258304" y="495300"/>
                  </a:cubicBezTo>
                  <a:cubicBezTo>
                    <a:pt x="258304" y="509609"/>
                    <a:pt x="258599" y="524105"/>
                    <a:pt x="255922" y="538162"/>
                  </a:cubicBezTo>
                  <a:cubicBezTo>
                    <a:pt x="255292" y="541470"/>
                    <a:pt x="250970" y="542749"/>
                    <a:pt x="248779" y="545306"/>
                  </a:cubicBezTo>
                  <a:cubicBezTo>
                    <a:pt x="240094" y="555439"/>
                    <a:pt x="244034" y="553795"/>
                    <a:pt x="234491" y="561975"/>
                  </a:cubicBezTo>
                  <a:cubicBezTo>
                    <a:pt x="231478" y="564558"/>
                    <a:pt x="227979" y="566536"/>
                    <a:pt x="224966" y="569119"/>
                  </a:cubicBezTo>
                  <a:cubicBezTo>
                    <a:pt x="222409" y="571310"/>
                    <a:pt x="220678" y="574477"/>
                    <a:pt x="217822" y="576262"/>
                  </a:cubicBezTo>
                  <a:cubicBezTo>
                    <a:pt x="214564" y="578298"/>
                    <a:pt x="203524" y="581822"/>
                    <a:pt x="198772" y="583406"/>
                  </a:cubicBezTo>
                  <a:cubicBezTo>
                    <a:pt x="196391" y="585787"/>
                    <a:pt x="194431" y="588682"/>
                    <a:pt x="191629" y="590550"/>
                  </a:cubicBezTo>
                  <a:cubicBezTo>
                    <a:pt x="189540" y="591942"/>
                    <a:pt x="186260" y="591156"/>
                    <a:pt x="184485" y="592931"/>
                  </a:cubicBezTo>
                  <a:cubicBezTo>
                    <a:pt x="180438" y="596978"/>
                    <a:pt x="176770" y="601789"/>
                    <a:pt x="174960" y="607219"/>
                  </a:cubicBezTo>
                  <a:cubicBezTo>
                    <a:pt x="173016" y="613050"/>
                    <a:pt x="171495" y="618737"/>
                    <a:pt x="167816" y="623887"/>
                  </a:cubicBezTo>
                  <a:cubicBezTo>
                    <a:pt x="165858" y="626627"/>
                    <a:pt x="163053" y="628650"/>
                    <a:pt x="160672" y="631031"/>
                  </a:cubicBezTo>
                  <a:cubicBezTo>
                    <a:pt x="159472" y="637032"/>
                    <a:pt x="156418" y="651638"/>
                    <a:pt x="155910" y="657225"/>
                  </a:cubicBezTo>
                  <a:cubicBezTo>
                    <a:pt x="152003" y="700202"/>
                    <a:pt x="160891" y="684283"/>
                    <a:pt x="148766" y="702469"/>
                  </a:cubicBezTo>
                  <a:lnTo>
                    <a:pt x="144004" y="716756"/>
                  </a:lnTo>
                  <a:lnTo>
                    <a:pt x="141622" y="723900"/>
                  </a:lnTo>
                  <a:cubicBezTo>
                    <a:pt x="140828" y="746919"/>
                    <a:pt x="140678" y="769968"/>
                    <a:pt x="139241" y="792956"/>
                  </a:cubicBezTo>
                  <a:cubicBezTo>
                    <a:pt x="139084" y="795461"/>
                    <a:pt x="139241" y="800894"/>
                    <a:pt x="136860" y="800100"/>
                  </a:cubicBezTo>
                  <a:cubicBezTo>
                    <a:pt x="133886" y="799109"/>
                    <a:pt x="131161" y="786321"/>
                    <a:pt x="129716" y="783431"/>
                  </a:cubicBezTo>
                  <a:cubicBezTo>
                    <a:pt x="128436" y="780871"/>
                    <a:pt x="126374" y="778772"/>
                    <a:pt x="124954" y="776287"/>
                  </a:cubicBezTo>
                  <a:cubicBezTo>
                    <a:pt x="123193" y="773205"/>
                    <a:pt x="122464" y="769489"/>
                    <a:pt x="120191" y="766762"/>
                  </a:cubicBezTo>
                  <a:cubicBezTo>
                    <a:pt x="118359" y="764564"/>
                    <a:pt x="115428" y="763587"/>
                    <a:pt x="113047" y="762000"/>
                  </a:cubicBezTo>
                  <a:cubicBezTo>
                    <a:pt x="102130" y="745624"/>
                    <a:pt x="105332" y="753142"/>
                    <a:pt x="101141" y="740569"/>
                  </a:cubicBezTo>
                  <a:cubicBezTo>
                    <a:pt x="101935" y="734219"/>
                    <a:pt x="101640" y="727635"/>
                    <a:pt x="103522" y="721519"/>
                  </a:cubicBezTo>
                  <a:cubicBezTo>
                    <a:pt x="104883" y="717095"/>
                    <a:pt x="109838" y="714166"/>
                    <a:pt x="110666" y="709612"/>
                  </a:cubicBezTo>
                  <a:cubicBezTo>
                    <a:pt x="111530" y="704862"/>
                    <a:pt x="110142" y="699782"/>
                    <a:pt x="108285" y="695325"/>
                  </a:cubicBezTo>
                  <a:cubicBezTo>
                    <a:pt x="104215" y="685557"/>
                    <a:pt x="98500" y="680777"/>
                    <a:pt x="91616" y="673894"/>
                  </a:cubicBezTo>
                  <a:cubicBezTo>
                    <a:pt x="90029" y="670719"/>
                    <a:pt x="88578" y="667472"/>
                    <a:pt x="86854" y="664369"/>
                  </a:cubicBezTo>
                  <a:cubicBezTo>
                    <a:pt x="84606" y="660323"/>
                    <a:pt x="81590" y="656692"/>
                    <a:pt x="79710" y="652462"/>
                  </a:cubicBezTo>
                  <a:cubicBezTo>
                    <a:pt x="75220" y="642359"/>
                    <a:pt x="75621" y="629323"/>
                    <a:pt x="67804" y="621506"/>
                  </a:cubicBezTo>
                  <a:cubicBezTo>
                    <a:pt x="46942" y="600644"/>
                    <a:pt x="72466" y="627102"/>
                    <a:pt x="55897" y="607219"/>
                  </a:cubicBezTo>
                  <a:cubicBezTo>
                    <a:pt x="40622" y="588890"/>
                    <a:pt x="55813" y="610663"/>
                    <a:pt x="43991" y="592931"/>
                  </a:cubicBezTo>
                  <a:cubicBezTo>
                    <a:pt x="44785" y="581025"/>
                    <a:pt x="44511" y="568999"/>
                    <a:pt x="46372" y="557212"/>
                  </a:cubicBezTo>
                  <a:cubicBezTo>
                    <a:pt x="46926" y="553706"/>
                    <a:pt x="49737" y="550950"/>
                    <a:pt x="51135" y="547687"/>
                  </a:cubicBezTo>
                  <a:cubicBezTo>
                    <a:pt x="52124" y="545380"/>
                    <a:pt x="52722" y="542925"/>
                    <a:pt x="53516" y="540544"/>
                  </a:cubicBezTo>
                  <a:cubicBezTo>
                    <a:pt x="50341" y="539750"/>
                    <a:pt x="46505" y="540257"/>
                    <a:pt x="43991" y="538162"/>
                  </a:cubicBezTo>
                  <a:cubicBezTo>
                    <a:pt x="41264" y="535889"/>
                    <a:pt x="39709" y="532154"/>
                    <a:pt x="39229" y="528637"/>
                  </a:cubicBezTo>
                  <a:cubicBezTo>
                    <a:pt x="37296" y="514459"/>
                    <a:pt x="38622" y="499974"/>
                    <a:pt x="36847" y="485775"/>
                  </a:cubicBezTo>
                  <a:cubicBezTo>
                    <a:pt x="36224" y="480794"/>
                    <a:pt x="36262" y="474271"/>
                    <a:pt x="32085" y="471487"/>
                  </a:cubicBezTo>
                  <a:lnTo>
                    <a:pt x="24941" y="466725"/>
                  </a:lnTo>
                  <a:cubicBezTo>
                    <a:pt x="24147" y="464344"/>
                    <a:pt x="22310" y="462079"/>
                    <a:pt x="22560" y="459581"/>
                  </a:cubicBezTo>
                  <a:cubicBezTo>
                    <a:pt x="24679" y="438387"/>
                    <a:pt x="27545" y="445071"/>
                    <a:pt x="41610" y="431006"/>
                  </a:cubicBezTo>
                  <a:cubicBezTo>
                    <a:pt x="44207" y="428409"/>
                    <a:pt x="53502" y="413746"/>
                    <a:pt x="60660" y="411956"/>
                  </a:cubicBezTo>
                  <a:cubicBezTo>
                    <a:pt x="67633" y="410213"/>
                    <a:pt x="74947" y="410369"/>
                    <a:pt x="82091" y="409575"/>
                  </a:cubicBezTo>
                  <a:cubicBezTo>
                    <a:pt x="83679" y="407194"/>
                    <a:pt x="84619" y="404219"/>
                    <a:pt x="86854" y="402431"/>
                  </a:cubicBezTo>
                  <a:cubicBezTo>
                    <a:pt x="88814" y="400863"/>
                    <a:pt x="92222" y="401825"/>
                    <a:pt x="93997" y="400050"/>
                  </a:cubicBezTo>
                  <a:cubicBezTo>
                    <a:pt x="98044" y="396002"/>
                    <a:pt x="100347" y="390525"/>
                    <a:pt x="103522" y="385762"/>
                  </a:cubicBezTo>
                  <a:lnTo>
                    <a:pt x="108285" y="378619"/>
                  </a:lnTo>
                  <a:cubicBezTo>
                    <a:pt x="107491" y="370681"/>
                    <a:pt x="107698" y="362579"/>
                    <a:pt x="105904" y="354806"/>
                  </a:cubicBezTo>
                  <a:cubicBezTo>
                    <a:pt x="105260" y="352017"/>
                    <a:pt x="101963" y="350403"/>
                    <a:pt x="101141" y="347662"/>
                  </a:cubicBezTo>
                  <a:cubicBezTo>
                    <a:pt x="99528" y="342286"/>
                    <a:pt x="99861" y="336497"/>
                    <a:pt x="98760" y="330994"/>
                  </a:cubicBezTo>
                  <a:cubicBezTo>
                    <a:pt x="98268" y="328533"/>
                    <a:pt x="98710" y="324782"/>
                    <a:pt x="96379" y="323850"/>
                  </a:cubicBezTo>
                  <a:cubicBezTo>
                    <a:pt x="89705" y="321181"/>
                    <a:pt x="82072" y="322419"/>
                    <a:pt x="74947" y="321469"/>
                  </a:cubicBezTo>
                  <a:cubicBezTo>
                    <a:pt x="70161" y="320831"/>
                    <a:pt x="65422" y="319881"/>
                    <a:pt x="60660" y="319087"/>
                  </a:cubicBezTo>
                  <a:cubicBezTo>
                    <a:pt x="59866" y="310356"/>
                    <a:pt x="59998" y="301491"/>
                    <a:pt x="58279" y="292894"/>
                  </a:cubicBezTo>
                  <a:cubicBezTo>
                    <a:pt x="57583" y="289413"/>
                    <a:pt x="54762" y="286693"/>
                    <a:pt x="53516" y="283369"/>
                  </a:cubicBezTo>
                  <a:cubicBezTo>
                    <a:pt x="52367" y="280305"/>
                    <a:pt x="51720" y="277064"/>
                    <a:pt x="51135" y="273844"/>
                  </a:cubicBezTo>
                  <a:cubicBezTo>
                    <a:pt x="50131" y="268322"/>
                    <a:pt x="50016" y="262644"/>
                    <a:pt x="48754" y="257175"/>
                  </a:cubicBezTo>
                  <a:cubicBezTo>
                    <a:pt x="46430" y="247104"/>
                    <a:pt x="41932" y="236066"/>
                    <a:pt x="34466" y="228600"/>
                  </a:cubicBezTo>
                  <a:lnTo>
                    <a:pt x="27322" y="221456"/>
                  </a:lnTo>
                  <a:cubicBezTo>
                    <a:pt x="25735" y="218281"/>
                    <a:pt x="23958" y="215194"/>
                    <a:pt x="22560" y="211931"/>
                  </a:cubicBezTo>
                  <a:cubicBezTo>
                    <a:pt x="21571" y="209624"/>
                    <a:pt x="21720" y="206768"/>
                    <a:pt x="20179" y="204787"/>
                  </a:cubicBezTo>
                  <a:cubicBezTo>
                    <a:pt x="16044" y="199471"/>
                    <a:pt x="5891" y="190500"/>
                    <a:pt x="5891" y="190500"/>
                  </a:cubicBezTo>
                  <a:cubicBezTo>
                    <a:pt x="5097" y="188119"/>
                    <a:pt x="4119" y="185791"/>
                    <a:pt x="3510" y="183356"/>
                  </a:cubicBezTo>
                  <a:cubicBezTo>
                    <a:pt x="1173" y="174007"/>
                    <a:pt x="-3057" y="151318"/>
                    <a:pt x="3510" y="145256"/>
                  </a:cubicBezTo>
                  <a:cubicBezTo>
                    <a:pt x="10533" y="138773"/>
                    <a:pt x="22560" y="143669"/>
                    <a:pt x="32085" y="142875"/>
                  </a:cubicBezTo>
                  <a:cubicBezTo>
                    <a:pt x="32879" y="128587"/>
                    <a:pt x="33109" y="114257"/>
                    <a:pt x="34466" y="100012"/>
                  </a:cubicBezTo>
                  <a:cubicBezTo>
                    <a:pt x="34704" y="97514"/>
                    <a:pt x="36570" y="95363"/>
                    <a:pt x="36847" y="92869"/>
                  </a:cubicBezTo>
                  <a:cubicBezTo>
                    <a:pt x="38165" y="81009"/>
                    <a:pt x="35456" y="68470"/>
                    <a:pt x="39229" y="57150"/>
                  </a:cubicBezTo>
                  <a:cubicBezTo>
                    <a:pt x="41359" y="50760"/>
                    <a:pt x="53516" y="42862"/>
                    <a:pt x="53516" y="42862"/>
                  </a:cubicBezTo>
                  <a:cubicBezTo>
                    <a:pt x="49547" y="35718"/>
                    <a:pt x="47132" y="27455"/>
                    <a:pt x="41610" y="21431"/>
                  </a:cubicBezTo>
                  <a:cubicBezTo>
                    <a:pt x="30545" y="9360"/>
                    <a:pt x="3801" y="16425"/>
                    <a:pt x="53516" y="11906"/>
                  </a:cubicBezTo>
                  <a:cubicBezTo>
                    <a:pt x="67804" y="12700"/>
                    <a:pt x="82873" y="9560"/>
                    <a:pt x="96379" y="14287"/>
                  </a:cubicBezTo>
                  <a:cubicBezTo>
                    <a:pt x="101117" y="15945"/>
                    <a:pt x="100396" y="23610"/>
                    <a:pt x="101141" y="28575"/>
                  </a:cubicBezTo>
                  <a:cubicBezTo>
                    <a:pt x="102793" y="39592"/>
                    <a:pt x="102728" y="50800"/>
                    <a:pt x="103522" y="61912"/>
                  </a:cubicBezTo>
                  <a:cubicBezTo>
                    <a:pt x="108285" y="61118"/>
                    <a:pt x="113414" y="61529"/>
                    <a:pt x="117810" y="59531"/>
                  </a:cubicBezTo>
                  <a:cubicBezTo>
                    <a:pt x="122437" y="57428"/>
                    <a:pt x="125650" y="53055"/>
                    <a:pt x="129716" y="50006"/>
                  </a:cubicBezTo>
                  <a:cubicBezTo>
                    <a:pt x="137100" y="44468"/>
                    <a:pt x="135766" y="45609"/>
                    <a:pt x="144004" y="42862"/>
                  </a:cubicBezTo>
                  <a:cubicBezTo>
                    <a:pt x="155116" y="43656"/>
                    <a:pt x="166370" y="43308"/>
                    <a:pt x="177341" y="45244"/>
                  </a:cubicBezTo>
                  <a:cubicBezTo>
                    <a:pt x="180159" y="45741"/>
                    <a:pt x="182000" y="48586"/>
                    <a:pt x="184485" y="50006"/>
                  </a:cubicBezTo>
                  <a:cubicBezTo>
                    <a:pt x="187567" y="51767"/>
                    <a:pt x="190835" y="53181"/>
                    <a:pt x="194010" y="54769"/>
                  </a:cubicBezTo>
                  <a:cubicBezTo>
                    <a:pt x="202741" y="53975"/>
                    <a:pt x="211525" y="53627"/>
                    <a:pt x="220204" y="52387"/>
                  </a:cubicBezTo>
                  <a:cubicBezTo>
                    <a:pt x="222689" y="52032"/>
                    <a:pt x="225419" y="51613"/>
                    <a:pt x="227347" y="50006"/>
                  </a:cubicBezTo>
                  <a:cubicBezTo>
                    <a:pt x="230396" y="47465"/>
                    <a:pt x="232110" y="43656"/>
                    <a:pt x="234491" y="40481"/>
                  </a:cubicBezTo>
                  <a:cubicBezTo>
                    <a:pt x="237188" y="13510"/>
                    <a:pt x="214648" y="6747"/>
                    <a:pt x="210679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854553" y="2853300"/>
              <a:ext cx="107156" cy="331299"/>
            </a:xfrm>
            <a:custGeom>
              <a:avLst/>
              <a:gdLst>
                <a:gd name="connsiteX0" fmla="*/ 56304 w 125360"/>
                <a:gd name="connsiteY0" fmla="*/ 24578 h 362715"/>
                <a:gd name="connsiteX1" fmla="*/ 56304 w 125360"/>
                <a:gd name="connsiteY1" fmla="*/ 24578 h 362715"/>
                <a:gd name="connsiteX2" fmla="*/ 68210 w 125360"/>
                <a:gd name="connsiteY2" fmla="*/ 41247 h 362715"/>
                <a:gd name="connsiteX3" fmla="*/ 82498 w 125360"/>
                <a:gd name="connsiteY3" fmla="*/ 53153 h 362715"/>
                <a:gd name="connsiteX4" fmla="*/ 89642 w 125360"/>
                <a:gd name="connsiteY4" fmla="*/ 60297 h 362715"/>
                <a:gd name="connsiteX5" fmla="*/ 99167 w 125360"/>
                <a:gd name="connsiteY5" fmla="*/ 79347 h 362715"/>
                <a:gd name="connsiteX6" fmla="*/ 103929 w 125360"/>
                <a:gd name="connsiteY6" fmla="*/ 93634 h 362715"/>
                <a:gd name="connsiteX7" fmla="*/ 106310 w 125360"/>
                <a:gd name="connsiteY7" fmla="*/ 100778 h 362715"/>
                <a:gd name="connsiteX8" fmla="*/ 108692 w 125360"/>
                <a:gd name="connsiteY8" fmla="*/ 107922 h 362715"/>
                <a:gd name="connsiteX9" fmla="*/ 111073 w 125360"/>
                <a:gd name="connsiteY9" fmla="*/ 153165 h 362715"/>
                <a:gd name="connsiteX10" fmla="*/ 115835 w 125360"/>
                <a:gd name="connsiteY10" fmla="*/ 174597 h 362715"/>
                <a:gd name="connsiteX11" fmla="*/ 120598 w 125360"/>
                <a:gd name="connsiteY11" fmla="*/ 188884 h 362715"/>
                <a:gd name="connsiteX12" fmla="*/ 125360 w 125360"/>
                <a:gd name="connsiteY12" fmla="*/ 196028 h 362715"/>
                <a:gd name="connsiteX13" fmla="*/ 122979 w 125360"/>
                <a:gd name="connsiteY13" fmla="*/ 222222 h 362715"/>
                <a:gd name="connsiteX14" fmla="*/ 115835 w 125360"/>
                <a:gd name="connsiteY14" fmla="*/ 246034 h 362715"/>
                <a:gd name="connsiteX15" fmla="*/ 111073 w 125360"/>
                <a:gd name="connsiteY15" fmla="*/ 276990 h 362715"/>
                <a:gd name="connsiteX16" fmla="*/ 106310 w 125360"/>
                <a:gd name="connsiteY16" fmla="*/ 298422 h 362715"/>
                <a:gd name="connsiteX17" fmla="*/ 103929 w 125360"/>
                <a:gd name="connsiteY17" fmla="*/ 348428 h 362715"/>
                <a:gd name="connsiteX18" fmla="*/ 89642 w 125360"/>
                <a:gd name="connsiteY18" fmla="*/ 357953 h 362715"/>
                <a:gd name="connsiteX19" fmla="*/ 82498 w 125360"/>
                <a:gd name="connsiteY19" fmla="*/ 362715 h 362715"/>
                <a:gd name="connsiteX20" fmla="*/ 46779 w 125360"/>
                <a:gd name="connsiteY20" fmla="*/ 362715 h 362715"/>
                <a:gd name="connsiteX21" fmla="*/ 42017 w 125360"/>
                <a:gd name="connsiteY21" fmla="*/ 341284 h 362715"/>
                <a:gd name="connsiteX22" fmla="*/ 37254 w 125360"/>
                <a:gd name="connsiteY22" fmla="*/ 317472 h 362715"/>
                <a:gd name="connsiteX23" fmla="*/ 34873 w 125360"/>
                <a:gd name="connsiteY23" fmla="*/ 279372 h 362715"/>
                <a:gd name="connsiteX24" fmla="*/ 30110 w 125360"/>
                <a:gd name="connsiteY24" fmla="*/ 272228 h 362715"/>
                <a:gd name="connsiteX25" fmla="*/ 15823 w 125360"/>
                <a:gd name="connsiteY25" fmla="*/ 241272 h 362715"/>
                <a:gd name="connsiteX26" fmla="*/ 11060 w 125360"/>
                <a:gd name="connsiteY26" fmla="*/ 226984 h 362715"/>
                <a:gd name="connsiteX27" fmla="*/ 6298 w 125360"/>
                <a:gd name="connsiteY27" fmla="*/ 210315 h 362715"/>
                <a:gd name="connsiteX28" fmla="*/ 3917 w 125360"/>
                <a:gd name="connsiteY28" fmla="*/ 191265 h 362715"/>
                <a:gd name="connsiteX29" fmla="*/ 3917 w 125360"/>
                <a:gd name="connsiteY29" fmla="*/ 160309 h 362715"/>
                <a:gd name="connsiteX30" fmla="*/ 18204 w 125360"/>
                <a:gd name="connsiteY30" fmla="*/ 155547 h 362715"/>
                <a:gd name="connsiteX31" fmla="*/ 37254 w 125360"/>
                <a:gd name="connsiteY31" fmla="*/ 148403 h 362715"/>
                <a:gd name="connsiteX32" fmla="*/ 46779 w 125360"/>
                <a:gd name="connsiteY32" fmla="*/ 146022 h 362715"/>
                <a:gd name="connsiteX33" fmla="*/ 53923 w 125360"/>
                <a:gd name="connsiteY33" fmla="*/ 141259 h 362715"/>
                <a:gd name="connsiteX34" fmla="*/ 58685 w 125360"/>
                <a:gd name="connsiteY34" fmla="*/ 148403 h 362715"/>
                <a:gd name="connsiteX35" fmla="*/ 61067 w 125360"/>
                <a:gd name="connsiteY35" fmla="*/ 155547 h 362715"/>
                <a:gd name="connsiteX36" fmla="*/ 46779 w 125360"/>
                <a:gd name="connsiteY36" fmla="*/ 146022 h 362715"/>
                <a:gd name="connsiteX37" fmla="*/ 42017 w 125360"/>
                <a:gd name="connsiteY37" fmla="*/ 72203 h 362715"/>
                <a:gd name="connsiteX38" fmla="*/ 37254 w 125360"/>
                <a:gd name="connsiteY38" fmla="*/ 53153 h 362715"/>
                <a:gd name="connsiteX39" fmla="*/ 30110 w 125360"/>
                <a:gd name="connsiteY39" fmla="*/ 38865 h 362715"/>
                <a:gd name="connsiteX40" fmla="*/ 34873 w 125360"/>
                <a:gd name="connsiteY40" fmla="*/ 17434 h 362715"/>
                <a:gd name="connsiteX41" fmla="*/ 42017 w 125360"/>
                <a:gd name="connsiteY41" fmla="*/ 15053 h 362715"/>
                <a:gd name="connsiteX42" fmla="*/ 53923 w 125360"/>
                <a:gd name="connsiteY42" fmla="*/ 765 h 362715"/>
                <a:gd name="connsiteX43" fmla="*/ 56304 w 125360"/>
                <a:gd name="connsiteY43" fmla="*/ 24578 h 36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5360" h="362715">
                  <a:moveTo>
                    <a:pt x="56304" y="24578"/>
                  </a:moveTo>
                  <a:lnTo>
                    <a:pt x="56304" y="24578"/>
                  </a:lnTo>
                  <a:cubicBezTo>
                    <a:pt x="60273" y="30134"/>
                    <a:pt x="63596" y="36214"/>
                    <a:pt x="68210" y="41247"/>
                  </a:cubicBezTo>
                  <a:cubicBezTo>
                    <a:pt x="72399" y="45817"/>
                    <a:pt x="77864" y="49034"/>
                    <a:pt x="82498" y="53153"/>
                  </a:cubicBezTo>
                  <a:cubicBezTo>
                    <a:pt x="85015" y="55390"/>
                    <a:pt x="87261" y="57916"/>
                    <a:pt x="89642" y="60297"/>
                  </a:cubicBezTo>
                  <a:cubicBezTo>
                    <a:pt x="96536" y="80980"/>
                    <a:pt x="85108" y="48415"/>
                    <a:pt x="99167" y="79347"/>
                  </a:cubicBezTo>
                  <a:cubicBezTo>
                    <a:pt x="101244" y="83917"/>
                    <a:pt x="102342" y="88872"/>
                    <a:pt x="103929" y="93634"/>
                  </a:cubicBezTo>
                  <a:lnTo>
                    <a:pt x="106310" y="100778"/>
                  </a:lnTo>
                  <a:lnTo>
                    <a:pt x="108692" y="107922"/>
                  </a:lnTo>
                  <a:cubicBezTo>
                    <a:pt x="109486" y="123003"/>
                    <a:pt x="109819" y="138115"/>
                    <a:pt x="111073" y="153165"/>
                  </a:cubicBezTo>
                  <a:cubicBezTo>
                    <a:pt x="111334" y="156302"/>
                    <a:pt x="114705" y="170831"/>
                    <a:pt x="115835" y="174597"/>
                  </a:cubicBezTo>
                  <a:cubicBezTo>
                    <a:pt x="117278" y="179405"/>
                    <a:pt x="117814" y="184707"/>
                    <a:pt x="120598" y="188884"/>
                  </a:cubicBezTo>
                  <a:lnTo>
                    <a:pt x="125360" y="196028"/>
                  </a:lnTo>
                  <a:cubicBezTo>
                    <a:pt x="124566" y="204759"/>
                    <a:pt x="124138" y="213532"/>
                    <a:pt x="122979" y="222222"/>
                  </a:cubicBezTo>
                  <a:cubicBezTo>
                    <a:pt x="121393" y="234115"/>
                    <a:pt x="118546" y="232480"/>
                    <a:pt x="115835" y="246034"/>
                  </a:cubicBezTo>
                  <a:cubicBezTo>
                    <a:pt x="110376" y="273330"/>
                    <a:pt x="116838" y="239512"/>
                    <a:pt x="111073" y="276990"/>
                  </a:cubicBezTo>
                  <a:cubicBezTo>
                    <a:pt x="109862" y="284860"/>
                    <a:pt x="108209" y="290829"/>
                    <a:pt x="106310" y="298422"/>
                  </a:cubicBezTo>
                  <a:cubicBezTo>
                    <a:pt x="105516" y="315091"/>
                    <a:pt x="106672" y="331968"/>
                    <a:pt x="103929" y="348428"/>
                  </a:cubicBezTo>
                  <a:cubicBezTo>
                    <a:pt x="102698" y="355815"/>
                    <a:pt x="94251" y="355649"/>
                    <a:pt x="89642" y="357953"/>
                  </a:cubicBezTo>
                  <a:cubicBezTo>
                    <a:pt x="87082" y="359233"/>
                    <a:pt x="82498" y="362715"/>
                    <a:pt x="82498" y="362715"/>
                  </a:cubicBezTo>
                  <a:lnTo>
                    <a:pt x="46779" y="362715"/>
                  </a:lnTo>
                  <a:cubicBezTo>
                    <a:pt x="45192" y="355571"/>
                    <a:pt x="43452" y="348460"/>
                    <a:pt x="42017" y="341284"/>
                  </a:cubicBezTo>
                  <a:cubicBezTo>
                    <a:pt x="36180" y="312100"/>
                    <a:pt x="42783" y="339591"/>
                    <a:pt x="37254" y="317472"/>
                  </a:cubicBezTo>
                  <a:cubicBezTo>
                    <a:pt x="36460" y="304772"/>
                    <a:pt x="36858" y="291941"/>
                    <a:pt x="34873" y="279372"/>
                  </a:cubicBezTo>
                  <a:cubicBezTo>
                    <a:pt x="34427" y="276545"/>
                    <a:pt x="31309" y="274827"/>
                    <a:pt x="30110" y="272228"/>
                  </a:cubicBezTo>
                  <a:cubicBezTo>
                    <a:pt x="14227" y="237815"/>
                    <a:pt x="27100" y="258187"/>
                    <a:pt x="15823" y="241272"/>
                  </a:cubicBezTo>
                  <a:cubicBezTo>
                    <a:pt x="14235" y="236509"/>
                    <a:pt x="12277" y="231854"/>
                    <a:pt x="11060" y="226984"/>
                  </a:cubicBezTo>
                  <a:cubicBezTo>
                    <a:pt x="8070" y="215024"/>
                    <a:pt x="9714" y="220564"/>
                    <a:pt x="6298" y="210315"/>
                  </a:cubicBezTo>
                  <a:cubicBezTo>
                    <a:pt x="5504" y="203965"/>
                    <a:pt x="4969" y="197577"/>
                    <a:pt x="3917" y="191265"/>
                  </a:cubicBezTo>
                  <a:cubicBezTo>
                    <a:pt x="2107" y="180405"/>
                    <a:pt x="-3912" y="172611"/>
                    <a:pt x="3917" y="160309"/>
                  </a:cubicBezTo>
                  <a:cubicBezTo>
                    <a:pt x="6612" y="156074"/>
                    <a:pt x="13543" y="157412"/>
                    <a:pt x="18204" y="155547"/>
                  </a:cubicBezTo>
                  <a:cubicBezTo>
                    <a:pt x="24502" y="153027"/>
                    <a:pt x="30716" y="150271"/>
                    <a:pt x="37254" y="148403"/>
                  </a:cubicBezTo>
                  <a:cubicBezTo>
                    <a:pt x="40401" y="147504"/>
                    <a:pt x="43604" y="146816"/>
                    <a:pt x="46779" y="146022"/>
                  </a:cubicBezTo>
                  <a:cubicBezTo>
                    <a:pt x="49160" y="144434"/>
                    <a:pt x="51117" y="140698"/>
                    <a:pt x="53923" y="141259"/>
                  </a:cubicBezTo>
                  <a:cubicBezTo>
                    <a:pt x="56729" y="141820"/>
                    <a:pt x="57405" y="145843"/>
                    <a:pt x="58685" y="148403"/>
                  </a:cubicBezTo>
                  <a:cubicBezTo>
                    <a:pt x="59808" y="150648"/>
                    <a:pt x="63528" y="156039"/>
                    <a:pt x="61067" y="155547"/>
                  </a:cubicBezTo>
                  <a:cubicBezTo>
                    <a:pt x="55454" y="154425"/>
                    <a:pt x="46779" y="146022"/>
                    <a:pt x="46779" y="146022"/>
                  </a:cubicBezTo>
                  <a:cubicBezTo>
                    <a:pt x="37129" y="117067"/>
                    <a:pt x="46593" y="147705"/>
                    <a:pt x="42017" y="72203"/>
                  </a:cubicBezTo>
                  <a:cubicBezTo>
                    <a:pt x="41830" y="69114"/>
                    <a:pt x="39248" y="57142"/>
                    <a:pt x="37254" y="53153"/>
                  </a:cubicBezTo>
                  <a:cubicBezTo>
                    <a:pt x="28019" y="34680"/>
                    <a:pt x="36100" y="56829"/>
                    <a:pt x="30110" y="38865"/>
                  </a:cubicBezTo>
                  <a:cubicBezTo>
                    <a:pt x="31698" y="31721"/>
                    <a:pt x="31600" y="23979"/>
                    <a:pt x="34873" y="17434"/>
                  </a:cubicBezTo>
                  <a:cubicBezTo>
                    <a:pt x="35996" y="15189"/>
                    <a:pt x="39928" y="16445"/>
                    <a:pt x="42017" y="15053"/>
                  </a:cubicBezTo>
                  <a:cubicBezTo>
                    <a:pt x="44177" y="13613"/>
                    <a:pt x="53247" y="4143"/>
                    <a:pt x="53923" y="765"/>
                  </a:cubicBezTo>
                  <a:cubicBezTo>
                    <a:pt x="55013" y="-4683"/>
                    <a:pt x="55907" y="20609"/>
                    <a:pt x="56304" y="2457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89708" y="5013139"/>
            <a:ext cx="264988" cy="264271"/>
            <a:chOff x="7791450" y="3166231"/>
            <a:chExt cx="609600" cy="457200"/>
          </a:xfrm>
          <a:solidFill>
            <a:srgbClr val="FFFF00"/>
          </a:solidFill>
        </p:grpSpPr>
        <p:sp>
          <p:nvSpPr>
            <p:cNvPr id="91" name="Block Arc 90"/>
            <p:cNvSpPr/>
            <p:nvPr/>
          </p:nvSpPr>
          <p:spPr>
            <a:xfrm flipV="1">
              <a:off x="7791450" y="3300056"/>
              <a:ext cx="609600" cy="228600"/>
            </a:xfrm>
            <a:prstGeom prst="blockArc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931620" y="3166231"/>
              <a:ext cx="329259" cy="457200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Block Arc 89"/>
            <p:cNvSpPr/>
            <p:nvPr/>
          </p:nvSpPr>
          <p:spPr>
            <a:xfrm>
              <a:off x="7791450" y="3276600"/>
              <a:ext cx="609600" cy="228600"/>
            </a:xfrm>
            <a:prstGeom prst="blockArc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5400000">
              <a:off x="8288832" y="3358768"/>
              <a:ext cx="115171" cy="96880"/>
            </a:xfrm>
            <a:prstGeom prst="blockArc">
              <a:avLst>
                <a:gd name="adj1" fmla="val 10718228"/>
                <a:gd name="adj2" fmla="val 0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 flipH="1">
              <a:off x="7789009" y="3358769"/>
              <a:ext cx="115171" cy="96880"/>
            </a:xfrm>
            <a:prstGeom prst="blockArc">
              <a:avLst>
                <a:gd name="adj1" fmla="val 10718228"/>
                <a:gd name="adj2" fmla="val 0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Oval 97"/>
          <p:cNvSpPr>
            <a:spLocks noChangeAspect="1"/>
          </p:cNvSpPr>
          <p:nvPr/>
        </p:nvSpPr>
        <p:spPr>
          <a:xfrm>
            <a:off x="2726820" y="4210677"/>
            <a:ext cx="190764" cy="187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735967" y="3748952"/>
            <a:ext cx="172471" cy="170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2667000" y="3265694"/>
            <a:ext cx="310405" cy="305250"/>
            <a:chOff x="7315200" y="3018950"/>
            <a:chExt cx="586140" cy="828028"/>
          </a:xfrm>
          <a:solidFill>
            <a:schemeClr val="tx2">
              <a:lumMod val="75000"/>
            </a:schemeClr>
          </a:solidFill>
        </p:grpSpPr>
        <p:sp>
          <p:nvSpPr>
            <p:cNvPr id="108" name="Parallelogram 107"/>
            <p:cNvSpPr/>
            <p:nvPr/>
          </p:nvSpPr>
          <p:spPr>
            <a:xfrm rot="2381922">
              <a:off x="7315200" y="3018950"/>
              <a:ext cx="228600" cy="486250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arallelogram 108"/>
            <p:cNvSpPr/>
            <p:nvPr/>
          </p:nvSpPr>
          <p:spPr>
            <a:xfrm rot="2381922">
              <a:off x="7672740" y="3360728"/>
              <a:ext cx="228600" cy="486250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8" idx="2"/>
              <a:endCxn id="109" idx="5"/>
            </p:cNvCxnSpPr>
            <p:nvPr/>
          </p:nvCxnSpPr>
          <p:spPr>
            <a:xfrm>
              <a:off x="7495458" y="3316832"/>
              <a:ext cx="225624" cy="2322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Parallelogram 109"/>
            <p:cNvSpPr/>
            <p:nvPr/>
          </p:nvSpPr>
          <p:spPr>
            <a:xfrm rot="19116795" flipV="1">
              <a:off x="7534602" y="3373939"/>
              <a:ext cx="152400" cy="114552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507323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8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70030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7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85853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9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706878" y="1535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11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67200" y="1535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10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57642" y="1535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12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79784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1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31198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2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96233" y="4570263"/>
            <a:ext cx="251940" cy="267381"/>
            <a:chOff x="7467600" y="3048000"/>
            <a:chExt cx="405897" cy="469646"/>
          </a:xfrm>
        </p:grpSpPr>
        <p:sp>
          <p:nvSpPr>
            <p:cNvPr id="113" name="Oval 112"/>
            <p:cNvSpPr/>
            <p:nvPr/>
          </p:nvSpPr>
          <p:spPr>
            <a:xfrm>
              <a:off x="7467600" y="3048000"/>
              <a:ext cx="405897" cy="4696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7747918" y="3359069"/>
              <a:ext cx="60883" cy="60306"/>
            </a:xfrm>
            <a:prstGeom prst="ellipse">
              <a:avLst/>
            </a:prstGeom>
            <a:solidFill>
              <a:srgbClr val="E7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7486144" y="3186578"/>
              <a:ext cx="368808" cy="457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7486144" y="3298665"/>
              <a:ext cx="368808" cy="6810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ord 2"/>
            <p:cNvSpPr/>
            <p:nvPr/>
          </p:nvSpPr>
          <p:spPr>
            <a:xfrm>
              <a:off x="7543799" y="3062050"/>
              <a:ext cx="265001" cy="100250"/>
            </a:xfrm>
            <a:prstGeom prst="chord">
              <a:avLst>
                <a:gd name="adj1" fmla="val 10107663"/>
                <a:gd name="adj2" fmla="val 528582"/>
              </a:avLst>
            </a:prstGeom>
            <a:solidFill>
              <a:srgbClr val="E06B0A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/>
            <p:cNvSpPr/>
            <p:nvPr/>
          </p:nvSpPr>
          <p:spPr>
            <a:xfrm flipV="1">
              <a:off x="7540986" y="3367389"/>
              <a:ext cx="270625" cy="141266"/>
            </a:xfrm>
            <a:prstGeom prst="chord">
              <a:avLst>
                <a:gd name="adj1" fmla="val 10107663"/>
                <a:gd name="adj2" fmla="val 528582"/>
              </a:avLst>
            </a:prstGeom>
            <a:solidFill>
              <a:srgbClr val="E06B0A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>
            <a:spLocks noChangeAspect="1"/>
          </p:cNvSpPr>
          <p:nvPr/>
        </p:nvSpPr>
        <p:spPr>
          <a:xfrm>
            <a:off x="3144372" y="505800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3576789" y="5049923"/>
            <a:ext cx="174652" cy="171745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4021797" y="5055736"/>
            <a:ext cx="174652" cy="171745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4450014" y="5049923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4886627" y="5049923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5319042" y="5049923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5759854" y="505800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6200665" y="5049923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145075" y="462616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3577492" y="4618081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4022500" y="4623894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450717" y="4618081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887330" y="4618081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5319745" y="4618081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5760556" y="4626160"/>
            <a:ext cx="174652" cy="171745"/>
          </a:xfrm>
          <a:prstGeom prst="ellipse">
            <a:avLst/>
          </a:prstGeom>
          <a:solidFill>
            <a:srgbClr val="E06B0A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6201368" y="4618081"/>
            <a:ext cx="174652" cy="171745"/>
          </a:xfrm>
          <a:prstGeom prst="ellipse">
            <a:avLst/>
          </a:prstGeom>
          <a:solidFill>
            <a:srgbClr val="E06B0A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3150225" y="420745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3582643" y="4199372"/>
            <a:ext cx="174652" cy="17174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4027650" y="4205185"/>
            <a:ext cx="174652" cy="17174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4455867" y="4199372"/>
            <a:ext cx="174652" cy="17174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4892480" y="419937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5324895" y="419937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5765707" y="420745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6206518" y="419937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3144371" y="3745817"/>
            <a:ext cx="174652" cy="171745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3576789" y="373773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021796" y="3743551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4450013" y="373773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4886626" y="373773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5319041" y="373773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5759853" y="3745817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>
            <a:off x="6200664" y="373773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3139622" y="332532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3572039" y="3317249"/>
            <a:ext cx="174652" cy="171745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4017047" y="332306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>
            <a:off x="4445264" y="3317249"/>
            <a:ext cx="174652" cy="171745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4881877" y="3317249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5314292" y="3317249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>
            <a:off x="5755104" y="332532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6195915" y="3317249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3131631" y="2874833"/>
            <a:ext cx="174652" cy="171745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564048" y="2866754"/>
            <a:ext cx="174652" cy="171745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009056" y="2872567"/>
            <a:ext cx="174652" cy="171745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4437273" y="2866754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4873886" y="2866754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5306301" y="2866754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5747112" y="2874833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6187924" y="2866754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3139622" y="2454230"/>
            <a:ext cx="174652" cy="171745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3572039" y="244615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4017047" y="2451964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>
            <a:spLocks noChangeAspect="1"/>
          </p:cNvSpPr>
          <p:nvPr/>
        </p:nvSpPr>
        <p:spPr>
          <a:xfrm>
            <a:off x="4445264" y="244615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>
            <a:spLocks noChangeAspect="1"/>
          </p:cNvSpPr>
          <p:nvPr/>
        </p:nvSpPr>
        <p:spPr>
          <a:xfrm>
            <a:off x="4881877" y="244615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>
            <a:spLocks noChangeAspect="1"/>
          </p:cNvSpPr>
          <p:nvPr/>
        </p:nvSpPr>
        <p:spPr>
          <a:xfrm>
            <a:off x="5314292" y="244615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5755104" y="245423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6195915" y="244615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3121028" y="2012908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3553445" y="2004829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>
            <a:off x="3998453" y="2010642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4426670" y="2004829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4863283" y="2004829"/>
            <a:ext cx="174652" cy="171745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>
            <a:spLocks noChangeAspect="1"/>
          </p:cNvSpPr>
          <p:nvPr/>
        </p:nvSpPr>
        <p:spPr>
          <a:xfrm>
            <a:off x="5295698" y="2004829"/>
            <a:ext cx="174652" cy="171745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>
            <a:off x="5736509" y="2012908"/>
            <a:ext cx="174652" cy="171745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6177321" y="2004829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4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n 79"/>
          <p:cNvSpPr>
            <a:spLocks noChangeAspect="1"/>
          </p:cNvSpPr>
          <p:nvPr/>
        </p:nvSpPr>
        <p:spPr>
          <a:xfrm>
            <a:off x="2691218" y="2410026"/>
            <a:ext cx="261968" cy="257618"/>
          </a:xfrm>
          <a:prstGeom prst="sun">
            <a:avLst>
              <a:gd name="adj" fmla="val 12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oon 80"/>
          <p:cNvSpPr>
            <a:spLocks noChangeAspect="1"/>
          </p:cNvSpPr>
          <p:nvPr/>
        </p:nvSpPr>
        <p:spPr>
          <a:xfrm>
            <a:off x="2761675" y="2855498"/>
            <a:ext cx="121054" cy="24262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>
            <a:grpSpLocks noChangeAspect="1"/>
          </p:cNvGrpSpPr>
          <p:nvPr/>
        </p:nvGrpSpPr>
        <p:grpSpPr>
          <a:xfrm>
            <a:off x="2734879" y="2015419"/>
            <a:ext cx="174645" cy="171745"/>
            <a:chOff x="7620000" y="2815353"/>
            <a:chExt cx="342900" cy="436281"/>
          </a:xfrm>
        </p:grpSpPr>
        <p:sp>
          <p:nvSpPr>
            <p:cNvPr id="82" name="Oval 81"/>
            <p:cNvSpPr/>
            <p:nvPr/>
          </p:nvSpPr>
          <p:spPr>
            <a:xfrm>
              <a:off x="7620000" y="2815353"/>
              <a:ext cx="342900" cy="43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7671741" y="2846309"/>
              <a:ext cx="150583" cy="401753"/>
            </a:xfrm>
            <a:custGeom>
              <a:avLst/>
              <a:gdLst>
                <a:gd name="connsiteX0" fmla="*/ 210679 w 277354"/>
                <a:gd name="connsiteY0" fmla="*/ 0 h 800178"/>
                <a:gd name="connsiteX1" fmla="*/ 210679 w 277354"/>
                <a:gd name="connsiteY1" fmla="*/ 0 h 800178"/>
                <a:gd name="connsiteX2" fmla="*/ 232110 w 277354"/>
                <a:gd name="connsiteY2" fmla="*/ 16669 h 800178"/>
                <a:gd name="connsiteX3" fmla="*/ 246397 w 277354"/>
                <a:gd name="connsiteY3" fmla="*/ 26194 h 800178"/>
                <a:gd name="connsiteX4" fmla="*/ 253541 w 277354"/>
                <a:gd name="connsiteY4" fmla="*/ 30956 h 800178"/>
                <a:gd name="connsiteX5" fmla="*/ 258304 w 277354"/>
                <a:gd name="connsiteY5" fmla="*/ 38100 h 800178"/>
                <a:gd name="connsiteX6" fmla="*/ 270210 w 277354"/>
                <a:gd name="connsiteY6" fmla="*/ 47625 h 800178"/>
                <a:gd name="connsiteX7" fmla="*/ 272591 w 277354"/>
                <a:gd name="connsiteY7" fmla="*/ 71437 h 800178"/>
                <a:gd name="connsiteX8" fmla="*/ 277354 w 277354"/>
                <a:gd name="connsiteY8" fmla="*/ 85725 h 800178"/>
                <a:gd name="connsiteX9" fmla="*/ 270210 w 277354"/>
                <a:gd name="connsiteY9" fmla="*/ 123825 h 800178"/>
                <a:gd name="connsiteX10" fmla="*/ 267829 w 277354"/>
                <a:gd name="connsiteY10" fmla="*/ 133350 h 800178"/>
                <a:gd name="connsiteX11" fmla="*/ 260685 w 277354"/>
                <a:gd name="connsiteY11" fmla="*/ 135731 h 800178"/>
                <a:gd name="connsiteX12" fmla="*/ 253541 w 277354"/>
                <a:gd name="connsiteY12" fmla="*/ 140494 h 800178"/>
                <a:gd name="connsiteX13" fmla="*/ 241635 w 277354"/>
                <a:gd name="connsiteY13" fmla="*/ 152400 h 800178"/>
                <a:gd name="connsiteX14" fmla="*/ 222585 w 277354"/>
                <a:gd name="connsiteY14" fmla="*/ 154781 h 800178"/>
                <a:gd name="connsiteX15" fmla="*/ 220204 w 277354"/>
                <a:gd name="connsiteY15" fmla="*/ 166687 h 800178"/>
                <a:gd name="connsiteX16" fmla="*/ 215441 w 277354"/>
                <a:gd name="connsiteY16" fmla="*/ 214312 h 800178"/>
                <a:gd name="connsiteX17" fmla="*/ 213060 w 277354"/>
                <a:gd name="connsiteY17" fmla="*/ 221456 h 800178"/>
                <a:gd name="connsiteX18" fmla="*/ 203535 w 277354"/>
                <a:gd name="connsiteY18" fmla="*/ 235744 h 800178"/>
                <a:gd name="connsiteX19" fmla="*/ 194010 w 277354"/>
                <a:gd name="connsiteY19" fmla="*/ 278606 h 800178"/>
                <a:gd name="connsiteX20" fmla="*/ 186866 w 277354"/>
                <a:gd name="connsiteY20" fmla="*/ 283369 h 800178"/>
                <a:gd name="connsiteX21" fmla="*/ 194010 w 277354"/>
                <a:gd name="connsiteY21" fmla="*/ 288131 h 800178"/>
                <a:gd name="connsiteX22" fmla="*/ 201154 w 277354"/>
                <a:gd name="connsiteY22" fmla="*/ 290512 h 800178"/>
                <a:gd name="connsiteX23" fmla="*/ 205916 w 277354"/>
                <a:gd name="connsiteY23" fmla="*/ 297656 h 800178"/>
                <a:gd name="connsiteX24" fmla="*/ 215441 w 277354"/>
                <a:gd name="connsiteY24" fmla="*/ 330994 h 800178"/>
                <a:gd name="connsiteX25" fmla="*/ 217822 w 277354"/>
                <a:gd name="connsiteY25" fmla="*/ 338137 h 800178"/>
                <a:gd name="connsiteX26" fmla="*/ 220204 w 277354"/>
                <a:gd name="connsiteY26" fmla="*/ 345281 h 800178"/>
                <a:gd name="connsiteX27" fmla="*/ 217822 w 277354"/>
                <a:gd name="connsiteY27" fmla="*/ 373856 h 800178"/>
                <a:gd name="connsiteX28" fmla="*/ 208297 w 277354"/>
                <a:gd name="connsiteY28" fmla="*/ 371475 h 800178"/>
                <a:gd name="connsiteX29" fmla="*/ 201154 w 277354"/>
                <a:gd name="connsiteY29" fmla="*/ 366712 h 800178"/>
                <a:gd name="connsiteX30" fmla="*/ 186866 w 277354"/>
                <a:gd name="connsiteY30" fmla="*/ 359569 h 800178"/>
                <a:gd name="connsiteX31" fmla="*/ 182104 w 277354"/>
                <a:gd name="connsiteY31" fmla="*/ 352425 h 800178"/>
                <a:gd name="connsiteX32" fmla="*/ 167816 w 277354"/>
                <a:gd name="connsiteY32" fmla="*/ 345281 h 800178"/>
                <a:gd name="connsiteX33" fmla="*/ 170197 w 277354"/>
                <a:gd name="connsiteY33" fmla="*/ 357187 h 800178"/>
                <a:gd name="connsiteX34" fmla="*/ 174960 w 277354"/>
                <a:gd name="connsiteY34" fmla="*/ 364331 h 800178"/>
                <a:gd name="connsiteX35" fmla="*/ 189247 w 277354"/>
                <a:gd name="connsiteY35" fmla="*/ 376237 h 800178"/>
                <a:gd name="connsiteX36" fmla="*/ 194010 w 277354"/>
                <a:gd name="connsiteY36" fmla="*/ 390525 h 800178"/>
                <a:gd name="connsiteX37" fmla="*/ 196391 w 277354"/>
                <a:gd name="connsiteY37" fmla="*/ 397669 h 800178"/>
                <a:gd name="connsiteX38" fmla="*/ 201154 w 277354"/>
                <a:gd name="connsiteY38" fmla="*/ 409575 h 800178"/>
                <a:gd name="connsiteX39" fmla="*/ 205916 w 277354"/>
                <a:gd name="connsiteY39" fmla="*/ 428625 h 800178"/>
                <a:gd name="connsiteX40" fmla="*/ 210679 w 277354"/>
                <a:gd name="connsiteY40" fmla="*/ 435769 h 800178"/>
                <a:gd name="connsiteX41" fmla="*/ 253541 w 277354"/>
                <a:gd name="connsiteY41" fmla="*/ 438150 h 800178"/>
                <a:gd name="connsiteX42" fmla="*/ 258304 w 277354"/>
                <a:gd name="connsiteY42" fmla="*/ 495300 h 800178"/>
                <a:gd name="connsiteX43" fmla="*/ 255922 w 277354"/>
                <a:gd name="connsiteY43" fmla="*/ 538162 h 800178"/>
                <a:gd name="connsiteX44" fmla="*/ 248779 w 277354"/>
                <a:gd name="connsiteY44" fmla="*/ 545306 h 800178"/>
                <a:gd name="connsiteX45" fmla="*/ 234491 w 277354"/>
                <a:gd name="connsiteY45" fmla="*/ 561975 h 800178"/>
                <a:gd name="connsiteX46" fmla="*/ 224966 w 277354"/>
                <a:gd name="connsiteY46" fmla="*/ 569119 h 800178"/>
                <a:gd name="connsiteX47" fmla="*/ 217822 w 277354"/>
                <a:gd name="connsiteY47" fmla="*/ 576262 h 800178"/>
                <a:gd name="connsiteX48" fmla="*/ 198772 w 277354"/>
                <a:gd name="connsiteY48" fmla="*/ 583406 h 800178"/>
                <a:gd name="connsiteX49" fmla="*/ 191629 w 277354"/>
                <a:gd name="connsiteY49" fmla="*/ 590550 h 800178"/>
                <a:gd name="connsiteX50" fmla="*/ 184485 w 277354"/>
                <a:gd name="connsiteY50" fmla="*/ 592931 h 800178"/>
                <a:gd name="connsiteX51" fmla="*/ 174960 w 277354"/>
                <a:gd name="connsiteY51" fmla="*/ 607219 h 800178"/>
                <a:gd name="connsiteX52" fmla="*/ 167816 w 277354"/>
                <a:gd name="connsiteY52" fmla="*/ 623887 h 800178"/>
                <a:gd name="connsiteX53" fmla="*/ 160672 w 277354"/>
                <a:gd name="connsiteY53" fmla="*/ 631031 h 800178"/>
                <a:gd name="connsiteX54" fmla="*/ 155910 w 277354"/>
                <a:gd name="connsiteY54" fmla="*/ 657225 h 800178"/>
                <a:gd name="connsiteX55" fmla="*/ 148766 w 277354"/>
                <a:gd name="connsiteY55" fmla="*/ 702469 h 800178"/>
                <a:gd name="connsiteX56" fmla="*/ 144004 w 277354"/>
                <a:gd name="connsiteY56" fmla="*/ 716756 h 800178"/>
                <a:gd name="connsiteX57" fmla="*/ 141622 w 277354"/>
                <a:gd name="connsiteY57" fmla="*/ 723900 h 800178"/>
                <a:gd name="connsiteX58" fmla="*/ 139241 w 277354"/>
                <a:gd name="connsiteY58" fmla="*/ 792956 h 800178"/>
                <a:gd name="connsiteX59" fmla="*/ 136860 w 277354"/>
                <a:gd name="connsiteY59" fmla="*/ 800100 h 800178"/>
                <a:gd name="connsiteX60" fmla="*/ 129716 w 277354"/>
                <a:gd name="connsiteY60" fmla="*/ 783431 h 800178"/>
                <a:gd name="connsiteX61" fmla="*/ 124954 w 277354"/>
                <a:gd name="connsiteY61" fmla="*/ 776287 h 800178"/>
                <a:gd name="connsiteX62" fmla="*/ 120191 w 277354"/>
                <a:gd name="connsiteY62" fmla="*/ 766762 h 800178"/>
                <a:gd name="connsiteX63" fmla="*/ 113047 w 277354"/>
                <a:gd name="connsiteY63" fmla="*/ 762000 h 800178"/>
                <a:gd name="connsiteX64" fmla="*/ 101141 w 277354"/>
                <a:gd name="connsiteY64" fmla="*/ 740569 h 800178"/>
                <a:gd name="connsiteX65" fmla="*/ 103522 w 277354"/>
                <a:gd name="connsiteY65" fmla="*/ 721519 h 800178"/>
                <a:gd name="connsiteX66" fmla="*/ 110666 w 277354"/>
                <a:gd name="connsiteY66" fmla="*/ 709612 h 800178"/>
                <a:gd name="connsiteX67" fmla="*/ 108285 w 277354"/>
                <a:gd name="connsiteY67" fmla="*/ 695325 h 800178"/>
                <a:gd name="connsiteX68" fmla="*/ 91616 w 277354"/>
                <a:gd name="connsiteY68" fmla="*/ 673894 h 800178"/>
                <a:gd name="connsiteX69" fmla="*/ 86854 w 277354"/>
                <a:gd name="connsiteY69" fmla="*/ 664369 h 800178"/>
                <a:gd name="connsiteX70" fmla="*/ 79710 w 277354"/>
                <a:gd name="connsiteY70" fmla="*/ 652462 h 800178"/>
                <a:gd name="connsiteX71" fmla="*/ 67804 w 277354"/>
                <a:gd name="connsiteY71" fmla="*/ 621506 h 800178"/>
                <a:gd name="connsiteX72" fmla="*/ 55897 w 277354"/>
                <a:gd name="connsiteY72" fmla="*/ 607219 h 800178"/>
                <a:gd name="connsiteX73" fmla="*/ 43991 w 277354"/>
                <a:gd name="connsiteY73" fmla="*/ 592931 h 800178"/>
                <a:gd name="connsiteX74" fmla="*/ 46372 w 277354"/>
                <a:gd name="connsiteY74" fmla="*/ 557212 h 800178"/>
                <a:gd name="connsiteX75" fmla="*/ 51135 w 277354"/>
                <a:gd name="connsiteY75" fmla="*/ 547687 h 800178"/>
                <a:gd name="connsiteX76" fmla="*/ 53516 w 277354"/>
                <a:gd name="connsiteY76" fmla="*/ 540544 h 800178"/>
                <a:gd name="connsiteX77" fmla="*/ 43991 w 277354"/>
                <a:gd name="connsiteY77" fmla="*/ 538162 h 800178"/>
                <a:gd name="connsiteX78" fmla="*/ 39229 w 277354"/>
                <a:gd name="connsiteY78" fmla="*/ 528637 h 800178"/>
                <a:gd name="connsiteX79" fmla="*/ 36847 w 277354"/>
                <a:gd name="connsiteY79" fmla="*/ 485775 h 800178"/>
                <a:gd name="connsiteX80" fmla="*/ 32085 w 277354"/>
                <a:gd name="connsiteY80" fmla="*/ 471487 h 800178"/>
                <a:gd name="connsiteX81" fmla="*/ 24941 w 277354"/>
                <a:gd name="connsiteY81" fmla="*/ 466725 h 800178"/>
                <a:gd name="connsiteX82" fmla="*/ 22560 w 277354"/>
                <a:gd name="connsiteY82" fmla="*/ 459581 h 800178"/>
                <a:gd name="connsiteX83" fmla="*/ 41610 w 277354"/>
                <a:gd name="connsiteY83" fmla="*/ 431006 h 800178"/>
                <a:gd name="connsiteX84" fmla="*/ 60660 w 277354"/>
                <a:gd name="connsiteY84" fmla="*/ 411956 h 800178"/>
                <a:gd name="connsiteX85" fmla="*/ 82091 w 277354"/>
                <a:gd name="connsiteY85" fmla="*/ 409575 h 800178"/>
                <a:gd name="connsiteX86" fmla="*/ 86854 w 277354"/>
                <a:gd name="connsiteY86" fmla="*/ 402431 h 800178"/>
                <a:gd name="connsiteX87" fmla="*/ 93997 w 277354"/>
                <a:gd name="connsiteY87" fmla="*/ 400050 h 800178"/>
                <a:gd name="connsiteX88" fmla="*/ 103522 w 277354"/>
                <a:gd name="connsiteY88" fmla="*/ 385762 h 800178"/>
                <a:gd name="connsiteX89" fmla="*/ 108285 w 277354"/>
                <a:gd name="connsiteY89" fmla="*/ 378619 h 800178"/>
                <a:gd name="connsiteX90" fmla="*/ 105904 w 277354"/>
                <a:gd name="connsiteY90" fmla="*/ 354806 h 800178"/>
                <a:gd name="connsiteX91" fmla="*/ 101141 w 277354"/>
                <a:gd name="connsiteY91" fmla="*/ 347662 h 800178"/>
                <a:gd name="connsiteX92" fmla="*/ 98760 w 277354"/>
                <a:gd name="connsiteY92" fmla="*/ 330994 h 800178"/>
                <a:gd name="connsiteX93" fmla="*/ 96379 w 277354"/>
                <a:gd name="connsiteY93" fmla="*/ 323850 h 800178"/>
                <a:gd name="connsiteX94" fmla="*/ 74947 w 277354"/>
                <a:gd name="connsiteY94" fmla="*/ 321469 h 800178"/>
                <a:gd name="connsiteX95" fmla="*/ 60660 w 277354"/>
                <a:gd name="connsiteY95" fmla="*/ 319087 h 800178"/>
                <a:gd name="connsiteX96" fmla="*/ 58279 w 277354"/>
                <a:gd name="connsiteY96" fmla="*/ 292894 h 800178"/>
                <a:gd name="connsiteX97" fmla="*/ 53516 w 277354"/>
                <a:gd name="connsiteY97" fmla="*/ 283369 h 800178"/>
                <a:gd name="connsiteX98" fmla="*/ 51135 w 277354"/>
                <a:gd name="connsiteY98" fmla="*/ 273844 h 800178"/>
                <a:gd name="connsiteX99" fmla="*/ 48754 w 277354"/>
                <a:gd name="connsiteY99" fmla="*/ 257175 h 800178"/>
                <a:gd name="connsiteX100" fmla="*/ 34466 w 277354"/>
                <a:gd name="connsiteY100" fmla="*/ 228600 h 800178"/>
                <a:gd name="connsiteX101" fmla="*/ 27322 w 277354"/>
                <a:gd name="connsiteY101" fmla="*/ 221456 h 800178"/>
                <a:gd name="connsiteX102" fmla="*/ 22560 w 277354"/>
                <a:gd name="connsiteY102" fmla="*/ 211931 h 800178"/>
                <a:gd name="connsiteX103" fmla="*/ 20179 w 277354"/>
                <a:gd name="connsiteY103" fmla="*/ 204787 h 800178"/>
                <a:gd name="connsiteX104" fmla="*/ 5891 w 277354"/>
                <a:gd name="connsiteY104" fmla="*/ 190500 h 800178"/>
                <a:gd name="connsiteX105" fmla="*/ 3510 w 277354"/>
                <a:gd name="connsiteY105" fmla="*/ 183356 h 800178"/>
                <a:gd name="connsiteX106" fmla="*/ 3510 w 277354"/>
                <a:gd name="connsiteY106" fmla="*/ 145256 h 800178"/>
                <a:gd name="connsiteX107" fmla="*/ 32085 w 277354"/>
                <a:gd name="connsiteY107" fmla="*/ 142875 h 800178"/>
                <a:gd name="connsiteX108" fmla="*/ 34466 w 277354"/>
                <a:gd name="connsiteY108" fmla="*/ 100012 h 800178"/>
                <a:gd name="connsiteX109" fmla="*/ 36847 w 277354"/>
                <a:gd name="connsiteY109" fmla="*/ 92869 h 800178"/>
                <a:gd name="connsiteX110" fmla="*/ 39229 w 277354"/>
                <a:gd name="connsiteY110" fmla="*/ 57150 h 800178"/>
                <a:gd name="connsiteX111" fmla="*/ 53516 w 277354"/>
                <a:gd name="connsiteY111" fmla="*/ 42862 h 800178"/>
                <a:gd name="connsiteX112" fmla="*/ 41610 w 277354"/>
                <a:gd name="connsiteY112" fmla="*/ 21431 h 800178"/>
                <a:gd name="connsiteX113" fmla="*/ 53516 w 277354"/>
                <a:gd name="connsiteY113" fmla="*/ 11906 h 800178"/>
                <a:gd name="connsiteX114" fmla="*/ 96379 w 277354"/>
                <a:gd name="connsiteY114" fmla="*/ 14287 h 800178"/>
                <a:gd name="connsiteX115" fmla="*/ 101141 w 277354"/>
                <a:gd name="connsiteY115" fmla="*/ 28575 h 800178"/>
                <a:gd name="connsiteX116" fmla="*/ 103522 w 277354"/>
                <a:gd name="connsiteY116" fmla="*/ 61912 h 800178"/>
                <a:gd name="connsiteX117" fmla="*/ 117810 w 277354"/>
                <a:gd name="connsiteY117" fmla="*/ 59531 h 800178"/>
                <a:gd name="connsiteX118" fmla="*/ 129716 w 277354"/>
                <a:gd name="connsiteY118" fmla="*/ 50006 h 800178"/>
                <a:gd name="connsiteX119" fmla="*/ 144004 w 277354"/>
                <a:gd name="connsiteY119" fmla="*/ 42862 h 800178"/>
                <a:gd name="connsiteX120" fmla="*/ 177341 w 277354"/>
                <a:gd name="connsiteY120" fmla="*/ 45244 h 800178"/>
                <a:gd name="connsiteX121" fmla="*/ 184485 w 277354"/>
                <a:gd name="connsiteY121" fmla="*/ 50006 h 800178"/>
                <a:gd name="connsiteX122" fmla="*/ 194010 w 277354"/>
                <a:gd name="connsiteY122" fmla="*/ 54769 h 800178"/>
                <a:gd name="connsiteX123" fmla="*/ 220204 w 277354"/>
                <a:gd name="connsiteY123" fmla="*/ 52387 h 800178"/>
                <a:gd name="connsiteX124" fmla="*/ 227347 w 277354"/>
                <a:gd name="connsiteY124" fmla="*/ 50006 h 800178"/>
                <a:gd name="connsiteX125" fmla="*/ 234491 w 277354"/>
                <a:gd name="connsiteY125" fmla="*/ 40481 h 800178"/>
                <a:gd name="connsiteX126" fmla="*/ 210679 w 277354"/>
                <a:gd name="connsiteY126" fmla="*/ 0 h 80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77354" h="800178">
                  <a:moveTo>
                    <a:pt x="210679" y="0"/>
                  </a:moveTo>
                  <a:lnTo>
                    <a:pt x="210679" y="0"/>
                  </a:lnTo>
                  <a:cubicBezTo>
                    <a:pt x="217823" y="5556"/>
                    <a:pt x="224812" y="11317"/>
                    <a:pt x="232110" y="16669"/>
                  </a:cubicBezTo>
                  <a:cubicBezTo>
                    <a:pt x="236726" y="20054"/>
                    <a:pt x="241635" y="23019"/>
                    <a:pt x="246397" y="26194"/>
                  </a:cubicBezTo>
                  <a:lnTo>
                    <a:pt x="253541" y="30956"/>
                  </a:lnTo>
                  <a:cubicBezTo>
                    <a:pt x="255129" y="33337"/>
                    <a:pt x="256069" y="36312"/>
                    <a:pt x="258304" y="38100"/>
                  </a:cubicBezTo>
                  <a:cubicBezTo>
                    <a:pt x="274736" y="51246"/>
                    <a:pt x="256559" y="27149"/>
                    <a:pt x="270210" y="47625"/>
                  </a:cubicBezTo>
                  <a:cubicBezTo>
                    <a:pt x="271004" y="55562"/>
                    <a:pt x="271121" y="63597"/>
                    <a:pt x="272591" y="71437"/>
                  </a:cubicBezTo>
                  <a:cubicBezTo>
                    <a:pt x="273516" y="76371"/>
                    <a:pt x="277354" y="85725"/>
                    <a:pt x="277354" y="85725"/>
                  </a:cubicBezTo>
                  <a:cubicBezTo>
                    <a:pt x="272542" y="133829"/>
                    <a:pt x="278709" y="89825"/>
                    <a:pt x="270210" y="123825"/>
                  </a:cubicBezTo>
                  <a:cubicBezTo>
                    <a:pt x="269416" y="127000"/>
                    <a:pt x="269873" y="130794"/>
                    <a:pt x="267829" y="133350"/>
                  </a:cubicBezTo>
                  <a:cubicBezTo>
                    <a:pt x="266261" y="135310"/>
                    <a:pt x="263066" y="134937"/>
                    <a:pt x="260685" y="135731"/>
                  </a:cubicBezTo>
                  <a:cubicBezTo>
                    <a:pt x="258304" y="137319"/>
                    <a:pt x="255565" y="138470"/>
                    <a:pt x="253541" y="140494"/>
                  </a:cubicBezTo>
                  <a:cubicBezTo>
                    <a:pt x="247985" y="146050"/>
                    <a:pt x="250366" y="150019"/>
                    <a:pt x="241635" y="152400"/>
                  </a:cubicBezTo>
                  <a:cubicBezTo>
                    <a:pt x="235461" y="154084"/>
                    <a:pt x="228935" y="153987"/>
                    <a:pt x="222585" y="154781"/>
                  </a:cubicBezTo>
                  <a:cubicBezTo>
                    <a:pt x="221791" y="158750"/>
                    <a:pt x="220686" y="162669"/>
                    <a:pt x="220204" y="166687"/>
                  </a:cubicBezTo>
                  <a:cubicBezTo>
                    <a:pt x="218303" y="182528"/>
                    <a:pt x="220486" y="199176"/>
                    <a:pt x="215441" y="214312"/>
                  </a:cubicBezTo>
                  <a:cubicBezTo>
                    <a:pt x="214647" y="216693"/>
                    <a:pt x="214279" y="219262"/>
                    <a:pt x="213060" y="221456"/>
                  </a:cubicBezTo>
                  <a:cubicBezTo>
                    <a:pt x="210280" y="226460"/>
                    <a:pt x="203535" y="235744"/>
                    <a:pt x="203535" y="235744"/>
                  </a:cubicBezTo>
                  <a:cubicBezTo>
                    <a:pt x="202568" y="247353"/>
                    <a:pt x="204390" y="268225"/>
                    <a:pt x="194010" y="278606"/>
                  </a:cubicBezTo>
                  <a:cubicBezTo>
                    <a:pt x="191986" y="280630"/>
                    <a:pt x="189247" y="281781"/>
                    <a:pt x="186866" y="283369"/>
                  </a:cubicBezTo>
                  <a:cubicBezTo>
                    <a:pt x="189247" y="284956"/>
                    <a:pt x="191450" y="286851"/>
                    <a:pt x="194010" y="288131"/>
                  </a:cubicBezTo>
                  <a:cubicBezTo>
                    <a:pt x="196255" y="289253"/>
                    <a:pt x="199194" y="288944"/>
                    <a:pt x="201154" y="290512"/>
                  </a:cubicBezTo>
                  <a:cubicBezTo>
                    <a:pt x="203389" y="292300"/>
                    <a:pt x="204329" y="295275"/>
                    <a:pt x="205916" y="297656"/>
                  </a:cubicBezTo>
                  <a:cubicBezTo>
                    <a:pt x="211895" y="321571"/>
                    <a:pt x="208610" y="310500"/>
                    <a:pt x="215441" y="330994"/>
                  </a:cubicBezTo>
                  <a:lnTo>
                    <a:pt x="217822" y="338137"/>
                  </a:lnTo>
                  <a:lnTo>
                    <a:pt x="220204" y="345281"/>
                  </a:lnTo>
                  <a:cubicBezTo>
                    <a:pt x="219410" y="354806"/>
                    <a:pt x="221777" y="365155"/>
                    <a:pt x="217822" y="373856"/>
                  </a:cubicBezTo>
                  <a:cubicBezTo>
                    <a:pt x="216468" y="376835"/>
                    <a:pt x="211305" y="372764"/>
                    <a:pt x="208297" y="371475"/>
                  </a:cubicBezTo>
                  <a:cubicBezTo>
                    <a:pt x="205667" y="370348"/>
                    <a:pt x="203714" y="367992"/>
                    <a:pt x="201154" y="366712"/>
                  </a:cubicBezTo>
                  <a:cubicBezTo>
                    <a:pt x="181423" y="356846"/>
                    <a:pt x="207354" y="373225"/>
                    <a:pt x="186866" y="359569"/>
                  </a:cubicBezTo>
                  <a:cubicBezTo>
                    <a:pt x="185279" y="357188"/>
                    <a:pt x="184128" y="354449"/>
                    <a:pt x="182104" y="352425"/>
                  </a:cubicBezTo>
                  <a:cubicBezTo>
                    <a:pt x="177487" y="347808"/>
                    <a:pt x="173627" y="347218"/>
                    <a:pt x="167816" y="345281"/>
                  </a:cubicBezTo>
                  <a:cubicBezTo>
                    <a:pt x="168610" y="349250"/>
                    <a:pt x="168776" y="353397"/>
                    <a:pt x="170197" y="357187"/>
                  </a:cubicBezTo>
                  <a:cubicBezTo>
                    <a:pt x="171202" y="359867"/>
                    <a:pt x="173128" y="362132"/>
                    <a:pt x="174960" y="364331"/>
                  </a:cubicBezTo>
                  <a:cubicBezTo>
                    <a:pt x="180690" y="371207"/>
                    <a:pt x="182223" y="371554"/>
                    <a:pt x="189247" y="376237"/>
                  </a:cubicBezTo>
                  <a:lnTo>
                    <a:pt x="194010" y="390525"/>
                  </a:lnTo>
                  <a:cubicBezTo>
                    <a:pt x="194804" y="392906"/>
                    <a:pt x="195459" y="395338"/>
                    <a:pt x="196391" y="397669"/>
                  </a:cubicBezTo>
                  <a:cubicBezTo>
                    <a:pt x="197979" y="401638"/>
                    <a:pt x="199897" y="405490"/>
                    <a:pt x="201154" y="409575"/>
                  </a:cubicBezTo>
                  <a:cubicBezTo>
                    <a:pt x="203079" y="415831"/>
                    <a:pt x="202285" y="423179"/>
                    <a:pt x="205916" y="428625"/>
                  </a:cubicBezTo>
                  <a:cubicBezTo>
                    <a:pt x="207504" y="431006"/>
                    <a:pt x="207873" y="435208"/>
                    <a:pt x="210679" y="435769"/>
                  </a:cubicBezTo>
                  <a:cubicBezTo>
                    <a:pt x="224710" y="438575"/>
                    <a:pt x="239254" y="437356"/>
                    <a:pt x="253541" y="438150"/>
                  </a:cubicBezTo>
                  <a:cubicBezTo>
                    <a:pt x="260822" y="459996"/>
                    <a:pt x="258304" y="450292"/>
                    <a:pt x="258304" y="495300"/>
                  </a:cubicBezTo>
                  <a:cubicBezTo>
                    <a:pt x="258304" y="509609"/>
                    <a:pt x="258599" y="524105"/>
                    <a:pt x="255922" y="538162"/>
                  </a:cubicBezTo>
                  <a:cubicBezTo>
                    <a:pt x="255292" y="541470"/>
                    <a:pt x="250970" y="542749"/>
                    <a:pt x="248779" y="545306"/>
                  </a:cubicBezTo>
                  <a:cubicBezTo>
                    <a:pt x="240094" y="555439"/>
                    <a:pt x="244034" y="553795"/>
                    <a:pt x="234491" y="561975"/>
                  </a:cubicBezTo>
                  <a:cubicBezTo>
                    <a:pt x="231478" y="564558"/>
                    <a:pt x="227979" y="566536"/>
                    <a:pt x="224966" y="569119"/>
                  </a:cubicBezTo>
                  <a:cubicBezTo>
                    <a:pt x="222409" y="571310"/>
                    <a:pt x="220678" y="574477"/>
                    <a:pt x="217822" y="576262"/>
                  </a:cubicBezTo>
                  <a:cubicBezTo>
                    <a:pt x="214564" y="578298"/>
                    <a:pt x="203524" y="581822"/>
                    <a:pt x="198772" y="583406"/>
                  </a:cubicBezTo>
                  <a:cubicBezTo>
                    <a:pt x="196391" y="585787"/>
                    <a:pt x="194431" y="588682"/>
                    <a:pt x="191629" y="590550"/>
                  </a:cubicBezTo>
                  <a:cubicBezTo>
                    <a:pt x="189540" y="591942"/>
                    <a:pt x="186260" y="591156"/>
                    <a:pt x="184485" y="592931"/>
                  </a:cubicBezTo>
                  <a:cubicBezTo>
                    <a:pt x="180438" y="596978"/>
                    <a:pt x="176770" y="601789"/>
                    <a:pt x="174960" y="607219"/>
                  </a:cubicBezTo>
                  <a:cubicBezTo>
                    <a:pt x="173016" y="613050"/>
                    <a:pt x="171495" y="618737"/>
                    <a:pt x="167816" y="623887"/>
                  </a:cubicBezTo>
                  <a:cubicBezTo>
                    <a:pt x="165858" y="626627"/>
                    <a:pt x="163053" y="628650"/>
                    <a:pt x="160672" y="631031"/>
                  </a:cubicBezTo>
                  <a:cubicBezTo>
                    <a:pt x="159472" y="637032"/>
                    <a:pt x="156418" y="651638"/>
                    <a:pt x="155910" y="657225"/>
                  </a:cubicBezTo>
                  <a:cubicBezTo>
                    <a:pt x="152003" y="700202"/>
                    <a:pt x="160891" y="684283"/>
                    <a:pt x="148766" y="702469"/>
                  </a:cubicBezTo>
                  <a:lnTo>
                    <a:pt x="144004" y="716756"/>
                  </a:lnTo>
                  <a:lnTo>
                    <a:pt x="141622" y="723900"/>
                  </a:lnTo>
                  <a:cubicBezTo>
                    <a:pt x="140828" y="746919"/>
                    <a:pt x="140678" y="769968"/>
                    <a:pt x="139241" y="792956"/>
                  </a:cubicBezTo>
                  <a:cubicBezTo>
                    <a:pt x="139084" y="795461"/>
                    <a:pt x="139241" y="800894"/>
                    <a:pt x="136860" y="800100"/>
                  </a:cubicBezTo>
                  <a:cubicBezTo>
                    <a:pt x="133886" y="799109"/>
                    <a:pt x="131161" y="786321"/>
                    <a:pt x="129716" y="783431"/>
                  </a:cubicBezTo>
                  <a:cubicBezTo>
                    <a:pt x="128436" y="780871"/>
                    <a:pt x="126374" y="778772"/>
                    <a:pt x="124954" y="776287"/>
                  </a:cubicBezTo>
                  <a:cubicBezTo>
                    <a:pt x="123193" y="773205"/>
                    <a:pt x="122464" y="769489"/>
                    <a:pt x="120191" y="766762"/>
                  </a:cubicBezTo>
                  <a:cubicBezTo>
                    <a:pt x="118359" y="764564"/>
                    <a:pt x="115428" y="763587"/>
                    <a:pt x="113047" y="762000"/>
                  </a:cubicBezTo>
                  <a:cubicBezTo>
                    <a:pt x="102130" y="745624"/>
                    <a:pt x="105332" y="753142"/>
                    <a:pt x="101141" y="740569"/>
                  </a:cubicBezTo>
                  <a:cubicBezTo>
                    <a:pt x="101935" y="734219"/>
                    <a:pt x="101640" y="727635"/>
                    <a:pt x="103522" y="721519"/>
                  </a:cubicBezTo>
                  <a:cubicBezTo>
                    <a:pt x="104883" y="717095"/>
                    <a:pt x="109838" y="714166"/>
                    <a:pt x="110666" y="709612"/>
                  </a:cubicBezTo>
                  <a:cubicBezTo>
                    <a:pt x="111530" y="704862"/>
                    <a:pt x="110142" y="699782"/>
                    <a:pt x="108285" y="695325"/>
                  </a:cubicBezTo>
                  <a:cubicBezTo>
                    <a:pt x="104215" y="685557"/>
                    <a:pt x="98500" y="680777"/>
                    <a:pt x="91616" y="673894"/>
                  </a:cubicBezTo>
                  <a:cubicBezTo>
                    <a:pt x="90029" y="670719"/>
                    <a:pt x="88578" y="667472"/>
                    <a:pt x="86854" y="664369"/>
                  </a:cubicBezTo>
                  <a:cubicBezTo>
                    <a:pt x="84606" y="660323"/>
                    <a:pt x="81590" y="656692"/>
                    <a:pt x="79710" y="652462"/>
                  </a:cubicBezTo>
                  <a:cubicBezTo>
                    <a:pt x="75220" y="642359"/>
                    <a:pt x="75621" y="629323"/>
                    <a:pt x="67804" y="621506"/>
                  </a:cubicBezTo>
                  <a:cubicBezTo>
                    <a:pt x="46942" y="600644"/>
                    <a:pt x="72466" y="627102"/>
                    <a:pt x="55897" y="607219"/>
                  </a:cubicBezTo>
                  <a:cubicBezTo>
                    <a:pt x="40622" y="588890"/>
                    <a:pt x="55813" y="610663"/>
                    <a:pt x="43991" y="592931"/>
                  </a:cubicBezTo>
                  <a:cubicBezTo>
                    <a:pt x="44785" y="581025"/>
                    <a:pt x="44511" y="568999"/>
                    <a:pt x="46372" y="557212"/>
                  </a:cubicBezTo>
                  <a:cubicBezTo>
                    <a:pt x="46926" y="553706"/>
                    <a:pt x="49737" y="550950"/>
                    <a:pt x="51135" y="547687"/>
                  </a:cubicBezTo>
                  <a:cubicBezTo>
                    <a:pt x="52124" y="545380"/>
                    <a:pt x="52722" y="542925"/>
                    <a:pt x="53516" y="540544"/>
                  </a:cubicBezTo>
                  <a:cubicBezTo>
                    <a:pt x="50341" y="539750"/>
                    <a:pt x="46505" y="540257"/>
                    <a:pt x="43991" y="538162"/>
                  </a:cubicBezTo>
                  <a:cubicBezTo>
                    <a:pt x="41264" y="535889"/>
                    <a:pt x="39709" y="532154"/>
                    <a:pt x="39229" y="528637"/>
                  </a:cubicBezTo>
                  <a:cubicBezTo>
                    <a:pt x="37296" y="514459"/>
                    <a:pt x="38622" y="499974"/>
                    <a:pt x="36847" y="485775"/>
                  </a:cubicBezTo>
                  <a:cubicBezTo>
                    <a:pt x="36224" y="480794"/>
                    <a:pt x="36262" y="474271"/>
                    <a:pt x="32085" y="471487"/>
                  </a:cubicBezTo>
                  <a:lnTo>
                    <a:pt x="24941" y="466725"/>
                  </a:lnTo>
                  <a:cubicBezTo>
                    <a:pt x="24147" y="464344"/>
                    <a:pt x="22310" y="462079"/>
                    <a:pt x="22560" y="459581"/>
                  </a:cubicBezTo>
                  <a:cubicBezTo>
                    <a:pt x="24679" y="438387"/>
                    <a:pt x="27545" y="445071"/>
                    <a:pt x="41610" y="431006"/>
                  </a:cubicBezTo>
                  <a:cubicBezTo>
                    <a:pt x="44207" y="428409"/>
                    <a:pt x="53502" y="413746"/>
                    <a:pt x="60660" y="411956"/>
                  </a:cubicBezTo>
                  <a:cubicBezTo>
                    <a:pt x="67633" y="410213"/>
                    <a:pt x="74947" y="410369"/>
                    <a:pt x="82091" y="409575"/>
                  </a:cubicBezTo>
                  <a:cubicBezTo>
                    <a:pt x="83679" y="407194"/>
                    <a:pt x="84619" y="404219"/>
                    <a:pt x="86854" y="402431"/>
                  </a:cubicBezTo>
                  <a:cubicBezTo>
                    <a:pt x="88814" y="400863"/>
                    <a:pt x="92222" y="401825"/>
                    <a:pt x="93997" y="400050"/>
                  </a:cubicBezTo>
                  <a:cubicBezTo>
                    <a:pt x="98044" y="396002"/>
                    <a:pt x="100347" y="390525"/>
                    <a:pt x="103522" y="385762"/>
                  </a:cubicBezTo>
                  <a:lnTo>
                    <a:pt x="108285" y="378619"/>
                  </a:lnTo>
                  <a:cubicBezTo>
                    <a:pt x="107491" y="370681"/>
                    <a:pt x="107698" y="362579"/>
                    <a:pt x="105904" y="354806"/>
                  </a:cubicBezTo>
                  <a:cubicBezTo>
                    <a:pt x="105260" y="352017"/>
                    <a:pt x="101963" y="350403"/>
                    <a:pt x="101141" y="347662"/>
                  </a:cubicBezTo>
                  <a:cubicBezTo>
                    <a:pt x="99528" y="342286"/>
                    <a:pt x="99861" y="336497"/>
                    <a:pt x="98760" y="330994"/>
                  </a:cubicBezTo>
                  <a:cubicBezTo>
                    <a:pt x="98268" y="328533"/>
                    <a:pt x="98710" y="324782"/>
                    <a:pt x="96379" y="323850"/>
                  </a:cubicBezTo>
                  <a:cubicBezTo>
                    <a:pt x="89705" y="321181"/>
                    <a:pt x="82072" y="322419"/>
                    <a:pt x="74947" y="321469"/>
                  </a:cubicBezTo>
                  <a:cubicBezTo>
                    <a:pt x="70161" y="320831"/>
                    <a:pt x="65422" y="319881"/>
                    <a:pt x="60660" y="319087"/>
                  </a:cubicBezTo>
                  <a:cubicBezTo>
                    <a:pt x="59866" y="310356"/>
                    <a:pt x="59998" y="301491"/>
                    <a:pt x="58279" y="292894"/>
                  </a:cubicBezTo>
                  <a:cubicBezTo>
                    <a:pt x="57583" y="289413"/>
                    <a:pt x="54762" y="286693"/>
                    <a:pt x="53516" y="283369"/>
                  </a:cubicBezTo>
                  <a:cubicBezTo>
                    <a:pt x="52367" y="280305"/>
                    <a:pt x="51720" y="277064"/>
                    <a:pt x="51135" y="273844"/>
                  </a:cubicBezTo>
                  <a:cubicBezTo>
                    <a:pt x="50131" y="268322"/>
                    <a:pt x="50016" y="262644"/>
                    <a:pt x="48754" y="257175"/>
                  </a:cubicBezTo>
                  <a:cubicBezTo>
                    <a:pt x="46430" y="247104"/>
                    <a:pt x="41932" y="236066"/>
                    <a:pt x="34466" y="228600"/>
                  </a:cubicBezTo>
                  <a:lnTo>
                    <a:pt x="27322" y="221456"/>
                  </a:lnTo>
                  <a:cubicBezTo>
                    <a:pt x="25735" y="218281"/>
                    <a:pt x="23958" y="215194"/>
                    <a:pt x="22560" y="211931"/>
                  </a:cubicBezTo>
                  <a:cubicBezTo>
                    <a:pt x="21571" y="209624"/>
                    <a:pt x="21720" y="206768"/>
                    <a:pt x="20179" y="204787"/>
                  </a:cubicBezTo>
                  <a:cubicBezTo>
                    <a:pt x="16044" y="199471"/>
                    <a:pt x="5891" y="190500"/>
                    <a:pt x="5891" y="190500"/>
                  </a:cubicBezTo>
                  <a:cubicBezTo>
                    <a:pt x="5097" y="188119"/>
                    <a:pt x="4119" y="185791"/>
                    <a:pt x="3510" y="183356"/>
                  </a:cubicBezTo>
                  <a:cubicBezTo>
                    <a:pt x="1173" y="174007"/>
                    <a:pt x="-3057" y="151318"/>
                    <a:pt x="3510" y="145256"/>
                  </a:cubicBezTo>
                  <a:cubicBezTo>
                    <a:pt x="10533" y="138773"/>
                    <a:pt x="22560" y="143669"/>
                    <a:pt x="32085" y="142875"/>
                  </a:cubicBezTo>
                  <a:cubicBezTo>
                    <a:pt x="32879" y="128587"/>
                    <a:pt x="33109" y="114257"/>
                    <a:pt x="34466" y="100012"/>
                  </a:cubicBezTo>
                  <a:cubicBezTo>
                    <a:pt x="34704" y="97514"/>
                    <a:pt x="36570" y="95363"/>
                    <a:pt x="36847" y="92869"/>
                  </a:cubicBezTo>
                  <a:cubicBezTo>
                    <a:pt x="38165" y="81009"/>
                    <a:pt x="35456" y="68470"/>
                    <a:pt x="39229" y="57150"/>
                  </a:cubicBezTo>
                  <a:cubicBezTo>
                    <a:pt x="41359" y="50760"/>
                    <a:pt x="53516" y="42862"/>
                    <a:pt x="53516" y="42862"/>
                  </a:cubicBezTo>
                  <a:cubicBezTo>
                    <a:pt x="49547" y="35718"/>
                    <a:pt x="47132" y="27455"/>
                    <a:pt x="41610" y="21431"/>
                  </a:cubicBezTo>
                  <a:cubicBezTo>
                    <a:pt x="30545" y="9360"/>
                    <a:pt x="3801" y="16425"/>
                    <a:pt x="53516" y="11906"/>
                  </a:cubicBezTo>
                  <a:cubicBezTo>
                    <a:pt x="67804" y="12700"/>
                    <a:pt x="82873" y="9560"/>
                    <a:pt x="96379" y="14287"/>
                  </a:cubicBezTo>
                  <a:cubicBezTo>
                    <a:pt x="101117" y="15945"/>
                    <a:pt x="100396" y="23610"/>
                    <a:pt x="101141" y="28575"/>
                  </a:cubicBezTo>
                  <a:cubicBezTo>
                    <a:pt x="102793" y="39592"/>
                    <a:pt x="102728" y="50800"/>
                    <a:pt x="103522" y="61912"/>
                  </a:cubicBezTo>
                  <a:cubicBezTo>
                    <a:pt x="108285" y="61118"/>
                    <a:pt x="113414" y="61529"/>
                    <a:pt x="117810" y="59531"/>
                  </a:cubicBezTo>
                  <a:cubicBezTo>
                    <a:pt x="122437" y="57428"/>
                    <a:pt x="125650" y="53055"/>
                    <a:pt x="129716" y="50006"/>
                  </a:cubicBezTo>
                  <a:cubicBezTo>
                    <a:pt x="137100" y="44468"/>
                    <a:pt x="135766" y="45609"/>
                    <a:pt x="144004" y="42862"/>
                  </a:cubicBezTo>
                  <a:cubicBezTo>
                    <a:pt x="155116" y="43656"/>
                    <a:pt x="166370" y="43308"/>
                    <a:pt x="177341" y="45244"/>
                  </a:cubicBezTo>
                  <a:cubicBezTo>
                    <a:pt x="180159" y="45741"/>
                    <a:pt x="182000" y="48586"/>
                    <a:pt x="184485" y="50006"/>
                  </a:cubicBezTo>
                  <a:cubicBezTo>
                    <a:pt x="187567" y="51767"/>
                    <a:pt x="190835" y="53181"/>
                    <a:pt x="194010" y="54769"/>
                  </a:cubicBezTo>
                  <a:cubicBezTo>
                    <a:pt x="202741" y="53975"/>
                    <a:pt x="211525" y="53627"/>
                    <a:pt x="220204" y="52387"/>
                  </a:cubicBezTo>
                  <a:cubicBezTo>
                    <a:pt x="222689" y="52032"/>
                    <a:pt x="225419" y="51613"/>
                    <a:pt x="227347" y="50006"/>
                  </a:cubicBezTo>
                  <a:cubicBezTo>
                    <a:pt x="230396" y="47465"/>
                    <a:pt x="232110" y="43656"/>
                    <a:pt x="234491" y="40481"/>
                  </a:cubicBezTo>
                  <a:cubicBezTo>
                    <a:pt x="237188" y="13510"/>
                    <a:pt x="214648" y="6747"/>
                    <a:pt x="210679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854553" y="2853300"/>
              <a:ext cx="107156" cy="331299"/>
            </a:xfrm>
            <a:custGeom>
              <a:avLst/>
              <a:gdLst>
                <a:gd name="connsiteX0" fmla="*/ 56304 w 125360"/>
                <a:gd name="connsiteY0" fmla="*/ 24578 h 362715"/>
                <a:gd name="connsiteX1" fmla="*/ 56304 w 125360"/>
                <a:gd name="connsiteY1" fmla="*/ 24578 h 362715"/>
                <a:gd name="connsiteX2" fmla="*/ 68210 w 125360"/>
                <a:gd name="connsiteY2" fmla="*/ 41247 h 362715"/>
                <a:gd name="connsiteX3" fmla="*/ 82498 w 125360"/>
                <a:gd name="connsiteY3" fmla="*/ 53153 h 362715"/>
                <a:gd name="connsiteX4" fmla="*/ 89642 w 125360"/>
                <a:gd name="connsiteY4" fmla="*/ 60297 h 362715"/>
                <a:gd name="connsiteX5" fmla="*/ 99167 w 125360"/>
                <a:gd name="connsiteY5" fmla="*/ 79347 h 362715"/>
                <a:gd name="connsiteX6" fmla="*/ 103929 w 125360"/>
                <a:gd name="connsiteY6" fmla="*/ 93634 h 362715"/>
                <a:gd name="connsiteX7" fmla="*/ 106310 w 125360"/>
                <a:gd name="connsiteY7" fmla="*/ 100778 h 362715"/>
                <a:gd name="connsiteX8" fmla="*/ 108692 w 125360"/>
                <a:gd name="connsiteY8" fmla="*/ 107922 h 362715"/>
                <a:gd name="connsiteX9" fmla="*/ 111073 w 125360"/>
                <a:gd name="connsiteY9" fmla="*/ 153165 h 362715"/>
                <a:gd name="connsiteX10" fmla="*/ 115835 w 125360"/>
                <a:gd name="connsiteY10" fmla="*/ 174597 h 362715"/>
                <a:gd name="connsiteX11" fmla="*/ 120598 w 125360"/>
                <a:gd name="connsiteY11" fmla="*/ 188884 h 362715"/>
                <a:gd name="connsiteX12" fmla="*/ 125360 w 125360"/>
                <a:gd name="connsiteY12" fmla="*/ 196028 h 362715"/>
                <a:gd name="connsiteX13" fmla="*/ 122979 w 125360"/>
                <a:gd name="connsiteY13" fmla="*/ 222222 h 362715"/>
                <a:gd name="connsiteX14" fmla="*/ 115835 w 125360"/>
                <a:gd name="connsiteY14" fmla="*/ 246034 h 362715"/>
                <a:gd name="connsiteX15" fmla="*/ 111073 w 125360"/>
                <a:gd name="connsiteY15" fmla="*/ 276990 h 362715"/>
                <a:gd name="connsiteX16" fmla="*/ 106310 w 125360"/>
                <a:gd name="connsiteY16" fmla="*/ 298422 h 362715"/>
                <a:gd name="connsiteX17" fmla="*/ 103929 w 125360"/>
                <a:gd name="connsiteY17" fmla="*/ 348428 h 362715"/>
                <a:gd name="connsiteX18" fmla="*/ 89642 w 125360"/>
                <a:gd name="connsiteY18" fmla="*/ 357953 h 362715"/>
                <a:gd name="connsiteX19" fmla="*/ 82498 w 125360"/>
                <a:gd name="connsiteY19" fmla="*/ 362715 h 362715"/>
                <a:gd name="connsiteX20" fmla="*/ 46779 w 125360"/>
                <a:gd name="connsiteY20" fmla="*/ 362715 h 362715"/>
                <a:gd name="connsiteX21" fmla="*/ 42017 w 125360"/>
                <a:gd name="connsiteY21" fmla="*/ 341284 h 362715"/>
                <a:gd name="connsiteX22" fmla="*/ 37254 w 125360"/>
                <a:gd name="connsiteY22" fmla="*/ 317472 h 362715"/>
                <a:gd name="connsiteX23" fmla="*/ 34873 w 125360"/>
                <a:gd name="connsiteY23" fmla="*/ 279372 h 362715"/>
                <a:gd name="connsiteX24" fmla="*/ 30110 w 125360"/>
                <a:gd name="connsiteY24" fmla="*/ 272228 h 362715"/>
                <a:gd name="connsiteX25" fmla="*/ 15823 w 125360"/>
                <a:gd name="connsiteY25" fmla="*/ 241272 h 362715"/>
                <a:gd name="connsiteX26" fmla="*/ 11060 w 125360"/>
                <a:gd name="connsiteY26" fmla="*/ 226984 h 362715"/>
                <a:gd name="connsiteX27" fmla="*/ 6298 w 125360"/>
                <a:gd name="connsiteY27" fmla="*/ 210315 h 362715"/>
                <a:gd name="connsiteX28" fmla="*/ 3917 w 125360"/>
                <a:gd name="connsiteY28" fmla="*/ 191265 h 362715"/>
                <a:gd name="connsiteX29" fmla="*/ 3917 w 125360"/>
                <a:gd name="connsiteY29" fmla="*/ 160309 h 362715"/>
                <a:gd name="connsiteX30" fmla="*/ 18204 w 125360"/>
                <a:gd name="connsiteY30" fmla="*/ 155547 h 362715"/>
                <a:gd name="connsiteX31" fmla="*/ 37254 w 125360"/>
                <a:gd name="connsiteY31" fmla="*/ 148403 h 362715"/>
                <a:gd name="connsiteX32" fmla="*/ 46779 w 125360"/>
                <a:gd name="connsiteY32" fmla="*/ 146022 h 362715"/>
                <a:gd name="connsiteX33" fmla="*/ 53923 w 125360"/>
                <a:gd name="connsiteY33" fmla="*/ 141259 h 362715"/>
                <a:gd name="connsiteX34" fmla="*/ 58685 w 125360"/>
                <a:gd name="connsiteY34" fmla="*/ 148403 h 362715"/>
                <a:gd name="connsiteX35" fmla="*/ 61067 w 125360"/>
                <a:gd name="connsiteY35" fmla="*/ 155547 h 362715"/>
                <a:gd name="connsiteX36" fmla="*/ 46779 w 125360"/>
                <a:gd name="connsiteY36" fmla="*/ 146022 h 362715"/>
                <a:gd name="connsiteX37" fmla="*/ 42017 w 125360"/>
                <a:gd name="connsiteY37" fmla="*/ 72203 h 362715"/>
                <a:gd name="connsiteX38" fmla="*/ 37254 w 125360"/>
                <a:gd name="connsiteY38" fmla="*/ 53153 h 362715"/>
                <a:gd name="connsiteX39" fmla="*/ 30110 w 125360"/>
                <a:gd name="connsiteY39" fmla="*/ 38865 h 362715"/>
                <a:gd name="connsiteX40" fmla="*/ 34873 w 125360"/>
                <a:gd name="connsiteY40" fmla="*/ 17434 h 362715"/>
                <a:gd name="connsiteX41" fmla="*/ 42017 w 125360"/>
                <a:gd name="connsiteY41" fmla="*/ 15053 h 362715"/>
                <a:gd name="connsiteX42" fmla="*/ 53923 w 125360"/>
                <a:gd name="connsiteY42" fmla="*/ 765 h 362715"/>
                <a:gd name="connsiteX43" fmla="*/ 56304 w 125360"/>
                <a:gd name="connsiteY43" fmla="*/ 24578 h 36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5360" h="362715">
                  <a:moveTo>
                    <a:pt x="56304" y="24578"/>
                  </a:moveTo>
                  <a:lnTo>
                    <a:pt x="56304" y="24578"/>
                  </a:lnTo>
                  <a:cubicBezTo>
                    <a:pt x="60273" y="30134"/>
                    <a:pt x="63596" y="36214"/>
                    <a:pt x="68210" y="41247"/>
                  </a:cubicBezTo>
                  <a:cubicBezTo>
                    <a:pt x="72399" y="45817"/>
                    <a:pt x="77864" y="49034"/>
                    <a:pt x="82498" y="53153"/>
                  </a:cubicBezTo>
                  <a:cubicBezTo>
                    <a:pt x="85015" y="55390"/>
                    <a:pt x="87261" y="57916"/>
                    <a:pt x="89642" y="60297"/>
                  </a:cubicBezTo>
                  <a:cubicBezTo>
                    <a:pt x="96536" y="80980"/>
                    <a:pt x="85108" y="48415"/>
                    <a:pt x="99167" y="79347"/>
                  </a:cubicBezTo>
                  <a:cubicBezTo>
                    <a:pt x="101244" y="83917"/>
                    <a:pt x="102342" y="88872"/>
                    <a:pt x="103929" y="93634"/>
                  </a:cubicBezTo>
                  <a:lnTo>
                    <a:pt x="106310" y="100778"/>
                  </a:lnTo>
                  <a:lnTo>
                    <a:pt x="108692" y="107922"/>
                  </a:lnTo>
                  <a:cubicBezTo>
                    <a:pt x="109486" y="123003"/>
                    <a:pt x="109819" y="138115"/>
                    <a:pt x="111073" y="153165"/>
                  </a:cubicBezTo>
                  <a:cubicBezTo>
                    <a:pt x="111334" y="156302"/>
                    <a:pt x="114705" y="170831"/>
                    <a:pt x="115835" y="174597"/>
                  </a:cubicBezTo>
                  <a:cubicBezTo>
                    <a:pt x="117278" y="179405"/>
                    <a:pt x="117814" y="184707"/>
                    <a:pt x="120598" y="188884"/>
                  </a:cubicBezTo>
                  <a:lnTo>
                    <a:pt x="125360" y="196028"/>
                  </a:lnTo>
                  <a:cubicBezTo>
                    <a:pt x="124566" y="204759"/>
                    <a:pt x="124138" y="213532"/>
                    <a:pt x="122979" y="222222"/>
                  </a:cubicBezTo>
                  <a:cubicBezTo>
                    <a:pt x="121393" y="234115"/>
                    <a:pt x="118546" y="232480"/>
                    <a:pt x="115835" y="246034"/>
                  </a:cubicBezTo>
                  <a:cubicBezTo>
                    <a:pt x="110376" y="273330"/>
                    <a:pt x="116838" y="239512"/>
                    <a:pt x="111073" y="276990"/>
                  </a:cubicBezTo>
                  <a:cubicBezTo>
                    <a:pt x="109862" y="284860"/>
                    <a:pt x="108209" y="290829"/>
                    <a:pt x="106310" y="298422"/>
                  </a:cubicBezTo>
                  <a:cubicBezTo>
                    <a:pt x="105516" y="315091"/>
                    <a:pt x="106672" y="331968"/>
                    <a:pt x="103929" y="348428"/>
                  </a:cubicBezTo>
                  <a:cubicBezTo>
                    <a:pt x="102698" y="355815"/>
                    <a:pt x="94251" y="355649"/>
                    <a:pt x="89642" y="357953"/>
                  </a:cubicBezTo>
                  <a:cubicBezTo>
                    <a:pt x="87082" y="359233"/>
                    <a:pt x="82498" y="362715"/>
                    <a:pt x="82498" y="362715"/>
                  </a:cubicBezTo>
                  <a:lnTo>
                    <a:pt x="46779" y="362715"/>
                  </a:lnTo>
                  <a:cubicBezTo>
                    <a:pt x="45192" y="355571"/>
                    <a:pt x="43452" y="348460"/>
                    <a:pt x="42017" y="341284"/>
                  </a:cubicBezTo>
                  <a:cubicBezTo>
                    <a:pt x="36180" y="312100"/>
                    <a:pt x="42783" y="339591"/>
                    <a:pt x="37254" y="317472"/>
                  </a:cubicBezTo>
                  <a:cubicBezTo>
                    <a:pt x="36460" y="304772"/>
                    <a:pt x="36858" y="291941"/>
                    <a:pt x="34873" y="279372"/>
                  </a:cubicBezTo>
                  <a:cubicBezTo>
                    <a:pt x="34427" y="276545"/>
                    <a:pt x="31309" y="274827"/>
                    <a:pt x="30110" y="272228"/>
                  </a:cubicBezTo>
                  <a:cubicBezTo>
                    <a:pt x="14227" y="237815"/>
                    <a:pt x="27100" y="258187"/>
                    <a:pt x="15823" y="241272"/>
                  </a:cubicBezTo>
                  <a:cubicBezTo>
                    <a:pt x="14235" y="236509"/>
                    <a:pt x="12277" y="231854"/>
                    <a:pt x="11060" y="226984"/>
                  </a:cubicBezTo>
                  <a:cubicBezTo>
                    <a:pt x="8070" y="215024"/>
                    <a:pt x="9714" y="220564"/>
                    <a:pt x="6298" y="210315"/>
                  </a:cubicBezTo>
                  <a:cubicBezTo>
                    <a:pt x="5504" y="203965"/>
                    <a:pt x="4969" y="197577"/>
                    <a:pt x="3917" y="191265"/>
                  </a:cubicBezTo>
                  <a:cubicBezTo>
                    <a:pt x="2107" y="180405"/>
                    <a:pt x="-3912" y="172611"/>
                    <a:pt x="3917" y="160309"/>
                  </a:cubicBezTo>
                  <a:cubicBezTo>
                    <a:pt x="6612" y="156074"/>
                    <a:pt x="13543" y="157412"/>
                    <a:pt x="18204" y="155547"/>
                  </a:cubicBezTo>
                  <a:cubicBezTo>
                    <a:pt x="24502" y="153027"/>
                    <a:pt x="30716" y="150271"/>
                    <a:pt x="37254" y="148403"/>
                  </a:cubicBezTo>
                  <a:cubicBezTo>
                    <a:pt x="40401" y="147504"/>
                    <a:pt x="43604" y="146816"/>
                    <a:pt x="46779" y="146022"/>
                  </a:cubicBezTo>
                  <a:cubicBezTo>
                    <a:pt x="49160" y="144434"/>
                    <a:pt x="51117" y="140698"/>
                    <a:pt x="53923" y="141259"/>
                  </a:cubicBezTo>
                  <a:cubicBezTo>
                    <a:pt x="56729" y="141820"/>
                    <a:pt x="57405" y="145843"/>
                    <a:pt x="58685" y="148403"/>
                  </a:cubicBezTo>
                  <a:cubicBezTo>
                    <a:pt x="59808" y="150648"/>
                    <a:pt x="63528" y="156039"/>
                    <a:pt x="61067" y="155547"/>
                  </a:cubicBezTo>
                  <a:cubicBezTo>
                    <a:pt x="55454" y="154425"/>
                    <a:pt x="46779" y="146022"/>
                    <a:pt x="46779" y="146022"/>
                  </a:cubicBezTo>
                  <a:cubicBezTo>
                    <a:pt x="37129" y="117067"/>
                    <a:pt x="46593" y="147705"/>
                    <a:pt x="42017" y="72203"/>
                  </a:cubicBezTo>
                  <a:cubicBezTo>
                    <a:pt x="41830" y="69114"/>
                    <a:pt x="39248" y="57142"/>
                    <a:pt x="37254" y="53153"/>
                  </a:cubicBezTo>
                  <a:cubicBezTo>
                    <a:pt x="28019" y="34680"/>
                    <a:pt x="36100" y="56829"/>
                    <a:pt x="30110" y="38865"/>
                  </a:cubicBezTo>
                  <a:cubicBezTo>
                    <a:pt x="31698" y="31721"/>
                    <a:pt x="31600" y="23979"/>
                    <a:pt x="34873" y="17434"/>
                  </a:cubicBezTo>
                  <a:cubicBezTo>
                    <a:pt x="35996" y="15189"/>
                    <a:pt x="39928" y="16445"/>
                    <a:pt x="42017" y="15053"/>
                  </a:cubicBezTo>
                  <a:cubicBezTo>
                    <a:pt x="44177" y="13613"/>
                    <a:pt x="53247" y="4143"/>
                    <a:pt x="53923" y="765"/>
                  </a:cubicBezTo>
                  <a:cubicBezTo>
                    <a:pt x="55013" y="-4683"/>
                    <a:pt x="55907" y="20609"/>
                    <a:pt x="56304" y="2457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89708" y="5013139"/>
            <a:ext cx="264988" cy="264271"/>
            <a:chOff x="7791450" y="3166231"/>
            <a:chExt cx="609600" cy="457200"/>
          </a:xfrm>
          <a:solidFill>
            <a:srgbClr val="FFFF00"/>
          </a:solidFill>
        </p:grpSpPr>
        <p:sp>
          <p:nvSpPr>
            <p:cNvPr id="91" name="Block Arc 90"/>
            <p:cNvSpPr/>
            <p:nvPr/>
          </p:nvSpPr>
          <p:spPr>
            <a:xfrm flipV="1">
              <a:off x="7791450" y="3300056"/>
              <a:ext cx="609600" cy="228600"/>
            </a:xfrm>
            <a:prstGeom prst="blockArc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931620" y="3166231"/>
              <a:ext cx="329259" cy="457200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Block Arc 89"/>
            <p:cNvSpPr/>
            <p:nvPr/>
          </p:nvSpPr>
          <p:spPr>
            <a:xfrm>
              <a:off x="7791450" y="3276600"/>
              <a:ext cx="609600" cy="228600"/>
            </a:xfrm>
            <a:prstGeom prst="blockArc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5400000">
              <a:off x="8288832" y="3358768"/>
              <a:ext cx="115171" cy="96880"/>
            </a:xfrm>
            <a:prstGeom prst="blockArc">
              <a:avLst>
                <a:gd name="adj1" fmla="val 10718228"/>
                <a:gd name="adj2" fmla="val 0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Block Arc 95"/>
            <p:cNvSpPr/>
            <p:nvPr/>
          </p:nvSpPr>
          <p:spPr>
            <a:xfrm rot="16200000" flipH="1">
              <a:off x="7789009" y="3358769"/>
              <a:ext cx="115171" cy="96880"/>
            </a:xfrm>
            <a:prstGeom prst="blockArc">
              <a:avLst>
                <a:gd name="adj1" fmla="val 10718228"/>
                <a:gd name="adj2" fmla="val 0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Oval 97"/>
          <p:cNvSpPr>
            <a:spLocks noChangeAspect="1"/>
          </p:cNvSpPr>
          <p:nvPr/>
        </p:nvSpPr>
        <p:spPr>
          <a:xfrm>
            <a:off x="2726820" y="4210677"/>
            <a:ext cx="190764" cy="187596"/>
          </a:xfrm>
          <a:prstGeom prst="ellipse">
            <a:avLst/>
          </a:prstGeom>
          <a:pattFill prst="pct80">
            <a:fgClr>
              <a:srgbClr val="F24B1E"/>
            </a:fgClr>
            <a:bgClr>
              <a:schemeClr val="bg1">
                <a:lumMod val="75000"/>
              </a:schemeClr>
            </a:bgClr>
          </a:pattFill>
          <a:effectLst>
            <a:innerShdw blurRad="127000" dist="76200" dir="5100000">
              <a:srgbClr val="C00000">
                <a:alpha val="50000"/>
              </a:srgbClr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735967" y="3748952"/>
            <a:ext cx="172471" cy="170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2667000" y="3265694"/>
            <a:ext cx="310405" cy="305250"/>
            <a:chOff x="7315200" y="3018950"/>
            <a:chExt cx="586140" cy="828028"/>
          </a:xfrm>
          <a:solidFill>
            <a:schemeClr val="tx2">
              <a:lumMod val="75000"/>
            </a:schemeClr>
          </a:solidFill>
        </p:grpSpPr>
        <p:sp>
          <p:nvSpPr>
            <p:cNvPr id="108" name="Parallelogram 107"/>
            <p:cNvSpPr/>
            <p:nvPr/>
          </p:nvSpPr>
          <p:spPr>
            <a:xfrm rot="2381922">
              <a:off x="7315200" y="3018950"/>
              <a:ext cx="228600" cy="486250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arallelogram 108"/>
            <p:cNvSpPr/>
            <p:nvPr/>
          </p:nvSpPr>
          <p:spPr>
            <a:xfrm rot="2381922">
              <a:off x="7672740" y="3360728"/>
              <a:ext cx="228600" cy="486250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8" idx="2"/>
              <a:endCxn id="109" idx="5"/>
            </p:cNvCxnSpPr>
            <p:nvPr/>
          </p:nvCxnSpPr>
          <p:spPr>
            <a:xfrm>
              <a:off x="7495458" y="3316832"/>
              <a:ext cx="225624" cy="2322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Parallelogram 109"/>
            <p:cNvSpPr/>
            <p:nvPr/>
          </p:nvSpPr>
          <p:spPr>
            <a:xfrm rot="19116795" flipV="1">
              <a:off x="7534602" y="3373939"/>
              <a:ext cx="152400" cy="114552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507323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8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70030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7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85853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9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706878" y="1535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11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67200" y="1535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10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57642" y="1535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12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79784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1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31198" y="1535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2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96233" y="4570263"/>
            <a:ext cx="251940" cy="267381"/>
            <a:chOff x="7467600" y="3048000"/>
            <a:chExt cx="405897" cy="469646"/>
          </a:xfrm>
        </p:grpSpPr>
        <p:sp>
          <p:nvSpPr>
            <p:cNvPr id="113" name="Oval 112"/>
            <p:cNvSpPr/>
            <p:nvPr/>
          </p:nvSpPr>
          <p:spPr>
            <a:xfrm>
              <a:off x="7467600" y="3048000"/>
              <a:ext cx="405897" cy="4696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7747918" y="3359069"/>
              <a:ext cx="60883" cy="60306"/>
            </a:xfrm>
            <a:prstGeom prst="ellipse">
              <a:avLst/>
            </a:prstGeom>
            <a:solidFill>
              <a:srgbClr val="E7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7486144" y="3186578"/>
              <a:ext cx="368808" cy="457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7486144" y="3298665"/>
              <a:ext cx="368808" cy="6810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ord 2"/>
            <p:cNvSpPr/>
            <p:nvPr/>
          </p:nvSpPr>
          <p:spPr>
            <a:xfrm>
              <a:off x="7543799" y="3062050"/>
              <a:ext cx="265001" cy="100250"/>
            </a:xfrm>
            <a:prstGeom prst="chord">
              <a:avLst>
                <a:gd name="adj1" fmla="val 10107663"/>
                <a:gd name="adj2" fmla="val 528582"/>
              </a:avLst>
            </a:prstGeom>
            <a:solidFill>
              <a:srgbClr val="E06B0A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/>
            <p:cNvSpPr/>
            <p:nvPr/>
          </p:nvSpPr>
          <p:spPr>
            <a:xfrm flipV="1">
              <a:off x="7540986" y="3367389"/>
              <a:ext cx="270625" cy="141266"/>
            </a:xfrm>
            <a:prstGeom prst="chord">
              <a:avLst>
                <a:gd name="adj1" fmla="val 10107663"/>
                <a:gd name="adj2" fmla="val 528582"/>
              </a:avLst>
            </a:prstGeom>
            <a:solidFill>
              <a:srgbClr val="E06B0A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Oval 157"/>
          <p:cNvSpPr>
            <a:spLocks noChangeAspect="1"/>
          </p:cNvSpPr>
          <p:nvPr/>
        </p:nvSpPr>
        <p:spPr>
          <a:xfrm>
            <a:off x="6448914" y="2018127"/>
            <a:ext cx="174652" cy="171745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4207500" y="2324153"/>
            <a:ext cx="174652" cy="171745"/>
          </a:xfrm>
          <a:prstGeom prst="ellipse">
            <a:avLst/>
          </a:prstGeom>
          <a:solidFill>
            <a:srgbClr val="F37E1D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4207500" y="2026599"/>
            <a:ext cx="174652" cy="17174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4206868" y="1752181"/>
            <a:ext cx="174652" cy="171745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4203569" y="1503873"/>
            <a:ext cx="174652" cy="171745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4203569" y="914400"/>
            <a:ext cx="174652" cy="171745"/>
          </a:xfrm>
          <a:prstGeom prst="ellipse">
            <a:avLst/>
          </a:prstGeom>
          <a:solidFill>
            <a:srgbClr val="452103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4203569" y="1219200"/>
            <a:ext cx="174652" cy="171745"/>
          </a:xfrm>
          <a:prstGeom prst="ellipse">
            <a:avLst/>
          </a:prstGeom>
          <a:solidFill>
            <a:srgbClr val="5363D7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4623483" y="2332601"/>
            <a:ext cx="174652" cy="171745"/>
          </a:xfrm>
          <a:prstGeom prst="ellipse">
            <a:avLst/>
          </a:prstGeom>
          <a:pattFill prst="smCheck">
            <a:fgClr>
              <a:srgbClr val="E06B0A"/>
            </a:fgClr>
            <a:bgClr>
              <a:schemeClr val="bg1"/>
            </a:bgClr>
          </a:patt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623483" y="2035047"/>
            <a:ext cx="174652" cy="171745"/>
          </a:xfrm>
          <a:prstGeom prst="ellipse">
            <a:avLst/>
          </a:prstGeom>
          <a:pattFill prst="smCheck">
            <a:fgClr>
              <a:srgbClr val="FF0000"/>
            </a:fgClr>
            <a:bgClr>
              <a:schemeClr val="bg1">
                <a:lumMod val="75000"/>
              </a:schemeClr>
            </a:bgClr>
          </a:patt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622851" y="1760629"/>
            <a:ext cx="174652" cy="171745"/>
          </a:xfrm>
          <a:prstGeom prst="ellipse">
            <a:avLst/>
          </a:prstGeom>
          <a:pattFill prst="pct75">
            <a:fgClr>
              <a:schemeClr val="bg1"/>
            </a:fgClr>
            <a:bgClr>
              <a:schemeClr val="tx1"/>
            </a:bgClr>
          </a:patt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4619552" y="1512321"/>
            <a:ext cx="174652" cy="171745"/>
          </a:xfrm>
          <a:prstGeom prst="ellipse">
            <a:avLst/>
          </a:prstGeom>
          <a:pattFill prst="smCheck">
            <a:fgClr>
              <a:srgbClr val="FFFF00"/>
            </a:fgClr>
            <a:bgClr>
              <a:schemeClr val="bg1">
                <a:lumMod val="75000"/>
              </a:schemeClr>
            </a:bgClr>
          </a:patt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619552" y="1227648"/>
            <a:ext cx="174652" cy="171745"/>
          </a:xfrm>
          <a:prstGeom prst="ellipse">
            <a:avLst/>
          </a:prstGeom>
          <a:pattFill prst="smCheck">
            <a:fgClr>
              <a:srgbClr val="5275D8"/>
            </a:fgClr>
            <a:bgClr>
              <a:schemeClr val="bg1"/>
            </a:bgClr>
          </a:patt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4179874" y="2667644"/>
            <a:ext cx="174652" cy="171745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soft" dir="t">
              <a:rot lat="0" lon="0" rev="3600000"/>
            </a:lightRig>
          </a:scene3d>
          <a:sp3d extrusionH="6350" contourW="63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29622" y="3015031"/>
            <a:ext cx="2852377" cy="2471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4492582" y="4112670"/>
            <a:ext cx="174652" cy="171745"/>
          </a:xfrm>
          <a:prstGeom prst="ellipse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tx1"/>
            </a:bgClr>
          </a:pattFill>
          <a:ln w="381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soft" dir="t">
              <a:rot lat="0" lon="0" rev="36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596334" y="3890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8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278623" y="3375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7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974864" y="3890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9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95889" y="38901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11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356211" y="38901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10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46653" y="38901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12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68795" y="3890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0"/>
              </a:rPr>
              <a:t>1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21271" y="44683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tencil" pitchFamily="82" charset="0"/>
              </a:rPr>
              <a:t>2</a:t>
            </a:r>
            <a:endParaRPr lang="en-US" b="1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902" y="4675188"/>
            <a:ext cx="1191898" cy="720062"/>
          </a:xfrm>
          <a:prstGeom prst="rect">
            <a:avLst/>
          </a:prstGeom>
          <a:pattFill prst="dash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3369036" y="5486400"/>
            <a:ext cx="1191898" cy="720062"/>
          </a:xfrm>
          <a:prstGeom prst="rect">
            <a:avLst/>
          </a:prstGeom>
          <a:pattFill prst="dash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722" y="609600"/>
            <a:ext cx="2324478" cy="1074466"/>
          </a:xfrm>
          <a:prstGeom prst="rect">
            <a:avLst/>
          </a:prstGeom>
          <a:solidFill>
            <a:srgbClr val="4E2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32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nielsenfam</dc:creator>
  <cp:lastModifiedBy>tnielsen</cp:lastModifiedBy>
  <cp:revision>35</cp:revision>
  <dcterms:created xsi:type="dcterms:W3CDTF">2012-05-06T13:14:01Z</dcterms:created>
  <dcterms:modified xsi:type="dcterms:W3CDTF">2012-05-09T18:45:27Z</dcterms:modified>
</cp:coreProperties>
</file>