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87">
          <p15:clr>
            <a:srgbClr val="A4A3A4"/>
          </p15:clr>
        </p15:guide>
        <p15:guide id="3" orient="horz" pos="3625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7"/>
  </p:normalViewPr>
  <p:slideViewPr>
    <p:cSldViewPr snapToGrid="0">
      <p:cViewPr varScale="1">
        <p:scale>
          <a:sx n="16" d="100"/>
          <a:sy n="16" d="100"/>
        </p:scale>
        <p:origin x="174" y="96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646775" y="0"/>
            <a:ext cx="14263688" cy="2566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66A11C-35CB-4357-BF51-B1A140CEEBB6}" type="datetime1">
              <a:rPr lang="en-US" altLang="en-US"/>
              <a:pPr/>
              <a:t>10/26/2017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639413"/>
            <a:ext cx="14265275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646775" y="48639413"/>
            <a:ext cx="14263688" cy="2566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94410A-8BC2-4E2E-96E2-43DE33029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6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DC7014A-DAD7-428C-AE8B-6551067651BA}" type="datetime1">
              <a:rPr lang="en-US" altLang="en-US"/>
              <a:pPr/>
              <a:t>10/26/2017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B53A5C-70F4-4B67-80EF-9A913FE1B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52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9600" smtClean="0">
                <a:solidFill>
                  <a:srgbClr val="000000"/>
                </a:solidFill>
              </a:rPr>
              <a:t>Copyright Colin Purrington (</a:t>
            </a:r>
            <a:r>
              <a:rPr lang="en-US" altLang="en-US" sz="9600" smtClean="0">
                <a:solidFill>
                  <a:srgbClr val="000000"/>
                </a:solidFill>
                <a:latin typeface="Times New Roman" panose="02020603050405020304" pitchFamily="18" charset="0"/>
              </a:rPr>
              <a:t>http://colinpurrington.com/tips/academic/posterdesign).</a:t>
            </a:r>
            <a:endParaRPr lang="en-US" alt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3B1F95-2D55-4FD7-A1B6-245129EB85E1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74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D2F8-E158-420D-9A36-41FB34A7AD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6DA3B-699D-4F13-B9E3-48CA00C00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5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6807A-98DA-4D70-A05F-A957D73CE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1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02DFE-4B4B-4DC1-844B-B9107DC31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5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BB1BA-EAA3-49C7-881A-91D8F7525C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7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716F8-A242-4C7A-8786-27A48CE3A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7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2522B-F600-4AE1-9509-32424142A7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50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C22B6-9C6A-4696-9C21-5E3C2CC28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4610E-76E0-448B-932E-257E14D37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6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8C8AF-75F2-4E2D-8A4B-B853BA3527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0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848B9-2F4E-485C-B452-55BE03A17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1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200">
                <a:latin typeface="Times New Roman" panose="02020603050405020304" pitchFamily="18" charset="0"/>
              </a:defRPr>
            </a:lvl1pPr>
          </a:lstStyle>
          <a:p>
            <a:fld id="{05FD695E-78BA-4FE7-B111-170830C5E7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eaLnBrk="1" fontAlgn="base" hangingPunct="1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1" fontAlgn="base" hangingPunct="1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3311525" indent="-1273175" algn="l" defTabSz="4075113" rtl="0" eaLnBrk="1" fontAlgn="base" hangingPunct="1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094288" indent="-1019175" algn="l" defTabSz="4075113" rtl="0" eaLnBrk="1" fontAlgn="base" hangingPunct="1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132638" indent="-1019175" algn="l" defTabSz="4075113" rtl="0" eaLnBrk="1" fontAlgn="base" hangingPunct="1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1694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96266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eaLnBrk="1" fontAlgn="base" hangingPunct="1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FFFFFF"/>
              </a:solidFill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7466012"/>
            <a:ext cx="10512425" cy="1809613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4800" b="1">
                <a:latin typeface="Gill Sans MT" panose="020B0502020104020203" pitchFamily="34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Replace the “blah, blah, blah” with your own “blah, blah, blah.”  </a:t>
            </a:r>
            <a:endParaRPr lang="en-US" altLang="ja-JP" sz="2800"/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		</a:t>
            </a:r>
            <a:endParaRPr lang="en-US" altLang="en-US" sz="2800" i="1">
              <a:solidFill>
                <a:schemeClr val="accent2"/>
              </a:solidFill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3432788" y="7439025"/>
            <a:ext cx="10512425" cy="182943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8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8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8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8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Materials and methods</a:t>
            </a:r>
            <a:r>
              <a:rPr lang="en-US" altLang="en-US" sz="2400">
                <a:solidFill>
                  <a:srgbClr val="FF8000"/>
                </a:solidFill>
                <a:latin typeface="Gill Sans MT" panose="020B0502020104020203" pitchFamily="34" charset="0"/>
              </a:rPr>
              <a:t>	</a:t>
            </a:r>
            <a:endParaRPr lang="en-US" altLang="en-US" sz="2400">
              <a:latin typeface="Gill Sans MT" panose="020B0502020104020203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6647775" y="26496963"/>
            <a:ext cx="105124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blah. 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24627839" y="7445375"/>
            <a:ext cx="12541885" cy="1828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500063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00063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00063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00063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000000"/>
                </a:solidFill>
                <a:latin typeface="Gill Sans MT" panose="020B0502020104020203" pitchFamily="34" charset="0"/>
              </a:rPr>
              <a:t>Results</a:t>
            </a:r>
            <a:endParaRPr lang="en-US" altLang="en-US" sz="2800" b="1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38534975" y="7439025"/>
            <a:ext cx="10512425" cy="183007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tabLst>
                <a:tab pos="635000" algn="l"/>
              </a:tabLst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35000" algn="l"/>
              </a:tabLst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35000" algn="l"/>
              </a:tabLst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l"/>
              </a:tabLst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00000"/>
                </a:solidFill>
                <a:latin typeface="Gill Sans MT" panose="020B0502020104020203" pitchFamily="34" charset="0"/>
              </a:rPr>
              <a:t>Conclusions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/>
              <a:t>Blah, blah, blah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44663" y="3830638"/>
            <a:ext cx="47701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  <a:buFontTx/>
              <a:buNone/>
            </a:pPr>
            <a:r>
              <a:rPr lang="en-US" altLang="en-US" sz="6000" b="1" dirty="0" smtClean="0">
                <a:latin typeface="Gill Sans MT" panose="020B0502020104020203" pitchFamily="34" charset="0"/>
              </a:rPr>
              <a:t>Daniel J Magee </a:t>
            </a:r>
            <a:r>
              <a:rPr lang="en-US" altLang="en-US" sz="6000" b="1" dirty="0">
                <a:latin typeface="Gill Sans MT" panose="020B0502020104020203" pitchFamily="34" charset="0"/>
              </a:rPr>
              <a:t>and Kyle E. Niemeyer</a:t>
            </a:r>
            <a:br>
              <a:rPr lang="en-US" altLang="en-US" sz="6000" b="1" dirty="0">
                <a:latin typeface="Gill Sans MT" panose="020B0502020104020203" pitchFamily="34" charset="0"/>
              </a:rPr>
            </a:br>
            <a:r>
              <a:rPr lang="en-US" altLang="en-US" sz="6000" dirty="0">
                <a:latin typeface="Gill Sans MT" panose="020B0502020104020203" pitchFamily="34" charset="0"/>
              </a:rPr>
              <a:t>School of Mechanical, Industrial, and Manufacturing Engineering</a:t>
            </a:r>
            <a:r>
              <a:rPr lang="en-US" altLang="en-US" sz="6000" b="1" dirty="0">
                <a:latin typeface="Gill Sans MT" panose="020B0502020104020203" pitchFamily="34" charset="0"/>
              </a:rPr>
              <a:t/>
            </a:r>
            <a:br>
              <a:rPr lang="en-US" altLang="en-US" sz="6000" b="1" dirty="0">
                <a:latin typeface="Gill Sans MT" panose="020B0502020104020203" pitchFamily="34" charset="0"/>
              </a:rPr>
            </a:br>
            <a:r>
              <a:rPr lang="en-US" altLang="en-US" sz="6000" dirty="0">
                <a:latin typeface="Gill Sans MT" panose="020B0502020104020203" pitchFamily="34" charset="0"/>
              </a:rPr>
              <a:t>Oregon State University, Corvallis, Oregon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996056" y="26497074"/>
            <a:ext cx="23256081" cy="457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0" tIns="457200" rIns="914400" bIns="914400" numCol="2" spcCol="914400"/>
          <a:lstStyle/>
          <a:p>
            <a:pPr marL="500063" indent="-500063" eaLnBrk="1" hangingPunct="1">
              <a:spcBef>
                <a:spcPct val="50000"/>
              </a:spcBef>
              <a:defRPr/>
            </a:pPr>
            <a:r>
              <a:rPr lang="en-US" sz="4400" b="1" dirty="0">
                <a:solidFill>
                  <a:srgbClr val="000000"/>
                </a:solidFill>
                <a:latin typeface="Gill Sans MT"/>
                <a:ea typeface="ＭＳ Ｐゴシック" pitchFamily="-111" charset="-128"/>
                <a:cs typeface="Gill Sans MT"/>
              </a:rPr>
              <a:t>Literature cited</a:t>
            </a:r>
          </a:p>
          <a:p>
            <a:pPr marL="500063" indent="-500063" eaLnBrk="1" hangingPunct="1">
              <a:spcBef>
                <a:spcPts val="1200"/>
              </a:spcBef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Blah, blah, and blah.  2012. 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, and more </a:t>
            </a:r>
            <a:r>
              <a:rPr lang="en-US" sz="2800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blahing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.  </a:t>
            </a:r>
            <a:r>
              <a:rPr lang="en-US" sz="2800" i="1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Journal of </a:t>
            </a:r>
            <a:r>
              <a:rPr lang="en-US" sz="2800" i="1" dirty="0" err="1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Blahology</a:t>
            </a:r>
            <a:r>
              <a:rPr lang="en-US" sz="2800" dirty="0">
                <a:latin typeface="Times New Roman" pitchFamily="-111" charset="0"/>
                <a:ea typeface="ＭＳ Ｐゴシック" pitchFamily="-111" charset="-128"/>
                <a:cs typeface="ＭＳ Ｐゴシック" pitchFamily="-111" charset="-128"/>
              </a:rPr>
              <a:t> 1:1-2.</a:t>
            </a:r>
          </a:p>
          <a:p>
            <a:pPr marL="500063" indent="-500063" eaLnBrk="1" hangingPunct="1">
              <a:defRPr/>
            </a:pPr>
            <a:endParaRPr lang="en-US" sz="28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  <a:p>
            <a:pPr marL="500063" indent="-500063" eaLnBrk="1" hangingPunct="1">
              <a:spcBef>
                <a:spcPct val="10000"/>
              </a:spcBef>
              <a:defRPr/>
            </a:pPr>
            <a:endParaRPr lang="en-US" sz="2800" dirty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4346" name="Text Box 70"/>
          <p:cNvSpPr txBox="1">
            <a:spLocks noChangeArrowheads="1"/>
          </p:cNvSpPr>
          <p:nvPr/>
        </p:nvSpPr>
        <p:spPr bwMode="auto">
          <a:xfrm>
            <a:off x="38534975" y="26496963"/>
            <a:ext cx="10512425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>
              <a:spcBef>
                <a:spcPct val="20000"/>
              </a:spcBef>
              <a:buChar char="•"/>
              <a:defRPr sz="143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25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0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9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000000"/>
                </a:solidFill>
                <a:latin typeface="Gill Sans MT" panose="020B0502020104020203" pitchFamily="34" charset="0"/>
              </a:rPr>
              <a:t>Further information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sz="2800" b="1" dirty="0"/>
              <a:t>© </a:t>
            </a:r>
            <a:r>
              <a:rPr lang="en-US" altLang="en-US" sz="2800" dirty="0"/>
              <a:t>Copyright the authors.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77887" y="1970466"/>
            <a:ext cx="49450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9600" dirty="0"/>
              <a:t>Swept rule domain decomposition for </a:t>
            </a:r>
            <a:r>
              <a:rPr lang="en-US" sz="9600" dirty="0" smtClean="0"/>
              <a:t>1D </a:t>
            </a:r>
            <a:r>
              <a:rPr lang="en-US" sz="9600" dirty="0"/>
              <a:t>PDEs on heterogeneous compute clusters</a:t>
            </a:r>
            <a:endParaRPr lang="en-US" sz="11000" b="1" dirty="0">
              <a:ln>
                <a:solidFill>
                  <a:schemeClr val="bg1"/>
                </a:solidFill>
              </a:ln>
              <a:latin typeface="Gill Sans MT"/>
              <a:ea typeface="ＭＳ Ｐゴシック" charset="0"/>
              <a:cs typeface="Gill Sans MT"/>
            </a:endParaRPr>
          </a:p>
        </p:txBody>
      </p:sp>
      <p:pic>
        <p:nvPicPr>
          <p:cNvPr id="1434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263" y="28319413"/>
            <a:ext cx="256063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675" y="26649363"/>
            <a:ext cx="4051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ster-template.ppt [Compatibility Mode]" id="{9C8F4E2D-43B2-4E54-8D87-89CA6ADEC0ED}" vid="{9859375F-9918-4A07-BDF0-AE126F473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NRGposter-template</Template>
  <TotalTime>159</TotalTime>
  <Words>211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MS PGothic</vt:lpstr>
      <vt:lpstr>Calibri</vt:lpstr>
      <vt:lpstr>Gill Sans MT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conference poster</dc:subject>
  <dc:creator>Magee, Daniel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Magee, Daniel</cp:lastModifiedBy>
  <cp:revision>7</cp:revision>
  <cp:lastPrinted>2011-10-30T12:54:45Z</cp:lastPrinted>
  <dcterms:created xsi:type="dcterms:W3CDTF">2017-10-20T20:02:34Z</dcterms:created>
  <dcterms:modified xsi:type="dcterms:W3CDTF">2017-10-26T21:17:28Z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