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7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4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97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6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6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10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9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60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50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0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0E79D-BA43-454C-89D6-6F6450A50485}" type="datetimeFigureOut">
              <a:rPr lang="nl-NL" smtClean="0"/>
              <a:t>21-11-2018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6FF7-98A1-4FC8-8ECF-AC772D4557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9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bs.nl/ODataFeed/odata/84314NED/TypedDataSet/$count" TargetMode="External"/><Relationship Id="rId2" Type="http://schemas.openxmlformats.org/officeDocument/2006/relationships/hyperlink" Target="https://opendata.cbs.nl/ODataFeed/odata/84314NED/TypedDataSet?$format=json&amp;top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data.cbs.nl/ODataFeed/odata/84314NED/UntypedDataSet?$filter=WijkenEnBuurten%20eq%20'BU16800000&#8217;" TargetMode="External"/><Relationship Id="rId4" Type="http://schemas.openxmlformats.org/officeDocument/2006/relationships/hyperlink" Target="https://opendata.cbs.nl/ODataFeed/odata/84314NED/TypedDataSet?$format=json&amp;skip=100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bs.nl/-/media/_excel/2017/26/energiepotentiekaarten_publicatie2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CBS -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Statline</a:t>
            </a:r>
          </a:p>
          <a:p>
            <a:r>
              <a:rPr lang="nl-NL" dirty="0" smtClean="0"/>
              <a:t>WFS en WMS </a:t>
            </a:r>
          </a:p>
          <a:p>
            <a:r>
              <a:rPr lang="nl-NL" dirty="0" err="1" smtClean="0"/>
              <a:t>OData</a:t>
            </a:r>
            <a:r>
              <a:rPr lang="nl-NL" dirty="0" smtClean="0"/>
              <a:t> (Open Data Protocol) </a:t>
            </a:r>
            <a:r>
              <a:rPr lang="nl-NL" dirty="0" err="1" smtClean="0"/>
              <a:t>Catalog</a:t>
            </a:r>
            <a:r>
              <a:rPr lang="nl-NL" dirty="0" smtClean="0"/>
              <a:t>, API en Feed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/>
              <a:t>Let op:</a:t>
            </a:r>
          </a:p>
          <a:p>
            <a:r>
              <a:rPr lang="nl-NL" dirty="0" smtClean="0"/>
              <a:t>Slechts 35 van in totaal 3761 tabellen beschikbaar als WFS en WMS </a:t>
            </a:r>
          </a:p>
          <a:p>
            <a:r>
              <a:rPr lang="nl-NL" dirty="0" smtClean="0"/>
              <a:t>Maatwerktabellen alleen vindbaar via data.overheid.nl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14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750" t="21270" r="65804" b="8095"/>
          <a:stretch/>
        </p:blipFill>
        <p:spPr>
          <a:xfrm>
            <a:off x="7528560" y="991653"/>
            <a:ext cx="4663440" cy="553977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l="981" t="14241" r="37501" b="68254"/>
          <a:stretch/>
        </p:blipFill>
        <p:spPr>
          <a:xfrm>
            <a:off x="0" y="2903220"/>
            <a:ext cx="7500257" cy="11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API is voor apps, feed voor bulk downloads</a:t>
            </a:r>
          </a:p>
          <a:p>
            <a:r>
              <a:rPr lang="nl-NL" dirty="0" smtClean="0"/>
              <a:t>Gebruik de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TypedDataSet</a:t>
            </a:r>
            <a:r>
              <a:rPr lang="nl-NL" dirty="0" smtClean="0"/>
              <a:t>!</a:t>
            </a:r>
          </a:p>
          <a:p>
            <a:r>
              <a:rPr lang="nl-NL" dirty="0" smtClean="0"/>
              <a:t>Maximum aantal rijen per </a:t>
            </a:r>
            <a:r>
              <a:rPr lang="nl-NL" dirty="0" err="1" smtClean="0"/>
              <a:t>request</a:t>
            </a:r>
            <a:r>
              <a:rPr lang="nl-NL" dirty="0" smtClean="0"/>
              <a:t> is 10.000</a:t>
            </a:r>
          </a:p>
          <a:p>
            <a:r>
              <a:rPr lang="nl-NL" dirty="0" smtClean="0"/>
              <a:t>Voorbeeld </a:t>
            </a:r>
            <a:r>
              <a:rPr lang="nl-NL" dirty="0" err="1" smtClean="0"/>
              <a:t>requests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https://opendata.cbs.nl/ODataFeed/odata/84314NED/TypedDataSet?$format=json&amp;top=5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https://opendata.cbs.nl/ODataFeed/odata/84314NED/TypedDataSet/$count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https://opendata.cbs.nl/ODataFeed/odata/84314NED/TypedDataSet?$format=json&amp;skip=10000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https://opendata.cbs.nl/ODataFeed/odata/84314NED/TypedDataSet?$filter=WijkenEnBuurten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eq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 'BU16800000’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0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156" t="3610" r="48594" b="14028"/>
          <a:stretch/>
        </p:blipFill>
        <p:spPr>
          <a:xfrm>
            <a:off x="2886075" y="742950"/>
            <a:ext cx="6248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geometrie via </a:t>
            </a:r>
            <a:r>
              <a:rPr lang="nl-NL" dirty="0" err="1" smtClean="0"/>
              <a:t>OData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>Voor ruimtelijke analyses of visualisaties combinatie met WFS nodig.</a:t>
            </a:r>
          </a:p>
          <a:p>
            <a:r>
              <a:rPr lang="nl-NL" dirty="0" smtClean="0"/>
              <a:t>Voor iedere combinatie van dimensies één rij.</a:t>
            </a:r>
            <a:br>
              <a:rPr lang="nl-NL" dirty="0" smtClean="0"/>
            </a:br>
            <a:r>
              <a:rPr lang="nl-NL" dirty="0" smtClean="0"/>
              <a:t>Regio is een dimensie, woningkenmerken ook.</a:t>
            </a:r>
            <a:br>
              <a:rPr lang="nl-NL" dirty="0" smtClean="0"/>
            </a:br>
            <a:r>
              <a:rPr lang="nl-NL" dirty="0" smtClean="0"/>
              <a:t>Resultaat: héél veel rijen, weinig attributen.</a:t>
            </a:r>
          </a:p>
          <a:p>
            <a:r>
              <a:rPr lang="nl-NL" dirty="0" smtClean="0"/>
              <a:t>Dimensie regio bevat buurten, wijken, gemeenten, Nederland,</a:t>
            </a:r>
            <a:br>
              <a:rPr lang="nl-NL" dirty="0" smtClean="0"/>
            </a:br>
            <a:r>
              <a:rPr lang="nl-NL" dirty="0" smtClean="0"/>
              <a:t>maar géén provincies!</a:t>
            </a:r>
            <a:br>
              <a:rPr lang="nl-NL" dirty="0" smtClean="0"/>
            </a:br>
            <a:r>
              <a:rPr lang="nl-NL" dirty="0" smtClean="0"/>
              <a:t>Lastig filteren op alleen provincie Zuid-Holland.</a:t>
            </a:r>
          </a:p>
        </p:txBody>
      </p:sp>
    </p:spTree>
    <p:extLst>
      <p:ext uri="{BB962C8B-B14F-4D97-AF65-F5344CB8AC3E}">
        <p14:creationId xmlns:p14="http://schemas.microsoft.com/office/powerpoint/2010/main" val="19152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FME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rescue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l="15781" t="17778" r="12031" b="31667"/>
          <a:stretch/>
        </p:blipFill>
        <p:spPr>
          <a:xfrm>
            <a:off x="638175" y="1532948"/>
            <a:ext cx="10591800" cy="41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200" dirty="0" smtClean="0"/>
              <a:t>Energiebesparingspotentie van koopwoningen</a:t>
            </a:r>
            <a:endParaRPr lang="nl-NL" sz="4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Als bron gebruikt in Smart Multi Commodity </a:t>
            </a:r>
            <a:r>
              <a:rPr lang="nl-NL" dirty="0" err="1" smtClean="0"/>
              <a:t>Grid</a:t>
            </a:r>
            <a:r>
              <a:rPr lang="nl-NL" dirty="0" smtClean="0"/>
              <a:t> rapport</a:t>
            </a:r>
          </a:p>
          <a:p>
            <a:r>
              <a:rPr lang="nl-NL" dirty="0" smtClean="0"/>
              <a:t>Alleen vindbaar via data.overheid.nl</a:t>
            </a:r>
          </a:p>
          <a:p>
            <a:r>
              <a:rPr lang="nl-NL" dirty="0" smtClean="0">
                <a:hlinkClick r:id="rId2"/>
              </a:rPr>
              <a:t>Maatwerktabel</a:t>
            </a:r>
            <a:r>
              <a:rPr lang="nl-NL" dirty="0" smtClean="0"/>
              <a:t> in Excel-formaat</a:t>
            </a:r>
          </a:p>
          <a:p>
            <a:r>
              <a:rPr lang="nl-NL" dirty="0" smtClean="0"/>
              <a:t>Geen geometrie in download-bestand!</a:t>
            </a:r>
          </a:p>
          <a:p>
            <a:r>
              <a:rPr lang="nl-NL" dirty="0" smtClean="0"/>
              <a:t>Alternatief: </a:t>
            </a:r>
            <a:r>
              <a:rPr lang="nl-NL" dirty="0" err="1" smtClean="0"/>
              <a:t>ArcGIS</a:t>
            </a:r>
            <a:r>
              <a:rPr lang="nl-NL" dirty="0" smtClean="0"/>
              <a:t> Online </a:t>
            </a:r>
            <a:r>
              <a:rPr lang="nl-NL" dirty="0" err="1" smtClean="0"/>
              <a:t>hosted</a:t>
            </a:r>
            <a:r>
              <a:rPr lang="nl-NL" dirty="0" smtClean="0"/>
              <a:t> feature service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284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Welk </a:t>
            </a:r>
            <a:r>
              <a:rPr lang="nl-NL" dirty="0" err="1" smtClean="0"/>
              <a:t>granulariteitsniveau</a:t>
            </a:r>
            <a:r>
              <a:rPr lang="nl-NL" dirty="0" smtClean="0"/>
              <a:t>: </a:t>
            </a:r>
            <a:br>
              <a:rPr lang="nl-NL" dirty="0" smtClean="0"/>
            </a:br>
            <a:r>
              <a:rPr lang="nl-NL" dirty="0" smtClean="0"/>
              <a:t>100 of 500 meter vakken, buurten, wijken, pc-gebieden, gemeenten?</a:t>
            </a:r>
          </a:p>
          <a:p>
            <a:r>
              <a:rPr lang="nl-NL" dirty="0" smtClean="0"/>
              <a:t>Welke bestandsstructuur:</a:t>
            </a:r>
            <a:br>
              <a:rPr lang="nl-NL" dirty="0" smtClean="0"/>
            </a:br>
            <a:r>
              <a:rPr lang="nl-NL" dirty="0" smtClean="0"/>
              <a:t>smal &amp; kort of breed &amp; lang?</a:t>
            </a:r>
          </a:p>
          <a:p>
            <a:r>
              <a:rPr lang="nl-NL" dirty="0" smtClean="0"/>
              <a:t>Welke output formaten?</a:t>
            </a:r>
          </a:p>
          <a:p>
            <a:r>
              <a:rPr lang="nl-NL" dirty="0" smtClean="0"/>
              <a:t>WGS 84 of </a:t>
            </a:r>
            <a:r>
              <a:rPr lang="nl-NL" dirty="0" err="1" smtClean="0"/>
              <a:t>RD_New</a:t>
            </a:r>
            <a:r>
              <a:rPr lang="nl-NL" dirty="0" smtClean="0"/>
              <a:t>?</a:t>
            </a:r>
          </a:p>
          <a:p>
            <a:r>
              <a:rPr lang="nl-NL" dirty="0" smtClean="0"/>
              <a:t>Handmatige download of geautomatiseerd via </a:t>
            </a:r>
            <a:r>
              <a:rPr lang="nl-NL" dirty="0" err="1" smtClean="0"/>
              <a:t>OData</a:t>
            </a:r>
            <a:r>
              <a:rPr lang="nl-NL" dirty="0" smtClean="0"/>
              <a:t> Feed en WFS</a:t>
            </a:r>
            <a:r>
              <a:rPr lang="nl-NL" dirty="0" smtClean="0"/>
              <a:t>?</a:t>
            </a:r>
          </a:p>
          <a:p>
            <a:r>
              <a:rPr lang="nl-NL" dirty="0" smtClean="0"/>
              <a:t>Data bij de bron of kopie in </a:t>
            </a:r>
            <a:r>
              <a:rPr lang="nl-NL" dirty="0" err="1" smtClean="0"/>
              <a:t>geodatabase</a:t>
            </a:r>
            <a:r>
              <a:rPr lang="nl-NL" dirty="0" smtClean="0"/>
              <a:t> of DWH?</a:t>
            </a:r>
          </a:p>
          <a:p>
            <a:r>
              <a:rPr lang="nl-NL" dirty="0" smtClean="0"/>
              <a:t>Wel of geen historie?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11433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107</Words>
  <Application>Microsoft Office PowerPoint</Application>
  <PresentationFormat>Breedbeeld</PresentationFormat>
  <Paragraphs>32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Kantoorthema</vt:lpstr>
      <vt:lpstr>CBS - interfaces</vt:lpstr>
      <vt:lpstr>PowerPoint-presentatie</vt:lpstr>
      <vt:lpstr>OData</vt:lpstr>
      <vt:lpstr>PowerPoint-presentatie</vt:lpstr>
      <vt:lpstr>Issues</vt:lpstr>
      <vt:lpstr>FME to the rescue</vt:lpstr>
      <vt:lpstr>Energiebesparingspotentie van koopwoningen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Willy Tadema</dc:creator>
  <cp:lastModifiedBy>Willy Tadema</cp:lastModifiedBy>
  <cp:revision>12</cp:revision>
  <dcterms:created xsi:type="dcterms:W3CDTF">2018-11-21T04:40:46Z</dcterms:created>
  <dcterms:modified xsi:type="dcterms:W3CDTF">2018-11-21T06:43:35Z</dcterms:modified>
</cp:coreProperties>
</file>