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6405" autoAdjust="0"/>
  </p:normalViewPr>
  <p:slideViewPr>
    <p:cSldViewPr snapToGrid="0" snapToObjects="1">
      <p:cViewPr>
        <p:scale>
          <a:sx n="85" d="100"/>
          <a:sy n="85" d="100"/>
        </p:scale>
        <p:origin x="169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an Nienhuis" userId="d262dfa81294b9a7" providerId="LiveId" clId="{91246058-BFB9-45D2-94B4-947C7CA3091E}"/>
    <pc:docChg chg="undo custSel modSld">
      <pc:chgData name="Daan Nienhuis" userId="d262dfa81294b9a7" providerId="LiveId" clId="{91246058-BFB9-45D2-94B4-947C7CA3091E}" dt="2024-05-23T11:24:36.186" v="36" actId="20577"/>
      <pc:docMkLst>
        <pc:docMk/>
      </pc:docMkLst>
      <pc:sldChg chg="modSp mod">
        <pc:chgData name="Daan Nienhuis" userId="d262dfa81294b9a7" providerId="LiveId" clId="{91246058-BFB9-45D2-94B4-947C7CA3091E}" dt="2024-05-23T11:24:36.186" v="36" actId="20577"/>
        <pc:sldMkLst>
          <pc:docMk/>
          <pc:sldMk cId="2085214898" sldId="274"/>
        </pc:sldMkLst>
        <pc:spChg chg="mod">
          <ac:chgData name="Daan Nienhuis" userId="d262dfa81294b9a7" providerId="LiveId" clId="{91246058-BFB9-45D2-94B4-947C7CA3091E}" dt="2024-05-23T11:24:36.186" v="36" actId="20577"/>
          <ac:spMkLst>
            <pc:docMk/>
            <pc:sldMk cId="2085214898" sldId="27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5/23/2024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5/23/2024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23.05.2024</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9.jpe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jpeg"/><Relationship Id="rId4" Type="http://schemas.openxmlformats.org/officeDocument/2006/relationships/image" Target="../media/image13.jpeg"/><Relationship Id="rId9" Type="http://schemas.openxmlformats.org/officeDocument/2006/relationships/image" Target="../media/image17.png"/><Relationship Id="rId1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t>Dike heightening: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warning: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t>Room for the River: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1</a:t>
            </a:r>
            <a:r>
              <a:rPr lang="en-US" sz="2600" dirty="0">
                <a:highlight>
                  <a:srgbClr val="FFFF00"/>
                </a:highlight>
              </a:rPr>
              <a:t>7 Outcomes of interest:</a:t>
            </a:r>
          </a:p>
          <a:p>
            <a:pPr marL="0" indent="0">
              <a:buNone/>
            </a:pPr>
            <a:endParaRPr lang="en-US" sz="2600" dirty="0"/>
          </a:p>
          <a:p>
            <a:r>
              <a:rPr lang="en-US" sz="2600" dirty="0"/>
              <a:t>Expected Annual at each location - 5</a:t>
            </a:r>
          </a:p>
          <a:p>
            <a:r>
              <a:rPr lang="en-US" sz="2600" dirty="0"/>
              <a:t>Expected Casualties at each location - 5</a:t>
            </a:r>
          </a:p>
          <a:p>
            <a:r>
              <a:rPr lang="en-US" sz="2600" dirty="0"/>
              <a:t>Dike Investment costs at each location – 5 – at </a:t>
            </a:r>
            <a:r>
              <a:rPr lang="en-US" sz="2600"/>
              <a:t>each location </a:t>
            </a:r>
            <a:endParaRPr lang="en-US" sz="2600" dirty="0"/>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PF, and it should be properly justified. If using direct search, do not use too many objectives (&lt;10).</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What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upper branch 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a:t>this is not a mere modelling project,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r>
                  <a:rPr lang="en-US" i="1" dirty="0"/>
                  <a:t>h</a:t>
                </a:r>
                <a:r>
                  <a:rPr lang="en-US" dirty="0"/>
                  <a:t> is the water level;</a:t>
                </a:r>
              </a:p>
              <a:p>
                <a:r>
                  <a:rPr lang="en-US" i="1" dirty="0"/>
                  <a:t>t</a:t>
                </a:r>
                <a:r>
                  <a:rPr lang="en-US" dirty="0"/>
                  <a:t> time;</a:t>
                </a:r>
              </a:p>
              <a:p>
                <a:r>
                  <a:rPr lang="en-US" i="1" dirty="0"/>
                  <a:t>R</a:t>
                </a:r>
                <a:r>
                  <a:rPr lang="en-US" dirty="0"/>
                  <a:t> is risk or, also, Expected Annual Damage (EAD);</a:t>
                </a:r>
              </a:p>
              <a:p>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a:t>Build/raise dikes, dunes and dams. It prevents the occurrence of flood events by increasing the resistance of the embankment system;</a:t>
            </a:r>
          </a:p>
          <a:p>
            <a:endParaRPr lang="en-US" sz="2700" dirty="0"/>
          </a:p>
          <a:p>
            <a:r>
              <a:rPr lang="en-US" sz="2700" dirty="0"/>
              <a:t>Increase the capacity of the river bed (so-called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a:t>Early warning systems. It allows a timely communication of the threat;</a:t>
            </a:r>
          </a:p>
          <a:p>
            <a:endParaRPr lang="en-US" dirty="0"/>
          </a:p>
          <a:p>
            <a:r>
              <a:rPr lang="en-US" dirty="0"/>
              <a:t>Elevated buildings. It allows buildings to withstand higher water levels before experiencing damage;</a:t>
            </a:r>
          </a:p>
          <a:p>
            <a:endParaRPr lang="en-US" dirty="0"/>
          </a:p>
          <a:p>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name="Equation" r:id="rId7" imgW="977760" imgH="228600" progId="Equation.DSMT4">
                  <p:embed/>
                </p:oleObj>
              </mc:Choice>
              <mc:Fallback>
                <p:oleObj name="Equation" r:id="rId7" imgW="977760" imgH="228600" progId="Equation.DSMT4">
                  <p:embed/>
                  <p:pic>
                    <p:nvPicPr>
                      <p:cNvPr id="57" name="Object 56"/>
                      <p:cNvPicPr/>
                      <p:nvPr/>
                    </p:nvPicPr>
                    <p:blipFill>
                      <a:blip r:embed="rId8"/>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2"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1203</Words>
  <Application>Microsoft Office PowerPoint</Application>
  <PresentationFormat>On-screen Show (4:3)</PresentationFormat>
  <Paragraphs>158</Paragraphs>
  <Slides>17</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Cambria Math</vt:lpstr>
      <vt:lpstr>Tahoma</vt:lpstr>
      <vt:lpstr>Wingdings</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Daan Nienhuis</cp:lastModifiedBy>
  <cp:revision>30</cp:revision>
  <dcterms:created xsi:type="dcterms:W3CDTF">2015-07-09T11:57:30Z</dcterms:created>
  <dcterms:modified xsi:type="dcterms:W3CDTF">2024-05-23T11:24:38Z</dcterms:modified>
</cp:coreProperties>
</file>