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4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470CE3-2CB6-40A6-94CA-E97D79843FE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3FFBF98-F1BE-435B-BAD4-7B7309B63196}">
      <dgm:prSet phldrT="[Text]"/>
      <dgm:spPr/>
      <dgm:t>
        <a:bodyPr/>
        <a:lstStyle/>
        <a:p>
          <a:pPr latinLnBrk="1"/>
          <a:r>
            <a:rPr lang="en-US" altLang="ko-KR" dirty="0" smtClean="0"/>
            <a:t>MainServer.java</a:t>
          </a:r>
          <a:endParaRPr lang="ko-KR" altLang="en-US" dirty="0"/>
        </a:p>
      </dgm:t>
    </dgm:pt>
    <dgm:pt modelId="{BBC80372-BB6E-4A1F-890E-E2FB35A84B78}" type="parTrans" cxnId="{93B8CDEE-BD22-4090-BF7D-B78DAF49814B}">
      <dgm:prSet/>
      <dgm:spPr/>
      <dgm:t>
        <a:bodyPr/>
        <a:lstStyle/>
        <a:p>
          <a:pPr latinLnBrk="1"/>
          <a:endParaRPr lang="ko-KR" altLang="en-US"/>
        </a:p>
      </dgm:t>
    </dgm:pt>
    <dgm:pt modelId="{ED3A16DA-1D6C-4390-8460-CA9E26A77E6F}" type="sibTrans" cxnId="{93B8CDEE-BD22-4090-BF7D-B78DAF49814B}">
      <dgm:prSet/>
      <dgm:spPr/>
      <dgm:t>
        <a:bodyPr/>
        <a:lstStyle/>
        <a:p>
          <a:pPr latinLnBrk="1"/>
          <a:endParaRPr lang="ko-KR" altLang="en-US"/>
        </a:p>
      </dgm:t>
    </dgm:pt>
    <dgm:pt modelId="{28AC78BF-66F6-417A-8CC7-79E8B13B58DA}">
      <dgm:prSet phldrT="[Text]"/>
      <dgm:spPr/>
      <dgm:t>
        <a:bodyPr/>
        <a:lstStyle/>
        <a:p>
          <a:pPr latinLnBrk="1"/>
          <a:r>
            <a:rPr lang="ko-KR" altLang="en-US" dirty="0" smtClean="0"/>
            <a:t>서버의 설정을 초기화하고</a:t>
          </a:r>
          <a:r>
            <a:rPr lang="en-US" altLang="ko-KR" dirty="0" smtClean="0"/>
            <a:t>, Server Thread </a:t>
          </a:r>
          <a:r>
            <a:rPr lang="ko-KR" altLang="en-US" dirty="0" smtClean="0"/>
            <a:t>를 실행시킨다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37F4B0AA-B843-47C1-AF0B-716815D10EAD}" type="parTrans" cxnId="{0A811F74-256E-4E1F-972B-E5D07A48D137}">
      <dgm:prSet/>
      <dgm:spPr/>
      <dgm:t>
        <a:bodyPr/>
        <a:lstStyle/>
        <a:p>
          <a:pPr latinLnBrk="1"/>
          <a:endParaRPr lang="ko-KR" altLang="en-US"/>
        </a:p>
      </dgm:t>
    </dgm:pt>
    <dgm:pt modelId="{F9B5910F-E84D-4992-B29F-E74B8D73E9B8}" type="sibTrans" cxnId="{0A811F74-256E-4E1F-972B-E5D07A48D137}">
      <dgm:prSet/>
      <dgm:spPr/>
      <dgm:t>
        <a:bodyPr/>
        <a:lstStyle/>
        <a:p>
          <a:pPr latinLnBrk="1"/>
          <a:endParaRPr lang="ko-KR" altLang="en-US"/>
        </a:p>
      </dgm:t>
    </dgm:pt>
    <dgm:pt modelId="{3BD0CBF8-82DD-412A-898F-6E56DA6532E6}">
      <dgm:prSet phldrT="[Text]"/>
      <dgm:spPr/>
      <dgm:t>
        <a:bodyPr/>
        <a:lstStyle/>
        <a:p>
          <a:pPr latinLnBrk="1"/>
          <a:r>
            <a:rPr lang="en-US" altLang="ko-KR" dirty="0" err="1" smtClean="0"/>
            <a:t>Hanlder</a:t>
          </a:r>
          <a:r>
            <a:rPr lang="en-US" altLang="ko-KR" dirty="0" smtClean="0"/>
            <a:t>[] </a:t>
          </a:r>
          <a:r>
            <a:rPr lang="ko-KR" altLang="en-US" dirty="0" smtClean="0"/>
            <a:t>를 </a:t>
          </a:r>
          <a:r>
            <a:rPr lang="en-US" altLang="ko-KR" dirty="0" smtClean="0"/>
            <a:t>static </a:t>
          </a:r>
          <a:r>
            <a:rPr lang="ko-KR" altLang="en-US" dirty="0" smtClean="0"/>
            <a:t>으로 선언한다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08A170F8-8150-4A15-B8D5-8F43486D28E9}" type="parTrans" cxnId="{B23019FB-DF3A-49D5-9F8D-075EAB737548}">
      <dgm:prSet/>
      <dgm:spPr/>
      <dgm:t>
        <a:bodyPr/>
        <a:lstStyle/>
        <a:p>
          <a:pPr latinLnBrk="1"/>
          <a:endParaRPr lang="ko-KR" altLang="en-US"/>
        </a:p>
      </dgm:t>
    </dgm:pt>
    <dgm:pt modelId="{7C59B8D1-06A4-4002-BA78-859F5AE1047D}" type="sibTrans" cxnId="{B23019FB-DF3A-49D5-9F8D-075EAB737548}">
      <dgm:prSet/>
      <dgm:spPr/>
      <dgm:t>
        <a:bodyPr/>
        <a:lstStyle/>
        <a:p>
          <a:pPr latinLnBrk="1"/>
          <a:endParaRPr lang="ko-KR" altLang="en-US"/>
        </a:p>
      </dgm:t>
    </dgm:pt>
    <dgm:pt modelId="{EBE2E847-F0EF-45F6-B285-E3C9E060A3BD}">
      <dgm:prSet phldrT="[Text]"/>
      <dgm:spPr/>
      <dgm:t>
        <a:bodyPr/>
        <a:lstStyle/>
        <a:p>
          <a:pPr latinLnBrk="1"/>
          <a:r>
            <a:rPr lang="en-US" altLang="ko-KR" dirty="0" smtClean="0"/>
            <a:t>Server.java</a:t>
          </a:r>
          <a:endParaRPr lang="ko-KR" altLang="en-US" dirty="0"/>
        </a:p>
      </dgm:t>
    </dgm:pt>
    <dgm:pt modelId="{6422AE8E-6BD5-4CE1-9D97-350830C8BF72}" type="parTrans" cxnId="{B0D985BF-C08A-4653-AA2E-9287431F4A3D}">
      <dgm:prSet/>
      <dgm:spPr/>
      <dgm:t>
        <a:bodyPr/>
        <a:lstStyle/>
        <a:p>
          <a:pPr latinLnBrk="1"/>
          <a:endParaRPr lang="ko-KR" altLang="en-US"/>
        </a:p>
      </dgm:t>
    </dgm:pt>
    <dgm:pt modelId="{105B495C-CFF4-41F7-8441-19C388DEFFB0}" type="sibTrans" cxnId="{B0D985BF-C08A-4653-AA2E-9287431F4A3D}">
      <dgm:prSet/>
      <dgm:spPr/>
      <dgm:t>
        <a:bodyPr/>
        <a:lstStyle/>
        <a:p>
          <a:pPr latinLnBrk="1"/>
          <a:endParaRPr lang="ko-KR" altLang="en-US"/>
        </a:p>
      </dgm:t>
    </dgm:pt>
    <dgm:pt modelId="{A9FF790D-49E0-4AB7-9F2C-917451A90388}">
      <dgm:prSet phldrT="[Text]"/>
      <dgm:spPr/>
      <dgm:t>
        <a:bodyPr/>
        <a:lstStyle/>
        <a:p>
          <a:pPr latinLnBrk="1"/>
          <a:r>
            <a:rPr lang="en-US" altLang="ko-KR" dirty="0" smtClean="0"/>
            <a:t>Handler </a:t>
          </a:r>
          <a:r>
            <a:rPr lang="ko-KR" altLang="en-US" dirty="0" smtClean="0"/>
            <a:t>를 실행시키고</a:t>
          </a:r>
          <a:r>
            <a:rPr lang="en-US" altLang="ko-KR" dirty="0" smtClean="0"/>
            <a:t>, </a:t>
          </a:r>
          <a:r>
            <a:rPr lang="ko-KR" altLang="en-US" dirty="0" smtClean="0"/>
            <a:t>클라이언트의 접속을 기다린다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3976F1F4-B6AD-4131-9DB4-C4928A975670}" type="parTrans" cxnId="{7431D328-C3A7-417D-BCFA-7898AB6738A8}">
      <dgm:prSet/>
      <dgm:spPr/>
      <dgm:t>
        <a:bodyPr/>
        <a:lstStyle/>
        <a:p>
          <a:pPr latinLnBrk="1"/>
          <a:endParaRPr lang="ko-KR" altLang="en-US"/>
        </a:p>
      </dgm:t>
    </dgm:pt>
    <dgm:pt modelId="{30A43A34-A4FD-4AE5-8D98-4C5328E0B145}" type="sibTrans" cxnId="{7431D328-C3A7-417D-BCFA-7898AB6738A8}">
      <dgm:prSet/>
      <dgm:spPr/>
      <dgm:t>
        <a:bodyPr/>
        <a:lstStyle/>
        <a:p>
          <a:pPr latinLnBrk="1"/>
          <a:endParaRPr lang="ko-KR" altLang="en-US"/>
        </a:p>
      </dgm:t>
    </dgm:pt>
    <dgm:pt modelId="{B4C76007-778E-481D-9736-79B3B3B612FF}">
      <dgm:prSet phldrT="[Text]"/>
      <dgm:spPr/>
      <dgm:t>
        <a:bodyPr/>
        <a:lstStyle/>
        <a:p>
          <a:pPr latinLnBrk="1"/>
          <a:r>
            <a:rPr lang="ko-KR" altLang="en-US" dirty="0" smtClean="0"/>
            <a:t>접속되면</a:t>
          </a:r>
          <a:r>
            <a:rPr lang="en-US" altLang="ko-KR" dirty="0" smtClean="0"/>
            <a:t>, </a:t>
          </a:r>
          <a:r>
            <a:rPr lang="en-US" altLang="ko-KR" dirty="0" err="1" smtClean="0"/>
            <a:t>Hanlder</a:t>
          </a:r>
          <a:r>
            <a:rPr lang="en-US" altLang="ko-KR" dirty="0" smtClean="0"/>
            <a:t> </a:t>
          </a:r>
          <a:r>
            <a:rPr lang="ko-KR" altLang="en-US" dirty="0" smtClean="0"/>
            <a:t>의 전체갯수 중 하나를 선택하여 시작시킨다</a:t>
          </a:r>
          <a:r>
            <a:rPr lang="en-US" altLang="ko-KR" dirty="0" smtClean="0"/>
            <a:t>. </a:t>
          </a:r>
          <a:endParaRPr lang="ko-KR" altLang="en-US" dirty="0"/>
        </a:p>
      </dgm:t>
    </dgm:pt>
    <dgm:pt modelId="{43E69486-DE94-4CDC-83B8-582DD62DF9EF}" type="parTrans" cxnId="{615DC8C1-B3B8-433D-A87D-400BCFA05EDC}">
      <dgm:prSet/>
      <dgm:spPr/>
      <dgm:t>
        <a:bodyPr/>
        <a:lstStyle/>
        <a:p>
          <a:pPr latinLnBrk="1"/>
          <a:endParaRPr lang="ko-KR" altLang="en-US"/>
        </a:p>
      </dgm:t>
    </dgm:pt>
    <dgm:pt modelId="{813147CC-3E4F-4852-84C1-7B6EE692667A}" type="sibTrans" cxnId="{615DC8C1-B3B8-433D-A87D-400BCFA05EDC}">
      <dgm:prSet/>
      <dgm:spPr/>
      <dgm:t>
        <a:bodyPr/>
        <a:lstStyle/>
        <a:p>
          <a:pPr latinLnBrk="1"/>
          <a:endParaRPr lang="ko-KR" altLang="en-US"/>
        </a:p>
      </dgm:t>
    </dgm:pt>
    <dgm:pt modelId="{16529547-C317-4B38-8E75-9ED7E1501014}">
      <dgm:prSet phldrT="[Text]"/>
      <dgm:spPr/>
      <dgm:t>
        <a:bodyPr/>
        <a:lstStyle/>
        <a:p>
          <a:pPr latinLnBrk="1"/>
          <a:r>
            <a:rPr lang="en-US" altLang="ko-KR" dirty="0" smtClean="0"/>
            <a:t>Hanlder.java</a:t>
          </a:r>
          <a:endParaRPr lang="ko-KR" altLang="en-US" dirty="0"/>
        </a:p>
      </dgm:t>
    </dgm:pt>
    <dgm:pt modelId="{82E86AF0-41C8-4507-B439-2B40510E178E}" type="parTrans" cxnId="{D3D987D9-73FB-49E0-BB0C-94119C882EDA}">
      <dgm:prSet/>
      <dgm:spPr/>
      <dgm:t>
        <a:bodyPr/>
        <a:lstStyle/>
        <a:p>
          <a:pPr latinLnBrk="1"/>
          <a:endParaRPr lang="ko-KR" altLang="en-US"/>
        </a:p>
      </dgm:t>
    </dgm:pt>
    <dgm:pt modelId="{BD921F35-8EA1-41F3-B525-CCBBC06FB16B}" type="sibTrans" cxnId="{D3D987D9-73FB-49E0-BB0C-94119C882EDA}">
      <dgm:prSet/>
      <dgm:spPr/>
      <dgm:t>
        <a:bodyPr/>
        <a:lstStyle/>
        <a:p>
          <a:pPr latinLnBrk="1"/>
          <a:endParaRPr lang="ko-KR" altLang="en-US"/>
        </a:p>
      </dgm:t>
    </dgm:pt>
    <dgm:pt modelId="{0327119A-C169-47E9-A3BD-94BDA21882FA}">
      <dgm:prSet phldrT="[Text]"/>
      <dgm:spPr/>
      <dgm:t>
        <a:bodyPr/>
        <a:lstStyle/>
        <a:p>
          <a:pPr latinLnBrk="1"/>
          <a:r>
            <a:rPr lang="ko-KR" altLang="en-US" dirty="0" smtClean="0"/>
            <a:t>클라이언트가 접속하면 </a:t>
          </a:r>
          <a:r>
            <a:rPr lang="en-US" altLang="ko-KR" dirty="0" smtClean="0"/>
            <a:t>Socket </a:t>
          </a:r>
          <a:r>
            <a:rPr lang="ko-KR" altLang="en-US" dirty="0" smtClean="0"/>
            <a:t>값을 얻고 동작하는 부분이다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D5C36D66-E141-4B1D-8229-645025CE2C64}" type="parTrans" cxnId="{7F009BD8-A7F7-4F68-83C5-E33DCC9E6021}">
      <dgm:prSet/>
      <dgm:spPr/>
      <dgm:t>
        <a:bodyPr/>
        <a:lstStyle/>
        <a:p>
          <a:pPr latinLnBrk="1"/>
          <a:endParaRPr lang="ko-KR" altLang="en-US"/>
        </a:p>
      </dgm:t>
    </dgm:pt>
    <dgm:pt modelId="{FD0BF186-9703-4320-94EC-BEDB8384006D}" type="sibTrans" cxnId="{7F009BD8-A7F7-4F68-83C5-E33DCC9E6021}">
      <dgm:prSet/>
      <dgm:spPr/>
      <dgm:t>
        <a:bodyPr/>
        <a:lstStyle/>
        <a:p>
          <a:pPr latinLnBrk="1"/>
          <a:endParaRPr lang="ko-KR" altLang="en-US"/>
        </a:p>
      </dgm:t>
    </dgm:pt>
    <dgm:pt modelId="{444B2616-EAAC-4C01-8DCB-716A23941658}">
      <dgm:prSet phldrT="[Text]"/>
      <dgm:spPr/>
      <dgm:t>
        <a:bodyPr/>
        <a:lstStyle/>
        <a:p>
          <a:pPr latinLnBrk="1"/>
          <a:r>
            <a:rPr lang="en-US" altLang="ko-KR" dirty="0" smtClean="0"/>
            <a:t>Client </a:t>
          </a:r>
          <a:r>
            <a:rPr lang="ko-KR" altLang="en-US" dirty="0" smtClean="0"/>
            <a:t>간의 통신을 담당한다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54AB6649-54D1-4E24-BA1E-E80796EBCFF4}" type="parTrans" cxnId="{8698D529-6453-4BE6-A713-95A3507E663C}">
      <dgm:prSet/>
      <dgm:spPr/>
      <dgm:t>
        <a:bodyPr/>
        <a:lstStyle/>
        <a:p>
          <a:pPr latinLnBrk="1"/>
          <a:endParaRPr lang="ko-KR" altLang="en-US"/>
        </a:p>
      </dgm:t>
    </dgm:pt>
    <dgm:pt modelId="{C39E3B64-25E6-4BCC-ACDB-955F3CF70E8C}" type="sibTrans" cxnId="{8698D529-6453-4BE6-A713-95A3507E663C}">
      <dgm:prSet/>
      <dgm:spPr/>
      <dgm:t>
        <a:bodyPr/>
        <a:lstStyle/>
        <a:p>
          <a:pPr latinLnBrk="1"/>
          <a:endParaRPr lang="ko-KR" altLang="en-US"/>
        </a:p>
      </dgm:t>
    </dgm:pt>
    <dgm:pt modelId="{5B4696CE-F9A1-4F89-BF65-55A2D887274A}" type="pres">
      <dgm:prSet presAssocID="{48470CE3-2CB6-40A6-94CA-E97D79843FE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3E6C9A-9479-4CF5-80DD-31AF6C40DC44}" type="pres">
      <dgm:prSet presAssocID="{D3FFBF98-F1BE-435B-BAD4-7B7309B63196}" presName="composite" presStyleCnt="0"/>
      <dgm:spPr/>
    </dgm:pt>
    <dgm:pt modelId="{31CAC9D9-8988-409C-B15D-261C89D5819A}" type="pres">
      <dgm:prSet presAssocID="{D3FFBF98-F1BE-435B-BAD4-7B7309B6319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CC676F-D20E-455B-A224-387EDB436EC5}" type="pres">
      <dgm:prSet presAssocID="{D3FFBF98-F1BE-435B-BAD4-7B7309B6319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B295C8-9DD1-4BAF-A4C3-4EBE35DDAE0A}" type="pres">
      <dgm:prSet presAssocID="{ED3A16DA-1D6C-4390-8460-CA9E26A77E6F}" presName="sp" presStyleCnt="0"/>
      <dgm:spPr/>
    </dgm:pt>
    <dgm:pt modelId="{4AF8BE42-0C55-4C06-BCEC-8862A5572D5E}" type="pres">
      <dgm:prSet presAssocID="{EBE2E847-F0EF-45F6-B285-E3C9E060A3BD}" presName="composite" presStyleCnt="0"/>
      <dgm:spPr/>
    </dgm:pt>
    <dgm:pt modelId="{41B503D6-3F62-4FDA-9B20-6BEC29A0CF4F}" type="pres">
      <dgm:prSet presAssocID="{EBE2E847-F0EF-45F6-B285-E3C9E060A3B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27DF1E-9475-42EF-A4C8-28B2DDF01AD4}" type="pres">
      <dgm:prSet presAssocID="{EBE2E847-F0EF-45F6-B285-E3C9E060A3B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44BB6A-FEF8-424C-8912-C226D2F2CF5A}" type="pres">
      <dgm:prSet presAssocID="{105B495C-CFF4-41F7-8441-19C388DEFFB0}" presName="sp" presStyleCnt="0"/>
      <dgm:spPr/>
    </dgm:pt>
    <dgm:pt modelId="{AE1BA4D1-8E20-4787-9878-181A6B77C6E9}" type="pres">
      <dgm:prSet presAssocID="{16529547-C317-4B38-8E75-9ED7E1501014}" presName="composite" presStyleCnt="0"/>
      <dgm:spPr/>
    </dgm:pt>
    <dgm:pt modelId="{15EEB026-5F85-47F5-AC73-02D52454F3CB}" type="pres">
      <dgm:prSet presAssocID="{16529547-C317-4B38-8E75-9ED7E150101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FDC4B2-77E3-40D3-A4BB-BF82361C55C0}" type="pres">
      <dgm:prSet presAssocID="{16529547-C317-4B38-8E75-9ED7E150101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0D985BF-C08A-4653-AA2E-9287431F4A3D}" srcId="{48470CE3-2CB6-40A6-94CA-E97D79843FEA}" destId="{EBE2E847-F0EF-45F6-B285-E3C9E060A3BD}" srcOrd="1" destOrd="0" parTransId="{6422AE8E-6BD5-4CE1-9D97-350830C8BF72}" sibTransId="{105B495C-CFF4-41F7-8441-19C388DEFFB0}"/>
    <dgm:cxn modelId="{E4704DFC-1E51-4238-86A7-E4A2BED555D5}" type="presOf" srcId="{16529547-C317-4B38-8E75-9ED7E1501014}" destId="{15EEB026-5F85-47F5-AC73-02D52454F3CB}" srcOrd="0" destOrd="0" presId="urn:microsoft.com/office/officeart/2005/8/layout/chevron2"/>
    <dgm:cxn modelId="{615DC8C1-B3B8-433D-A87D-400BCFA05EDC}" srcId="{EBE2E847-F0EF-45F6-B285-E3C9E060A3BD}" destId="{B4C76007-778E-481D-9736-79B3B3B612FF}" srcOrd="1" destOrd="0" parTransId="{43E69486-DE94-4CDC-83B8-582DD62DF9EF}" sibTransId="{813147CC-3E4F-4852-84C1-7B6EE692667A}"/>
    <dgm:cxn modelId="{7431D328-C3A7-417D-BCFA-7898AB6738A8}" srcId="{EBE2E847-F0EF-45F6-B285-E3C9E060A3BD}" destId="{A9FF790D-49E0-4AB7-9F2C-917451A90388}" srcOrd="0" destOrd="0" parTransId="{3976F1F4-B6AD-4131-9DB4-C4928A975670}" sibTransId="{30A43A34-A4FD-4AE5-8D98-4C5328E0B145}"/>
    <dgm:cxn modelId="{658B0D44-3E1C-4D84-A4CC-CF59A403F7EA}" type="presOf" srcId="{444B2616-EAAC-4C01-8DCB-716A23941658}" destId="{59FDC4B2-77E3-40D3-A4BB-BF82361C55C0}" srcOrd="0" destOrd="1" presId="urn:microsoft.com/office/officeart/2005/8/layout/chevron2"/>
    <dgm:cxn modelId="{68A13DFE-2421-438E-843F-E9CE1EBA7634}" type="presOf" srcId="{48470CE3-2CB6-40A6-94CA-E97D79843FEA}" destId="{5B4696CE-F9A1-4F89-BF65-55A2D887274A}" srcOrd="0" destOrd="0" presId="urn:microsoft.com/office/officeart/2005/8/layout/chevron2"/>
    <dgm:cxn modelId="{CDF3394A-7AEA-4B14-8628-CF0D11BFE1ED}" type="presOf" srcId="{D3FFBF98-F1BE-435B-BAD4-7B7309B63196}" destId="{31CAC9D9-8988-409C-B15D-261C89D5819A}" srcOrd="0" destOrd="0" presId="urn:microsoft.com/office/officeart/2005/8/layout/chevron2"/>
    <dgm:cxn modelId="{921C0B41-85AB-4D49-985E-553209B9C6B2}" type="presOf" srcId="{3BD0CBF8-82DD-412A-898F-6E56DA6532E6}" destId="{8FCC676F-D20E-455B-A224-387EDB436EC5}" srcOrd="0" destOrd="1" presId="urn:microsoft.com/office/officeart/2005/8/layout/chevron2"/>
    <dgm:cxn modelId="{DF60A677-E9F5-4AC1-B3E8-F40503031B99}" type="presOf" srcId="{A9FF790D-49E0-4AB7-9F2C-917451A90388}" destId="{4427DF1E-9475-42EF-A4C8-28B2DDF01AD4}" srcOrd="0" destOrd="0" presId="urn:microsoft.com/office/officeart/2005/8/layout/chevron2"/>
    <dgm:cxn modelId="{43F968ED-9894-4F6D-96AE-FE9115DEE8BD}" type="presOf" srcId="{B4C76007-778E-481D-9736-79B3B3B612FF}" destId="{4427DF1E-9475-42EF-A4C8-28B2DDF01AD4}" srcOrd="0" destOrd="1" presId="urn:microsoft.com/office/officeart/2005/8/layout/chevron2"/>
    <dgm:cxn modelId="{7F009BD8-A7F7-4F68-83C5-E33DCC9E6021}" srcId="{16529547-C317-4B38-8E75-9ED7E1501014}" destId="{0327119A-C169-47E9-A3BD-94BDA21882FA}" srcOrd="0" destOrd="0" parTransId="{D5C36D66-E141-4B1D-8229-645025CE2C64}" sibTransId="{FD0BF186-9703-4320-94EC-BEDB8384006D}"/>
    <dgm:cxn modelId="{906492A3-8B83-459C-99D9-D16BA3124464}" type="presOf" srcId="{0327119A-C169-47E9-A3BD-94BDA21882FA}" destId="{59FDC4B2-77E3-40D3-A4BB-BF82361C55C0}" srcOrd="0" destOrd="0" presId="urn:microsoft.com/office/officeart/2005/8/layout/chevron2"/>
    <dgm:cxn modelId="{6DF0ACEF-46F2-430C-8008-9FCDC11CC8CF}" type="presOf" srcId="{28AC78BF-66F6-417A-8CC7-79E8B13B58DA}" destId="{8FCC676F-D20E-455B-A224-387EDB436EC5}" srcOrd="0" destOrd="0" presId="urn:microsoft.com/office/officeart/2005/8/layout/chevron2"/>
    <dgm:cxn modelId="{781A0DB0-C6DF-410C-A89E-8D0D1A17F5B3}" type="presOf" srcId="{EBE2E847-F0EF-45F6-B285-E3C9E060A3BD}" destId="{41B503D6-3F62-4FDA-9B20-6BEC29A0CF4F}" srcOrd="0" destOrd="0" presId="urn:microsoft.com/office/officeart/2005/8/layout/chevron2"/>
    <dgm:cxn modelId="{B23019FB-DF3A-49D5-9F8D-075EAB737548}" srcId="{D3FFBF98-F1BE-435B-BAD4-7B7309B63196}" destId="{3BD0CBF8-82DD-412A-898F-6E56DA6532E6}" srcOrd="1" destOrd="0" parTransId="{08A170F8-8150-4A15-B8D5-8F43486D28E9}" sibTransId="{7C59B8D1-06A4-4002-BA78-859F5AE1047D}"/>
    <dgm:cxn modelId="{D3D987D9-73FB-49E0-BB0C-94119C882EDA}" srcId="{48470CE3-2CB6-40A6-94CA-E97D79843FEA}" destId="{16529547-C317-4B38-8E75-9ED7E1501014}" srcOrd="2" destOrd="0" parTransId="{82E86AF0-41C8-4507-B439-2B40510E178E}" sibTransId="{BD921F35-8EA1-41F3-B525-CCBBC06FB16B}"/>
    <dgm:cxn modelId="{0A811F74-256E-4E1F-972B-E5D07A48D137}" srcId="{D3FFBF98-F1BE-435B-BAD4-7B7309B63196}" destId="{28AC78BF-66F6-417A-8CC7-79E8B13B58DA}" srcOrd="0" destOrd="0" parTransId="{37F4B0AA-B843-47C1-AF0B-716815D10EAD}" sibTransId="{F9B5910F-E84D-4992-B29F-E74B8D73E9B8}"/>
    <dgm:cxn modelId="{93B8CDEE-BD22-4090-BF7D-B78DAF49814B}" srcId="{48470CE3-2CB6-40A6-94CA-E97D79843FEA}" destId="{D3FFBF98-F1BE-435B-BAD4-7B7309B63196}" srcOrd="0" destOrd="0" parTransId="{BBC80372-BB6E-4A1F-890E-E2FB35A84B78}" sibTransId="{ED3A16DA-1D6C-4390-8460-CA9E26A77E6F}"/>
    <dgm:cxn modelId="{8698D529-6453-4BE6-A713-95A3507E663C}" srcId="{16529547-C317-4B38-8E75-9ED7E1501014}" destId="{444B2616-EAAC-4C01-8DCB-716A23941658}" srcOrd="1" destOrd="0" parTransId="{54AB6649-54D1-4E24-BA1E-E80796EBCFF4}" sibTransId="{C39E3B64-25E6-4BCC-ACDB-955F3CF70E8C}"/>
    <dgm:cxn modelId="{E0AC5358-DC4C-41C5-A931-E2D4094F713A}" type="presParOf" srcId="{5B4696CE-F9A1-4F89-BF65-55A2D887274A}" destId="{C33E6C9A-9479-4CF5-80DD-31AF6C40DC44}" srcOrd="0" destOrd="0" presId="urn:microsoft.com/office/officeart/2005/8/layout/chevron2"/>
    <dgm:cxn modelId="{B267A546-13B9-439C-9AA1-3A9D89468B66}" type="presParOf" srcId="{C33E6C9A-9479-4CF5-80DD-31AF6C40DC44}" destId="{31CAC9D9-8988-409C-B15D-261C89D5819A}" srcOrd="0" destOrd="0" presId="urn:microsoft.com/office/officeart/2005/8/layout/chevron2"/>
    <dgm:cxn modelId="{96AA1DBE-D75D-4DAD-935A-4B68B8C2A65A}" type="presParOf" srcId="{C33E6C9A-9479-4CF5-80DD-31AF6C40DC44}" destId="{8FCC676F-D20E-455B-A224-387EDB436EC5}" srcOrd="1" destOrd="0" presId="urn:microsoft.com/office/officeart/2005/8/layout/chevron2"/>
    <dgm:cxn modelId="{4E1F5807-ABD9-49C8-9C0D-232F6156BB8A}" type="presParOf" srcId="{5B4696CE-F9A1-4F89-BF65-55A2D887274A}" destId="{9EB295C8-9DD1-4BAF-A4C3-4EBE35DDAE0A}" srcOrd="1" destOrd="0" presId="urn:microsoft.com/office/officeart/2005/8/layout/chevron2"/>
    <dgm:cxn modelId="{CBF31661-1871-4232-88BC-F4BF5343F6D7}" type="presParOf" srcId="{5B4696CE-F9A1-4F89-BF65-55A2D887274A}" destId="{4AF8BE42-0C55-4C06-BCEC-8862A5572D5E}" srcOrd="2" destOrd="0" presId="urn:microsoft.com/office/officeart/2005/8/layout/chevron2"/>
    <dgm:cxn modelId="{40C1D7CF-4678-48BF-9143-F7EAD00A85C7}" type="presParOf" srcId="{4AF8BE42-0C55-4C06-BCEC-8862A5572D5E}" destId="{41B503D6-3F62-4FDA-9B20-6BEC29A0CF4F}" srcOrd="0" destOrd="0" presId="urn:microsoft.com/office/officeart/2005/8/layout/chevron2"/>
    <dgm:cxn modelId="{627B5262-624C-42D6-92A3-9DF8AEEC43E0}" type="presParOf" srcId="{4AF8BE42-0C55-4C06-BCEC-8862A5572D5E}" destId="{4427DF1E-9475-42EF-A4C8-28B2DDF01AD4}" srcOrd="1" destOrd="0" presId="urn:microsoft.com/office/officeart/2005/8/layout/chevron2"/>
    <dgm:cxn modelId="{6D3C4A78-AD27-4B40-BC4A-C497117A5E66}" type="presParOf" srcId="{5B4696CE-F9A1-4F89-BF65-55A2D887274A}" destId="{E544BB6A-FEF8-424C-8912-C226D2F2CF5A}" srcOrd="3" destOrd="0" presId="urn:microsoft.com/office/officeart/2005/8/layout/chevron2"/>
    <dgm:cxn modelId="{8A347FBD-AAC0-4EA4-B8D0-BDA8C4C0B9F0}" type="presParOf" srcId="{5B4696CE-F9A1-4F89-BF65-55A2D887274A}" destId="{AE1BA4D1-8E20-4787-9878-181A6B77C6E9}" srcOrd="4" destOrd="0" presId="urn:microsoft.com/office/officeart/2005/8/layout/chevron2"/>
    <dgm:cxn modelId="{495DD738-94B3-4035-B6BE-0A6EEA8A85F2}" type="presParOf" srcId="{AE1BA4D1-8E20-4787-9878-181A6B77C6E9}" destId="{15EEB026-5F85-47F5-AC73-02D52454F3CB}" srcOrd="0" destOrd="0" presId="urn:microsoft.com/office/officeart/2005/8/layout/chevron2"/>
    <dgm:cxn modelId="{1826AF5B-5D12-42B9-9942-125FD631C4E8}" type="presParOf" srcId="{AE1BA4D1-8E20-4787-9878-181A6B77C6E9}" destId="{59FDC4B2-77E3-40D3-A4BB-BF82361C55C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8CE35F-F978-43E5-A38A-B0D7019885F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4B99DC5-808C-45F0-AE45-06A89231C1B2}">
      <dgm:prSet phldrT="[Text]"/>
      <dgm:spPr/>
      <dgm:t>
        <a:bodyPr/>
        <a:lstStyle/>
        <a:p>
          <a:pPr latinLnBrk="1"/>
          <a:r>
            <a:rPr lang="en-US" altLang="ko-KR" dirty="0" smtClean="0"/>
            <a:t>ReceiveServer.java</a:t>
          </a:r>
          <a:endParaRPr lang="ko-KR" altLang="en-US" dirty="0"/>
        </a:p>
      </dgm:t>
    </dgm:pt>
    <dgm:pt modelId="{B9582EB6-325C-42D1-9476-9EB62FFD1462}" type="parTrans" cxnId="{41C7E78D-4C17-40D4-A9E2-0C3747A6EC87}">
      <dgm:prSet/>
      <dgm:spPr/>
      <dgm:t>
        <a:bodyPr/>
        <a:lstStyle/>
        <a:p>
          <a:pPr latinLnBrk="1"/>
          <a:endParaRPr lang="ko-KR" altLang="en-US"/>
        </a:p>
      </dgm:t>
    </dgm:pt>
    <dgm:pt modelId="{0EFA375B-CBFF-47ED-AE9D-BBA368746172}" type="sibTrans" cxnId="{41C7E78D-4C17-40D4-A9E2-0C3747A6EC87}">
      <dgm:prSet/>
      <dgm:spPr/>
      <dgm:t>
        <a:bodyPr/>
        <a:lstStyle/>
        <a:p>
          <a:pPr latinLnBrk="1"/>
          <a:endParaRPr lang="ko-KR" altLang="en-US"/>
        </a:p>
      </dgm:t>
    </dgm:pt>
    <dgm:pt modelId="{4DA4EB70-9CA1-497C-8E98-5CEF77282D3D}">
      <dgm:prSet phldrT="[Text]"/>
      <dgm:spPr/>
      <dgm:t>
        <a:bodyPr/>
        <a:lstStyle/>
        <a:p>
          <a:pPr latinLnBrk="1"/>
          <a:r>
            <a:rPr lang="ko-KR" altLang="en-US" dirty="0" smtClean="0"/>
            <a:t>클라이언트의 입력을 받는 클래스로 </a:t>
          </a:r>
          <a:r>
            <a:rPr lang="en-US" altLang="ko-KR" dirty="0" smtClean="0"/>
            <a:t>Thread </a:t>
          </a:r>
          <a:r>
            <a:rPr lang="ko-KR" altLang="en-US" dirty="0" smtClean="0"/>
            <a:t>이다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DD6C7E8D-3ECE-474D-BE44-0D94BA5D66AB}" type="parTrans" cxnId="{AABB1A49-03EB-464E-80B3-EC18565B2250}">
      <dgm:prSet/>
      <dgm:spPr/>
      <dgm:t>
        <a:bodyPr/>
        <a:lstStyle/>
        <a:p>
          <a:pPr latinLnBrk="1"/>
          <a:endParaRPr lang="ko-KR" altLang="en-US"/>
        </a:p>
      </dgm:t>
    </dgm:pt>
    <dgm:pt modelId="{F6B0DF2A-4912-4A65-B1A5-0994AB8F88E7}" type="sibTrans" cxnId="{AABB1A49-03EB-464E-80B3-EC18565B2250}">
      <dgm:prSet/>
      <dgm:spPr/>
      <dgm:t>
        <a:bodyPr/>
        <a:lstStyle/>
        <a:p>
          <a:pPr latinLnBrk="1"/>
          <a:endParaRPr lang="ko-KR" altLang="en-US"/>
        </a:p>
      </dgm:t>
    </dgm:pt>
    <dgm:pt modelId="{192A8F9E-539A-461D-92BE-FC75BAEF47BA}">
      <dgm:prSet phldrT="[Text]"/>
      <dgm:spPr/>
      <dgm:t>
        <a:bodyPr/>
        <a:lstStyle/>
        <a:p>
          <a:pPr latinLnBrk="1"/>
          <a:r>
            <a:rPr lang="ko-KR" altLang="en-US" dirty="0" smtClean="0"/>
            <a:t>헤더를 통하여 클라에게 어떤 반응을 할지 설정하여 보내준다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EA756F87-748A-45B5-B598-B4B083B76411}" type="parTrans" cxnId="{77999B52-EF4A-400C-865D-48F2497C3823}">
      <dgm:prSet/>
      <dgm:spPr/>
      <dgm:t>
        <a:bodyPr/>
        <a:lstStyle/>
        <a:p>
          <a:pPr latinLnBrk="1"/>
          <a:endParaRPr lang="ko-KR" altLang="en-US"/>
        </a:p>
      </dgm:t>
    </dgm:pt>
    <dgm:pt modelId="{F8542FAE-43DB-4C82-86DC-23691DFCCD3B}" type="sibTrans" cxnId="{77999B52-EF4A-400C-865D-48F2497C3823}">
      <dgm:prSet/>
      <dgm:spPr/>
      <dgm:t>
        <a:bodyPr/>
        <a:lstStyle/>
        <a:p>
          <a:pPr latinLnBrk="1"/>
          <a:endParaRPr lang="ko-KR" altLang="en-US"/>
        </a:p>
      </dgm:t>
    </dgm:pt>
    <dgm:pt modelId="{0312F2C3-D036-4985-8D88-93CBC30D0702}">
      <dgm:prSet phldrT="[Text]"/>
      <dgm:spPr/>
      <dgm:t>
        <a:bodyPr/>
        <a:lstStyle/>
        <a:p>
          <a:pPr latinLnBrk="1"/>
          <a:r>
            <a:rPr lang="en-US" altLang="ko-KR" dirty="0" smtClean="0"/>
            <a:t>SendServer.java</a:t>
          </a:r>
          <a:endParaRPr lang="ko-KR" altLang="en-US" dirty="0"/>
        </a:p>
      </dgm:t>
    </dgm:pt>
    <dgm:pt modelId="{7ADBFC52-674E-42FC-A72B-5EE9CAB3C5AE}" type="parTrans" cxnId="{F3E55501-5FC8-43BD-AD18-27C4275AF29C}">
      <dgm:prSet/>
      <dgm:spPr/>
      <dgm:t>
        <a:bodyPr/>
        <a:lstStyle/>
        <a:p>
          <a:pPr latinLnBrk="1"/>
          <a:endParaRPr lang="ko-KR" altLang="en-US"/>
        </a:p>
      </dgm:t>
    </dgm:pt>
    <dgm:pt modelId="{FA26858C-6722-4D87-8660-8D0A7EBDE7FF}" type="sibTrans" cxnId="{F3E55501-5FC8-43BD-AD18-27C4275AF29C}">
      <dgm:prSet/>
      <dgm:spPr/>
      <dgm:t>
        <a:bodyPr/>
        <a:lstStyle/>
        <a:p>
          <a:pPr latinLnBrk="1"/>
          <a:endParaRPr lang="ko-KR" altLang="en-US"/>
        </a:p>
      </dgm:t>
    </dgm:pt>
    <dgm:pt modelId="{7B11A35A-8A30-498D-AA42-EDBF3FC477F8}">
      <dgm:prSet phldrT="[Text]"/>
      <dgm:spPr/>
      <dgm:t>
        <a:bodyPr/>
        <a:lstStyle/>
        <a:p>
          <a:pPr latinLnBrk="1"/>
          <a:r>
            <a:rPr lang="ko-KR" altLang="en-US" dirty="0" smtClean="0"/>
            <a:t>클라이언트에게 출력을 해주는 클래스로 </a:t>
          </a:r>
          <a:r>
            <a:rPr lang="en-US" altLang="ko-KR" dirty="0" smtClean="0"/>
            <a:t>Thread </a:t>
          </a:r>
          <a:r>
            <a:rPr lang="ko-KR" altLang="en-US" dirty="0" smtClean="0"/>
            <a:t>이다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936A05D0-A32C-4803-B2CF-33B1D462C274}" type="parTrans" cxnId="{B84F9D79-A08F-40D6-BDD4-11DE6788A92F}">
      <dgm:prSet/>
      <dgm:spPr/>
      <dgm:t>
        <a:bodyPr/>
        <a:lstStyle/>
        <a:p>
          <a:pPr latinLnBrk="1"/>
          <a:endParaRPr lang="ko-KR" altLang="en-US"/>
        </a:p>
      </dgm:t>
    </dgm:pt>
    <dgm:pt modelId="{DE96236A-8CF8-4EC4-93DC-5AA37FFA8A15}" type="sibTrans" cxnId="{B84F9D79-A08F-40D6-BDD4-11DE6788A92F}">
      <dgm:prSet/>
      <dgm:spPr/>
      <dgm:t>
        <a:bodyPr/>
        <a:lstStyle/>
        <a:p>
          <a:pPr latinLnBrk="1"/>
          <a:endParaRPr lang="ko-KR" altLang="en-US"/>
        </a:p>
      </dgm:t>
    </dgm:pt>
    <dgm:pt modelId="{B76760B6-6675-4A76-8A01-7B04B9553225}">
      <dgm:prSet phldrT="[Text]"/>
      <dgm:spPr/>
      <dgm:t>
        <a:bodyPr/>
        <a:lstStyle/>
        <a:p>
          <a:pPr latinLnBrk="1"/>
          <a:r>
            <a:rPr lang="en-US" altLang="ko-KR" dirty="0" err="1" smtClean="0"/>
            <a:t>ReceiveServer</a:t>
          </a:r>
          <a:r>
            <a:rPr lang="en-US" altLang="ko-KR" dirty="0" smtClean="0"/>
            <a:t> </a:t>
          </a:r>
          <a:r>
            <a:rPr lang="ko-KR" altLang="en-US" dirty="0" smtClean="0"/>
            <a:t>에서 얻은 결과값에 따라서 클라이언트에게 반응을 보내준다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993B1F4D-E72B-4782-8E25-113D1651787A}" type="parTrans" cxnId="{31DB5A3B-C2AC-4F91-B682-ABADF0E888FA}">
      <dgm:prSet/>
      <dgm:spPr/>
      <dgm:t>
        <a:bodyPr/>
        <a:lstStyle/>
        <a:p>
          <a:pPr latinLnBrk="1"/>
          <a:endParaRPr lang="ko-KR" altLang="en-US"/>
        </a:p>
      </dgm:t>
    </dgm:pt>
    <dgm:pt modelId="{CC8FC77C-C905-4474-AAF1-57700B274831}" type="sibTrans" cxnId="{31DB5A3B-C2AC-4F91-B682-ABADF0E888FA}">
      <dgm:prSet/>
      <dgm:spPr/>
      <dgm:t>
        <a:bodyPr/>
        <a:lstStyle/>
        <a:p>
          <a:pPr latinLnBrk="1"/>
          <a:endParaRPr lang="ko-KR" altLang="en-US"/>
        </a:p>
      </dgm:t>
    </dgm:pt>
    <dgm:pt modelId="{97CA33A1-9E74-421F-9AC8-AB31AA79866C}">
      <dgm:prSet phldrT="[Text]"/>
      <dgm:spPr/>
      <dgm:t>
        <a:bodyPr/>
        <a:lstStyle/>
        <a:p>
          <a:pPr latinLnBrk="1"/>
          <a:r>
            <a:rPr lang="en-US" altLang="ko-KR" dirty="0" smtClean="0"/>
            <a:t>mysqldb.java</a:t>
          </a:r>
          <a:endParaRPr lang="ko-KR" altLang="en-US" dirty="0"/>
        </a:p>
      </dgm:t>
    </dgm:pt>
    <dgm:pt modelId="{B891E821-63A9-4BCF-939A-AE285B52FEEE}" type="parTrans" cxnId="{99CA80A0-D040-48A2-8263-4FDBF1A1E859}">
      <dgm:prSet/>
      <dgm:spPr/>
      <dgm:t>
        <a:bodyPr/>
        <a:lstStyle/>
        <a:p>
          <a:pPr latinLnBrk="1"/>
          <a:endParaRPr lang="ko-KR" altLang="en-US"/>
        </a:p>
      </dgm:t>
    </dgm:pt>
    <dgm:pt modelId="{2C759A0A-DC06-40D5-B024-763777BA0130}" type="sibTrans" cxnId="{99CA80A0-D040-48A2-8263-4FDBF1A1E859}">
      <dgm:prSet/>
      <dgm:spPr/>
      <dgm:t>
        <a:bodyPr/>
        <a:lstStyle/>
        <a:p>
          <a:pPr latinLnBrk="1"/>
          <a:endParaRPr lang="ko-KR" altLang="en-US"/>
        </a:p>
      </dgm:t>
    </dgm:pt>
    <dgm:pt modelId="{A6A53A4E-04DD-42B0-9EB8-69ACC80BFCAE}">
      <dgm:prSet phldrT="[Text]"/>
      <dgm:spPr/>
      <dgm:t>
        <a:bodyPr/>
        <a:lstStyle/>
        <a:p>
          <a:pPr latinLnBrk="1"/>
          <a:r>
            <a:rPr lang="en-US" altLang="ko-KR" dirty="0" err="1" smtClean="0"/>
            <a:t>Mysql</a:t>
          </a:r>
          <a:r>
            <a:rPr lang="en-US" altLang="ko-KR" dirty="0" smtClean="0"/>
            <a:t> </a:t>
          </a:r>
          <a:r>
            <a:rPr lang="ko-KR" altLang="en-US" dirty="0" smtClean="0"/>
            <a:t>과 연동되어있는 클래스이다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C87E71C0-0DE8-4DFF-AC82-1FBD71209DAC}" type="parTrans" cxnId="{D46DE965-4069-4717-A09B-BDD7ACBCBA20}">
      <dgm:prSet/>
      <dgm:spPr/>
      <dgm:t>
        <a:bodyPr/>
        <a:lstStyle/>
        <a:p>
          <a:pPr latinLnBrk="1"/>
          <a:endParaRPr lang="ko-KR" altLang="en-US"/>
        </a:p>
      </dgm:t>
    </dgm:pt>
    <dgm:pt modelId="{1221BC17-65C2-4CA1-89BD-D3706E253050}" type="sibTrans" cxnId="{D46DE965-4069-4717-A09B-BDD7ACBCBA20}">
      <dgm:prSet/>
      <dgm:spPr/>
      <dgm:t>
        <a:bodyPr/>
        <a:lstStyle/>
        <a:p>
          <a:pPr latinLnBrk="1"/>
          <a:endParaRPr lang="ko-KR" altLang="en-US"/>
        </a:p>
      </dgm:t>
    </dgm:pt>
    <dgm:pt modelId="{01D80979-5D1E-4B6E-8791-9ABBE09AEF9A}">
      <dgm:prSet phldrT="[Text]"/>
      <dgm:spPr/>
      <dgm:t>
        <a:bodyPr/>
        <a:lstStyle/>
        <a:p>
          <a:pPr latinLnBrk="1"/>
          <a:r>
            <a:rPr lang="ko-KR" altLang="en-US" dirty="0" smtClean="0"/>
            <a:t>클라이언트의 정보를 저장하고 있어서</a:t>
          </a:r>
          <a:r>
            <a:rPr lang="en-US" altLang="ko-KR" dirty="0" smtClean="0"/>
            <a:t>, </a:t>
          </a:r>
          <a:r>
            <a:rPr lang="ko-KR" altLang="en-US" dirty="0" smtClean="0"/>
            <a:t>계정 </a:t>
          </a:r>
          <a:r>
            <a:rPr lang="en-US" altLang="ko-KR" dirty="0" smtClean="0"/>
            <a:t>– </a:t>
          </a:r>
          <a:r>
            <a:rPr lang="ko-KR" altLang="en-US" dirty="0" smtClean="0"/>
            <a:t>계정으로 통신이 이루어진다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85F2CD7F-43E3-4FFF-A568-B2CE9FE9B6C3}" type="parTrans" cxnId="{4FD5677D-76FA-47E9-9B4C-BC41A11C89C5}">
      <dgm:prSet/>
      <dgm:spPr/>
      <dgm:t>
        <a:bodyPr/>
        <a:lstStyle/>
        <a:p>
          <a:pPr latinLnBrk="1"/>
          <a:endParaRPr lang="ko-KR" altLang="en-US"/>
        </a:p>
      </dgm:t>
    </dgm:pt>
    <dgm:pt modelId="{3698381D-83D3-450C-AB56-5454FFA181F8}" type="sibTrans" cxnId="{4FD5677D-76FA-47E9-9B4C-BC41A11C89C5}">
      <dgm:prSet/>
      <dgm:spPr/>
      <dgm:t>
        <a:bodyPr/>
        <a:lstStyle/>
        <a:p>
          <a:pPr latinLnBrk="1"/>
          <a:endParaRPr lang="ko-KR" altLang="en-US"/>
        </a:p>
      </dgm:t>
    </dgm:pt>
    <dgm:pt modelId="{4AB38AAC-D6F1-4A3C-BD32-10422CDF23AD}" type="pres">
      <dgm:prSet presAssocID="{358CE35F-F978-43E5-A38A-B0D7019885F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72F2ED-1F2C-4DC3-A132-2908F5D13059}" type="pres">
      <dgm:prSet presAssocID="{E4B99DC5-808C-45F0-AE45-06A89231C1B2}" presName="composite" presStyleCnt="0"/>
      <dgm:spPr/>
    </dgm:pt>
    <dgm:pt modelId="{7B03492E-85C9-406F-B699-2AFBB3687748}" type="pres">
      <dgm:prSet presAssocID="{E4B99DC5-808C-45F0-AE45-06A89231C1B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59D486-5BAE-4E32-836B-FDB77E6D6970}" type="pres">
      <dgm:prSet presAssocID="{E4B99DC5-808C-45F0-AE45-06A89231C1B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2AE5FA-C6AC-4F48-8142-C5C9D3874994}" type="pres">
      <dgm:prSet presAssocID="{0EFA375B-CBFF-47ED-AE9D-BBA368746172}" presName="sp" presStyleCnt="0"/>
      <dgm:spPr/>
    </dgm:pt>
    <dgm:pt modelId="{96D272F0-5F6F-407E-8025-0716866FF00E}" type="pres">
      <dgm:prSet presAssocID="{0312F2C3-D036-4985-8D88-93CBC30D0702}" presName="composite" presStyleCnt="0"/>
      <dgm:spPr/>
    </dgm:pt>
    <dgm:pt modelId="{A2179DB3-3112-4D82-85E7-4E116154EAC9}" type="pres">
      <dgm:prSet presAssocID="{0312F2C3-D036-4985-8D88-93CBC30D070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1909011-568E-47E5-BC47-AA55D5A680AC}" type="pres">
      <dgm:prSet presAssocID="{0312F2C3-D036-4985-8D88-93CBC30D070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807820-B3FE-44D8-A34B-C7A3E28CF543}" type="pres">
      <dgm:prSet presAssocID="{FA26858C-6722-4D87-8660-8D0A7EBDE7FF}" presName="sp" presStyleCnt="0"/>
      <dgm:spPr/>
    </dgm:pt>
    <dgm:pt modelId="{89DDB17C-7536-4321-8E0C-0E22184FF6C1}" type="pres">
      <dgm:prSet presAssocID="{97CA33A1-9E74-421F-9AC8-AB31AA79866C}" presName="composite" presStyleCnt="0"/>
      <dgm:spPr/>
    </dgm:pt>
    <dgm:pt modelId="{DDB31AB5-BE73-45AF-BB91-F37B2FB1C24F}" type="pres">
      <dgm:prSet presAssocID="{97CA33A1-9E74-421F-9AC8-AB31AA79866C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DEFC27-E548-4D7E-B19F-24E448FEC52F}" type="pres">
      <dgm:prSet presAssocID="{97CA33A1-9E74-421F-9AC8-AB31AA79866C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AE5B8B7-992A-4DA0-94E9-4CC3E4F361F0}" type="presOf" srcId="{7B11A35A-8A30-498D-AA42-EDBF3FC477F8}" destId="{91909011-568E-47E5-BC47-AA55D5A680AC}" srcOrd="0" destOrd="0" presId="urn:microsoft.com/office/officeart/2005/8/layout/chevron2"/>
    <dgm:cxn modelId="{43C90777-533E-4469-A44D-CCE5C75A92BB}" type="presOf" srcId="{E4B99DC5-808C-45F0-AE45-06A89231C1B2}" destId="{7B03492E-85C9-406F-B699-2AFBB3687748}" srcOrd="0" destOrd="0" presId="urn:microsoft.com/office/officeart/2005/8/layout/chevron2"/>
    <dgm:cxn modelId="{F3E55501-5FC8-43BD-AD18-27C4275AF29C}" srcId="{358CE35F-F978-43E5-A38A-B0D7019885F2}" destId="{0312F2C3-D036-4985-8D88-93CBC30D0702}" srcOrd="1" destOrd="0" parTransId="{7ADBFC52-674E-42FC-A72B-5EE9CAB3C5AE}" sibTransId="{FA26858C-6722-4D87-8660-8D0A7EBDE7FF}"/>
    <dgm:cxn modelId="{1C3A417C-D3D6-4C6A-931E-3D1567632A2F}" type="presOf" srcId="{4DA4EB70-9CA1-497C-8E98-5CEF77282D3D}" destId="{E159D486-5BAE-4E32-836B-FDB77E6D6970}" srcOrd="0" destOrd="0" presId="urn:microsoft.com/office/officeart/2005/8/layout/chevron2"/>
    <dgm:cxn modelId="{1076C3BF-8DAD-4C15-9375-9EA1EBD05DAF}" type="presOf" srcId="{0312F2C3-D036-4985-8D88-93CBC30D0702}" destId="{A2179DB3-3112-4D82-85E7-4E116154EAC9}" srcOrd="0" destOrd="0" presId="urn:microsoft.com/office/officeart/2005/8/layout/chevron2"/>
    <dgm:cxn modelId="{77999B52-EF4A-400C-865D-48F2497C3823}" srcId="{E4B99DC5-808C-45F0-AE45-06A89231C1B2}" destId="{192A8F9E-539A-461D-92BE-FC75BAEF47BA}" srcOrd="1" destOrd="0" parTransId="{EA756F87-748A-45B5-B598-B4B083B76411}" sibTransId="{F8542FAE-43DB-4C82-86DC-23691DFCCD3B}"/>
    <dgm:cxn modelId="{99CA80A0-D040-48A2-8263-4FDBF1A1E859}" srcId="{358CE35F-F978-43E5-A38A-B0D7019885F2}" destId="{97CA33A1-9E74-421F-9AC8-AB31AA79866C}" srcOrd="2" destOrd="0" parTransId="{B891E821-63A9-4BCF-939A-AE285B52FEEE}" sibTransId="{2C759A0A-DC06-40D5-B024-763777BA0130}"/>
    <dgm:cxn modelId="{4FD5677D-76FA-47E9-9B4C-BC41A11C89C5}" srcId="{97CA33A1-9E74-421F-9AC8-AB31AA79866C}" destId="{01D80979-5D1E-4B6E-8791-9ABBE09AEF9A}" srcOrd="1" destOrd="0" parTransId="{85F2CD7F-43E3-4FFF-A568-B2CE9FE9B6C3}" sibTransId="{3698381D-83D3-450C-AB56-5454FFA181F8}"/>
    <dgm:cxn modelId="{D8691AC4-8782-4453-8B28-156D1616F301}" type="presOf" srcId="{B76760B6-6675-4A76-8A01-7B04B9553225}" destId="{91909011-568E-47E5-BC47-AA55D5A680AC}" srcOrd="0" destOrd="1" presId="urn:microsoft.com/office/officeart/2005/8/layout/chevron2"/>
    <dgm:cxn modelId="{41C7E78D-4C17-40D4-A9E2-0C3747A6EC87}" srcId="{358CE35F-F978-43E5-A38A-B0D7019885F2}" destId="{E4B99DC5-808C-45F0-AE45-06A89231C1B2}" srcOrd="0" destOrd="0" parTransId="{B9582EB6-325C-42D1-9476-9EB62FFD1462}" sibTransId="{0EFA375B-CBFF-47ED-AE9D-BBA368746172}"/>
    <dgm:cxn modelId="{74E5B994-AA42-4C39-9FD1-FACA3F699167}" type="presOf" srcId="{A6A53A4E-04DD-42B0-9EB8-69ACC80BFCAE}" destId="{EEDEFC27-E548-4D7E-B19F-24E448FEC52F}" srcOrd="0" destOrd="0" presId="urn:microsoft.com/office/officeart/2005/8/layout/chevron2"/>
    <dgm:cxn modelId="{AABB1A49-03EB-464E-80B3-EC18565B2250}" srcId="{E4B99DC5-808C-45F0-AE45-06A89231C1B2}" destId="{4DA4EB70-9CA1-497C-8E98-5CEF77282D3D}" srcOrd="0" destOrd="0" parTransId="{DD6C7E8D-3ECE-474D-BE44-0D94BA5D66AB}" sibTransId="{F6B0DF2A-4912-4A65-B1A5-0994AB8F88E7}"/>
    <dgm:cxn modelId="{D99F6F01-FB63-47FA-8FFA-4B1812024B4D}" type="presOf" srcId="{01D80979-5D1E-4B6E-8791-9ABBE09AEF9A}" destId="{EEDEFC27-E548-4D7E-B19F-24E448FEC52F}" srcOrd="0" destOrd="1" presId="urn:microsoft.com/office/officeart/2005/8/layout/chevron2"/>
    <dgm:cxn modelId="{31DB5A3B-C2AC-4F91-B682-ABADF0E888FA}" srcId="{0312F2C3-D036-4985-8D88-93CBC30D0702}" destId="{B76760B6-6675-4A76-8A01-7B04B9553225}" srcOrd="1" destOrd="0" parTransId="{993B1F4D-E72B-4782-8E25-113D1651787A}" sibTransId="{CC8FC77C-C905-4474-AAF1-57700B274831}"/>
    <dgm:cxn modelId="{4EA8B79E-9367-4885-A5EB-F8DB0E99EE1D}" type="presOf" srcId="{192A8F9E-539A-461D-92BE-FC75BAEF47BA}" destId="{E159D486-5BAE-4E32-836B-FDB77E6D6970}" srcOrd="0" destOrd="1" presId="urn:microsoft.com/office/officeart/2005/8/layout/chevron2"/>
    <dgm:cxn modelId="{B84F9D79-A08F-40D6-BDD4-11DE6788A92F}" srcId="{0312F2C3-D036-4985-8D88-93CBC30D0702}" destId="{7B11A35A-8A30-498D-AA42-EDBF3FC477F8}" srcOrd="0" destOrd="0" parTransId="{936A05D0-A32C-4803-B2CF-33B1D462C274}" sibTransId="{DE96236A-8CF8-4EC4-93DC-5AA37FFA8A15}"/>
    <dgm:cxn modelId="{B23329CD-D478-438A-845A-B55154C13086}" type="presOf" srcId="{358CE35F-F978-43E5-A38A-B0D7019885F2}" destId="{4AB38AAC-D6F1-4A3C-BD32-10422CDF23AD}" srcOrd="0" destOrd="0" presId="urn:microsoft.com/office/officeart/2005/8/layout/chevron2"/>
    <dgm:cxn modelId="{29DEB132-410C-4063-9F04-5040D9584376}" type="presOf" srcId="{97CA33A1-9E74-421F-9AC8-AB31AA79866C}" destId="{DDB31AB5-BE73-45AF-BB91-F37B2FB1C24F}" srcOrd="0" destOrd="0" presId="urn:microsoft.com/office/officeart/2005/8/layout/chevron2"/>
    <dgm:cxn modelId="{D46DE965-4069-4717-A09B-BDD7ACBCBA20}" srcId="{97CA33A1-9E74-421F-9AC8-AB31AA79866C}" destId="{A6A53A4E-04DD-42B0-9EB8-69ACC80BFCAE}" srcOrd="0" destOrd="0" parTransId="{C87E71C0-0DE8-4DFF-AC82-1FBD71209DAC}" sibTransId="{1221BC17-65C2-4CA1-89BD-D3706E253050}"/>
    <dgm:cxn modelId="{B567B20D-D2A4-44B9-B229-0C7A2D5B5D6C}" type="presParOf" srcId="{4AB38AAC-D6F1-4A3C-BD32-10422CDF23AD}" destId="{B872F2ED-1F2C-4DC3-A132-2908F5D13059}" srcOrd="0" destOrd="0" presId="urn:microsoft.com/office/officeart/2005/8/layout/chevron2"/>
    <dgm:cxn modelId="{D142B579-D0FC-4AE0-BECE-F38F747EBFC9}" type="presParOf" srcId="{B872F2ED-1F2C-4DC3-A132-2908F5D13059}" destId="{7B03492E-85C9-406F-B699-2AFBB3687748}" srcOrd="0" destOrd="0" presId="urn:microsoft.com/office/officeart/2005/8/layout/chevron2"/>
    <dgm:cxn modelId="{4F7A3A53-3E76-4C1E-BD1F-76D64C9BE1C1}" type="presParOf" srcId="{B872F2ED-1F2C-4DC3-A132-2908F5D13059}" destId="{E159D486-5BAE-4E32-836B-FDB77E6D6970}" srcOrd="1" destOrd="0" presId="urn:microsoft.com/office/officeart/2005/8/layout/chevron2"/>
    <dgm:cxn modelId="{EB4CFC46-F155-4855-BE78-E9505C44665A}" type="presParOf" srcId="{4AB38AAC-D6F1-4A3C-BD32-10422CDF23AD}" destId="{3F2AE5FA-C6AC-4F48-8142-C5C9D3874994}" srcOrd="1" destOrd="0" presId="urn:microsoft.com/office/officeart/2005/8/layout/chevron2"/>
    <dgm:cxn modelId="{B6E8502B-7B36-41A4-9CFD-57A6D1061DD3}" type="presParOf" srcId="{4AB38AAC-D6F1-4A3C-BD32-10422CDF23AD}" destId="{96D272F0-5F6F-407E-8025-0716866FF00E}" srcOrd="2" destOrd="0" presId="urn:microsoft.com/office/officeart/2005/8/layout/chevron2"/>
    <dgm:cxn modelId="{BA3613F4-A57D-4852-AF51-67C9E11127D2}" type="presParOf" srcId="{96D272F0-5F6F-407E-8025-0716866FF00E}" destId="{A2179DB3-3112-4D82-85E7-4E116154EAC9}" srcOrd="0" destOrd="0" presId="urn:microsoft.com/office/officeart/2005/8/layout/chevron2"/>
    <dgm:cxn modelId="{EB24AE62-61CF-469D-B770-C200158367AF}" type="presParOf" srcId="{96D272F0-5F6F-407E-8025-0716866FF00E}" destId="{91909011-568E-47E5-BC47-AA55D5A680AC}" srcOrd="1" destOrd="0" presId="urn:microsoft.com/office/officeart/2005/8/layout/chevron2"/>
    <dgm:cxn modelId="{8F78E43E-135B-46FF-93CB-B7826B808C13}" type="presParOf" srcId="{4AB38AAC-D6F1-4A3C-BD32-10422CDF23AD}" destId="{23807820-B3FE-44D8-A34B-C7A3E28CF543}" srcOrd="3" destOrd="0" presId="urn:microsoft.com/office/officeart/2005/8/layout/chevron2"/>
    <dgm:cxn modelId="{9C04B32A-B07D-4A4F-B783-AD75B50729D3}" type="presParOf" srcId="{4AB38AAC-D6F1-4A3C-BD32-10422CDF23AD}" destId="{89DDB17C-7536-4321-8E0C-0E22184FF6C1}" srcOrd="4" destOrd="0" presId="urn:microsoft.com/office/officeart/2005/8/layout/chevron2"/>
    <dgm:cxn modelId="{2555D99D-1919-439A-A8E6-62AB0B673691}" type="presParOf" srcId="{89DDB17C-7536-4321-8E0C-0E22184FF6C1}" destId="{DDB31AB5-BE73-45AF-BB91-F37B2FB1C24F}" srcOrd="0" destOrd="0" presId="urn:microsoft.com/office/officeart/2005/8/layout/chevron2"/>
    <dgm:cxn modelId="{CE33F753-97C8-40B2-BAEE-6DD8511DAD21}" type="presParOf" srcId="{89DDB17C-7536-4321-8E0C-0E22184FF6C1}" destId="{EEDEFC27-E548-4D7E-B19F-24E448FEC52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16F455-C7D5-49EC-A07F-6948D9C5218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36788B3-7F5E-41CC-98A1-5420E8E43B9D}">
      <dgm:prSet phldrT="[Text]"/>
      <dgm:spPr/>
      <dgm:t>
        <a:bodyPr/>
        <a:lstStyle/>
        <a:p>
          <a:pPr latinLnBrk="1"/>
          <a:r>
            <a:rPr lang="en-US" altLang="ko-KR" dirty="0" smtClean="0"/>
            <a:t>Test.java</a:t>
          </a:r>
          <a:endParaRPr lang="ko-KR" altLang="en-US" dirty="0"/>
        </a:p>
      </dgm:t>
    </dgm:pt>
    <dgm:pt modelId="{00B43B3E-775B-4893-8A04-CABEE03B5340}" type="parTrans" cxnId="{52F7AFB6-6073-4FFB-AACD-21ED973225A9}">
      <dgm:prSet/>
      <dgm:spPr/>
      <dgm:t>
        <a:bodyPr/>
        <a:lstStyle/>
        <a:p>
          <a:pPr latinLnBrk="1"/>
          <a:endParaRPr lang="ko-KR" altLang="en-US"/>
        </a:p>
      </dgm:t>
    </dgm:pt>
    <dgm:pt modelId="{49B0832A-1801-4516-913E-D392607CFB70}" type="sibTrans" cxnId="{52F7AFB6-6073-4FFB-AACD-21ED973225A9}">
      <dgm:prSet/>
      <dgm:spPr/>
      <dgm:t>
        <a:bodyPr/>
        <a:lstStyle/>
        <a:p>
          <a:pPr latinLnBrk="1"/>
          <a:endParaRPr lang="ko-KR" altLang="en-US"/>
        </a:p>
      </dgm:t>
    </dgm:pt>
    <dgm:pt modelId="{A1074EEA-DDB8-496E-9234-3C5579A65051}">
      <dgm:prSet phldrT="[Text]"/>
      <dgm:spPr/>
      <dgm:t>
        <a:bodyPr/>
        <a:lstStyle/>
        <a:p>
          <a:pPr latinLnBrk="1"/>
          <a:r>
            <a:rPr lang="en-US" altLang="ko-KR" dirty="0" smtClean="0"/>
            <a:t>Main </a:t>
          </a:r>
          <a:r>
            <a:rPr lang="ko-KR" altLang="en-US" dirty="0" smtClean="0"/>
            <a:t>클래스로</a:t>
          </a:r>
          <a:r>
            <a:rPr lang="en-US" altLang="ko-KR" dirty="0" smtClean="0"/>
            <a:t>, </a:t>
          </a:r>
          <a:r>
            <a:rPr lang="ko-KR" altLang="en-US" dirty="0" smtClean="0"/>
            <a:t>다른 </a:t>
          </a:r>
          <a:r>
            <a:rPr lang="en-US" altLang="ko-KR" dirty="0" smtClean="0"/>
            <a:t>Form, Socket </a:t>
          </a:r>
          <a:r>
            <a:rPr lang="ko-KR" altLang="en-US" dirty="0" smtClean="0"/>
            <a:t>정보가 선언되어있다</a:t>
          </a:r>
          <a:r>
            <a:rPr lang="en-US" altLang="ko-KR" dirty="0" smtClean="0"/>
            <a:t>. </a:t>
          </a:r>
          <a:endParaRPr lang="ko-KR" altLang="en-US" dirty="0"/>
        </a:p>
      </dgm:t>
    </dgm:pt>
    <dgm:pt modelId="{BFFD68F0-0A49-47C1-811D-725C894D41BD}" type="parTrans" cxnId="{3E7C7C56-9937-46F1-8243-747D893D43E8}">
      <dgm:prSet/>
      <dgm:spPr/>
      <dgm:t>
        <a:bodyPr/>
        <a:lstStyle/>
        <a:p>
          <a:pPr latinLnBrk="1"/>
          <a:endParaRPr lang="ko-KR" altLang="en-US"/>
        </a:p>
      </dgm:t>
    </dgm:pt>
    <dgm:pt modelId="{B16E347D-D42E-494F-8661-61BCE5833560}" type="sibTrans" cxnId="{3E7C7C56-9937-46F1-8243-747D893D43E8}">
      <dgm:prSet/>
      <dgm:spPr/>
      <dgm:t>
        <a:bodyPr/>
        <a:lstStyle/>
        <a:p>
          <a:pPr latinLnBrk="1"/>
          <a:endParaRPr lang="ko-KR" altLang="en-US"/>
        </a:p>
      </dgm:t>
    </dgm:pt>
    <dgm:pt modelId="{A32AC795-56C7-4039-981C-2CCD27688808}">
      <dgm:prSet phldrT="[Text]"/>
      <dgm:spPr/>
      <dgm:t>
        <a:bodyPr/>
        <a:lstStyle/>
        <a:p>
          <a:pPr latinLnBrk="1"/>
          <a:r>
            <a:rPr lang="ko-KR" altLang="en-US" dirty="0" smtClean="0"/>
            <a:t>화면에 로그인창을 띄우고</a:t>
          </a:r>
          <a:r>
            <a:rPr lang="en-US" altLang="ko-KR" dirty="0" smtClean="0"/>
            <a:t>, Socket </a:t>
          </a:r>
          <a:r>
            <a:rPr lang="ko-KR" altLang="en-US" dirty="0" smtClean="0"/>
            <a:t>으로 서버와 연결되어있다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C5F8D668-7C6D-41EF-AE9E-8A25675FA4B3}" type="parTrans" cxnId="{0B3E48E2-8908-4856-8697-1E427D38714E}">
      <dgm:prSet/>
      <dgm:spPr/>
      <dgm:t>
        <a:bodyPr/>
        <a:lstStyle/>
        <a:p>
          <a:pPr latinLnBrk="1"/>
          <a:endParaRPr lang="ko-KR" altLang="en-US"/>
        </a:p>
      </dgm:t>
    </dgm:pt>
    <dgm:pt modelId="{C6C133DF-52BB-4AC8-9F3C-E503126EDC51}" type="sibTrans" cxnId="{0B3E48E2-8908-4856-8697-1E427D38714E}">
      <dgm:prSet/>
      <dgm:spPr/>
      <dgm:t>
        <a:bodyPr/>
        <a:lstStyle/>
        <a:p>
          <a:pPr latinLnBrk="1"/>
          <a:endParaRPr lang="ko-KR" altLang="en-US"/>
        </a:p>
      </dgm:t>
    </dgm:pt>
    <dgm:pt modelId="{1E25615B-899A-4575-9C27-0EE6D83004DF}">
      <dgm:prSet phldrT="[Text]"/>
      <dgm:spPr/>
      <dgm:t>
        <a:bodyPr/>
        <a:lstStyle/>
        <a:p>
          <a:pPr latinLnBrk="1"/>
          <a:r>
            <a:rPr lang="en-US" altLang="ko-KR" dirty="0" smtClean="0"/>
            <a:t>Loginform.java</a:t>
          </a:r>
          <a:endParaRPr lang="ko-KR" altLang="en-US" dirty="0"/>
        </a:p>
      </dgm:t>
    </dgm:pt>
    <dgm:pt modelId="{126B2798-D5EC-4C53-B1CB-C6164F3C3DEF}" type="parTrans" cxnId="{68CD92D3-7A33-4B2D-8C54-2CE21A180848}">
      <dgm:prSet/>
      <dgm:spPr/>
      <dgm:t>
        <a:bodyPr/>
        <a:lstStyle/>
        <a:p>
          <a:pPr latinLnBrk="1"/>
          <a:endParaRPr lang="ko-KR" altLang="en-US"/>
        </a:p>
      </dgm:t>
    </dgm:pt>
    <dgm:pt modelId="{6F1493F1-CBBF-4F54-805B-11674CE6B083}" type="sibTrans" cxnId="{68CD92D3-7A33-4B2D-8C54-2CE21A180848}">
      <dgm:prSet/>
      <dgm:spPr/>
      <dgm:t>
        <a:bodyPr/>
        <a:lstStyle/>
        <a:p>
          <a:pPr latinLnBrk="1"/>
          <a:endParaRPr lang="ko-KR" altLang="en-US"/>
        </a:p>
      </dgm:t>
    </dgm:pt>
    <dgm:pt modelId="{E7BBF3EF-B838-4E4C-80B5-A4FF41D3AAD7}">
      <dgm:prSet phldrT="[Text]"/>
      <dgm:spPr/>
      <dgm:t>
        <a:bodyPr/>
        <a:lstStyle/>
        <a:p>
          <a:pPr latinLnBrk="1"/>
          <a:r>
            <a:rPr lang="ko-KR" altLang="en-US" dirty="0" smtClean="0"/>
            <a:t>로그인</a:t>
          </a:r>
          <a:r>
            <a:rPr lang="en-US" altLang="ko-KR" dirty="0" smtClean="0"/>
            <a:t>, </a:t>
          </a:r>
          <a:r>
            <a:rPr lang="ko-KR" altLang="en-US" dirty="0" smtClean="0"/>
            <a:t>회원가입 처리를 하는 창을 띄워주는 역할을 한다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CED349BD-2C6F-4EBD-B907-7C06A06D7679}" type="parTrans" cxnId="{7CDCD93A-4C09-4FF1-B284-175685F321B6}">
      <dgm:prSet/>
      <dgm:spPr/>
      <dgm:t>
        <a:bodyPr/>
        <a:lstStyle/>
        <a:p>
          <a:pPr latinLnBrk="1"/>
          <a:endParaRPr lang="ko-KR" altLang="en-US"/>
        </a:p>
      </dgm:t>
    </dgm:pt>
    <dgm:pt modelId="{B3C19697-28AB-4C4B-B11D-4888162E8861}" type="sibTrans" cxnId="{7CDCD93A-4C09-4FF1-B284-175685F321B6}">
      <dgm:prSet/>
      <dgm:spPr/>
      <dgm:t>
        <a:bodyPr/>
        <a:lstStyle/>
        <a:p>
          <a:pPr latinLnBrk="1"/>
          <a:endParaRPr lang="ko-KR" altLang="en-US"/>
        </a:p>
      </dgm:t>
    </dgm:pt>
    <dgm:pt modelId="{F415B160-9710-4301-822C-7C446ED4F5EA}">
      <dgm:prSet phldrT="[Text]"/>
      <dgm:spPr/>
      <dgm:t>
        <a:bodyPr/>
        <a:lstStyle/>
        <a:p>
          <a:pPr latinLnBrk="1"/>
          <a:r>
            <a:rPr lang="ko-KR" altLang="en-US" dirty="0" smtClean="0"/>
            <a:t>이미 </a:t>
          </a:r>
          <a:r>
            <a:rPr lang="en-US" altLang="ko-KR" dirty="0" smtClean="0"/>
            <a:t>Server</a:t>
          </a:r>
          <a:r>
            <a:rPr lang="ko-KR" altLang="en-US" dirty="0" smtClean="0"/>
            <a:t>와는 연결중인 상태로</a:t>
          </a:r>
          <a:r>
            <a:rPr lang="en-US" altLang="ko-KR" dirty="0" smtClean="0"/>
            <a:t>, </a:t>
          </a:r>
          <a:r>
            <a:rPr lang="ko-KR" altLang="en-US" dirty="0" smtClean="0"/>
            <a:t>로그인 가능한지</a:t>
          </a:r>
          <a:r>
            <a:rPr lang="en-US" altLang="ko-KR" dirty="0" smtClean="0"/>
            <a:t>, </a:t>
          </a:r>
          <a:r>
            <a:rPr lang="ko-KR" altLang="en-US" dirty="0" smtClean="0"/>
            <a:t>회원가입 가능한지 등의 정보를 얻을 수 있다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F44AD418-1E47-4391-B29F-0A783DF7188F}" type="parTrans" cxnId="{F88A9D37-3C27-4FE3-A7D7-8F4C03C75467}">
      <dgm:prSet/>
      <dgm:spPr/>
      <dgm:t>
        <a:bodyPr/>
        <a:lstStyle/>
        <a:p>
          <a:pPr latinLnBrk="1"/>
          <a:endParaRPr lang="ko-KR" altLang="en-US"/>
        </a:p>
      </dgm:t>
    </dgm:pt>
    <dgm:pt modelId="{9DA4FBD1-8478-47FF-80DA-0BA88C11C1CB}" type="sibTrans" cxnId="{F88A9D37-3C27-4FE3-A7D7-8F4C03C75467}">
      <dgm:prSet/>
      <dgm:spPr/>
      <dgm:t>
        <a:bodyPr/>
        <a:lstStyle/>
        <a:p>
          <a:pPr latinLnBrk="1"/>
          <a:endParaRPr lang="ko-KR" altLang="en-US"/>
        </a:p>
      </dgm:t>
    </dgm:pt>
    <dgm:pt modelId="{29E2FF74-DEF8-4166-AB69-7C3B8ED1695B}">
      <dgm:prSet phldrT="[Text]"/>
      <dgm:spPr/>
      <dgm:t>
        <a:bodyPr/>
        <a:lstStyle/>
        <a:p>
          <a:pPr latinLnBrk="1"/>
          <a:r>
            <a:rPr lang="en-US" altLang="ko-KR" dirty="0" smtClean="0"/>
            <a:t>ClientMain.java</a:t>
          </a:r>
          <a:endParaRPr lang="ko-KR" altLang="en-US" dirty="0"/>
        </a:p>
      </dgm:t>
    </dgm:pt>
    <dgm:pt modelId="{168C7586-8F81-4AAA-9238-0ABB7A3ABA4A}" type="parTrans" cxnId="{7259A6D3-0677-470A-8ABC-256FF384067E}">
      <dgm:prSet/>
      <dgm:spPr/>
      <dgm:t>
        <a:bodyPr/>
        <a:lstStyle/>
        <a:p>
          <a:pPr latinLnBrk="1"/>
          <a:endParaRPr lang="ko-KR" altLang="en-US"/>
        </a:p>
      </dgm:t>
    </dgm:pt>
    <dgm:pt modelId="{48ECC5DE-6477-48FF-8C82-4505CA374556}" type="sibTrans" cxnId="{7259A6D3-0677-470A-8ABC-256FF384067E}">
      <dgm:prSet/>
      <dgm:spPr/>
      <dgm:t>
        <a:bodyPr/>
        <a:lstStyle/>
        <a:p>
          <a:pPr latinLnBrk="1"/>
          <a:endParaRPr lang="ko-KR" altLang="en-US"/>
        </a:p>
      </dgm:t>
    </dgm:pt>
    <dgm:pt modelId="{7AE59767-2DEA-47AD-988E-4ECFA76D680C}">
      <dgm:prSet phldrT="[Text]"/>
      <dgm:spPr/>
      <dgm:t>
        <a:bodyPr/>
        <a:lstStyle/>
        <a:p>
          <a:pPr latinLnBrk="1"/>
          <a:r>
            <a:rPr lang="en-US" altLang="ko-KR" dirty="0" smtClean="0"/>
            <a:t>Socket </a:t>
          </a:r>
          <a:r>
            <a:rPr lang="ko-KR" altLang="en-US" dirty="0" smtClean="0"/>
            <a:t>으로 서버와 연결하는 역할을 한다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61DAE427-52BF-459D-B097-2DF9B23329D9}" type="parTrans" cxnId="{AC85DF64-1755-4CD3-BACB-ADCAFF90DE74}">
      <dgm:prSet/>
      <dgm:spPr/>
      <dgm:t>
        <a:bodyPr/>
        <a:lstStyle/>
        <a:p>
          <a:pPr latinLnBrk="1"/>
          <a:endParaRPr lang="ko-KR" altLang="en-US"/>
        </a:p>
      </dgm:t>
    </dgm:pt>
    <dgm:pt modelId="{6BB0B856-EB9D-43DB-983D-76C1E6DDBA7E}" type="sibTrans" cxnId="{AC85DF64-1755-4CD3-BACB-ADCAFF90DE74}">
      <dgm:prSet/>
      <dgm:spPr/>
      <dgm:t>
        <a:bodyPr/>
        <a:lstStyle/>
        <a:p>
          <a:pPr latinLnBrk="1"/>
          <a:endParaRPr lang="ko-KR" altLang="en-US"/>
        </a:p>
      </dgm:t>
    </dgm:pt>
    <dgm:pt modelId="{B952F39A-5203-4C68-8359-C49A99D5B592}">
      <dgm:prSet phldrT="[Text]"/>
      <dgm:spPr/>
      <dgm:t>
        <a:bodyPr/>
        <a:lstStyle/>
        <a:p>
          <a:pPr latinLnBrk="1"/>
          <a:r>
            <a:rPr lang="ko-KR" altLang="en-US" dirty="0" smtClean="0"/>
            <a:t>서버에서의 정보를 읽기위한 </a:t>
          </a:r>
          <a:r>
            <a:rPr lang="en-US" altLang="ko-KR" dirty="0" err="1" smtClean="0"/>
            <a:t>ReceiveClient</a:t>
          </a:r>
          <a:r>
            <a:rPr lang="en-US" altLang="ko-KR" dirty="0" smtClean="0"/>
            <a:t>  </a:t>
          </a:r>
          <a:r>
            <a:rPr lang="ko-KR" altLang="en-US" dirty="0" smtClean="0"/>
            <a:t>와 시작시킨다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36CC3454-D5C3-49C5-BD52-982AEF7E70B9}" type="parTrans" cxnId="{6E34C977-617F-40F1-AF54-26C271DA4AB7}">
      <dgm:prSet/>
      <dgm:spPr/>
      <dgm:t>
        <a:bodyPr/>
        <a:lstStyle/>
        <a:p>
          <a:pPr latinLnBrk="1"/>
          <a:endParaRPr lang="ko-KR" altLang="en-US"/>
        </a:p>
      </dgm:t>
    </dgm:pt>
    <dgm:pt modelId="{60A34625-CF6C-4D74-BB2D-2A981566E88D}" type="sibTrans" cxnId="{6E34C977-617F-40F1-AF54-26C271DA4AB7}">
      <dgm:prSet/>
      <dgm:spPr/>
      <dgm:t>
        <a:bodyPr/>
        <a:lstStyle/>
        <a:p>
          <a:pPr latinLnBrk="1"/>
          <a:endParaRPr lang="ko-KR" altLang="en-US"/>
        </a:p>
      </dgm:t>
    </dgm:pt>
    <dgm:pt modelId="{F5417D28-3161-4588-AD62-481CF6632C8B}" type="pres">
      <dgm:prSet presAssocID="{F316F455-C7D5-49EC-A07F-6948D9C5218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2265EB-B9CA-4400-A4AA-F26952870C8F}" type="pres">
      <dgm:prSet presAssocID="{D36788B3-7F5E-41CC-98A1-5420E8E43B9D}" presName="composite" presStyleCnt="0"/>
      <dgm:spPr/>
    </dgm:pt>
    <dgm:pt modelId="{0B57D015-2F8B-466C-9C94-7A1806D1D17A}" type="pres">
      <dgm:prSet presAssocID="{D36788B3-7F5E-41CC-98A1-5420E8E43B9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FAF683-4EAB-4AA5-AE08-6A0E41BEA2D3}" type="pres">
      <dgm:prSet presAssocID="{D36788B3-7F5E-41CC-98A1-5420E8E43B9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A513C2-8A0D-4227-A3DD-FCC5044698F9}" type="pres">
      <dgm:prSet presAssocID="{49B0832A-1801-4516-913E-D392607CFB70}" presName="sp" presStyleCnt="0"/>
      <dgm:spPr/>
    </dgm:pt>
    <dgm:pt modelId="{9BC3EF4D-82FE-46AE-B0A1-97C8CC84D5F8}" type="pres">
      <dgm:prSet presAssocID="{1E25615B-899A-4575-9C27-0EE6D83004DF}" presName="composite" presStyleCnt="0"/>
      <dgm:spPr/>
    </dgm:pt>
    <dgm:pt modelId="{1BD7635B-DDC8-4636-A787-4343532D09A4}" type="pres">
      <dgm:prSet presAssocID="{1E25615B-899A-4575-9C27-0EE6D83004D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4179F8-F93F-43AE-ADC9-789B0BD4C199}" type="pres">
      <dgm:prSet presAssocID="{1E25615B-899A-4575-9C27-0EE6D83004D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AFE041-BB0F-4F8C-842A-319966C52CAE}" type="pres">
      <dgm:prSet presAssocID="{6F1493F1-CBBF-4F54-805B-11674CE6B083}" presName="sp" presStyleCnt="0"/>
      <dgm:spPr/>
    </dgm:pt>
    <dgm:pt modelId="{37DACBFA-3DF5-4213-B65E-AE5C3C4D40FA}" type="pres">
      <dgm:prSet presAssocID="{29E2FF74-DEF8-4166-AB69-7C3B8ED1695B}" presName="composite" presStyleCnt="0"/>
      <dgm:spPr/>
    </dgm:pt>
    <dgm:pt modelId="{8AFC05F7-61F4-499B-A58F-51F69CDC8AA3}" type="pres">
      <dgm:prSet presAssocID="{29E2FF74-DEF8-4166-AB69-7C3B8ED1695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6E0EC0-1C79-4CE4-9A5E-93D37DC07362}" type="pres">
      <dgm:prSet presAssocID="{29E2FF74-DEF8-4166-AB69-7C3B8ED1695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88A9D37-3C27-4FE3-A7D7-8F4C03C75467}" srcId="{1E25615B-899A-4575-9C27-0EE6D83004DF}" destId="{F415B160-9710-4301-822C-7C446ED4F5EA}" srcOrd="1" destOrd="0" parTransId="{F44AD418-1E47-4391-B29F-0A783DF7188F}" sibTransId="{9DA4FBD1-8478-47FF-80DA-0BA88C11C1CB}"/>
    <dgm:cxn modelId="{7FFC135B-ED17-4BFA-BD6C-32CC85335FB0}" type="presOf" srcId="{1E25615B-899A-4575-9C27-0EE6D83004DF}" destId="{1BD7635B-DDC8-4636-A787-4343532D09A4}" srcOrd="0" destOrd="0" presId="urn:microsoft.com/office/officeart/2005/8/layout/chevron2"/>
    <dgm:cxn modelId="{4A392A26-20E4-4FDF-80CF-BDE6CB7F282E}" type="presOf" srcId="{29E2FF74-DEF8-4166-AB69-7C3B8ED1695B}" destId="{8AFC05F7-61F4-499B-A58F-51F69CDC8AA3}" srcOrd="0" destOrd="0" presId="urn:microsoft.com/office/officeart/2005/8/layout/chevron2"/>
    <dgm:cxn modelId="{AC96B85B-4243-494A-9D47-3C493671ABE2}" type="presOf" srcId="{A1074EEA-DDB8-496E-9234-3C5579A65051}" destId="{E2FAF683-4EAB-4AA5-AE08-6A0E41BEA2D3}" srcOrd="0" destOrd="0" presId="urn:microsoft.com/office/officeart/2005/8/layout/chevron2"/>
    <dgm:cxn modelId="{EB673BEE-A5A3-4D7F-940F-21D25B424781}" type="presOf" srcId="{B952F39A-5203-4C68-8359-C49A99D5B592}" destId="{546E0EC0-1C79-4CE4-9A5E-93D37DC07362}" srcOrd="0" destOrd="1" presId="urn:microsoft.com/office/officeart/2005/8/layout/chevron2"/>
    <dgm:cxn modelId="{7259A6D3-0677-470A-8ABC-256FF384067E}" srcId="{F316F455-C7D5-49EC-A07F-6948D9C52184}" destId="{29E2FF74-DEF8-4166-AB69-7C3B8ED1695B}" srcOrd="2" destOrd="0" parTransId="{168C7586-8F81-4AAA-9238-0ABB7A3ABA4A}" sibTransId="{48ECC5DE-6477-48FF-8C82-4505CA374556}"/>
    <dgm:cxn modelId="{0E03CC1D-9103-48C0-9C5B-0A0AC0BD48F1}" type="presOf" srcId="{D36788B3-7F5E-41CC-98A1-5420E8E43B9D}" destId="{0B57D015-2F8B-466C-9C94-7A1806D1D17A}" srcOrd="0" destOrd="0" presId="urn:microsoft.com/office/officeart/2005/8/layout/chevron2"/>
    <dgm:cxn modelId="{7CDCD93A-4C09-4FF1-B284-175685F321B6}" srcId="{1E25615B-899A-4575-9C27-0EE6D83004DF}" destId="{E7BBF3EF-B838-4E4C-80B5-A4FF41D3AAD7}" srcOrd="0" destOrd="0" parTransId="{CED349BD-2C6F-4EBD-B907-7C06A06D7679}" sibTransId="{B3C19697-28AB-4C4B-B11D-4888162E8861}"/>
    <dgm:cxn modelId="{AC85DF64-1755-4CD3-BACB-ADCAFF90DE74}" srcId="{29E2FF74-DEF8-4166-AB69-7C3B8ED1695B}" destId="{7AE59767-2DEA-47AD-988E-4ECFA76D680C}" srcOrd="0" destOrd="0" parTransId="{61DAE427-52BF-459D-B097-2DF9B23329D9}" sibTransId="{6BB0B856-EB9D-43DB-983D-76C1E6DDBA7E}"/>
    <dgm:cxn modelId="{68CD92D3-7A33-4B2D-8C54-2CE21A180848}" srcId="{F316F455-C7D5-49EC-A07F-6948D9C52184}" destId="{1E25615B-899A-4575-9C27-0EE6D83004DF}" srcOrd="1" destOrd="0" parTransId="{126B2798-D5EC-4C53-B1CB-C6164F3C3DEF}" sibTransId="{6F1493F1-CBBF-4F54-805B-11674CE6B083}"/>
    <dgm:cxn modelId="{5F651FE5-BCDE-4ADC-AD26-EE7262AA9304}" type="presOf" srcId="{7AE59767-2DEA-47AD-988E-4ECFA76D680C}" destId="{546E0EC0-1C79-4CE4-9A5E-93D37DC07362}" srcOrd="0" destOrd="0" presId="urn:microsoft.com/office/officeart/2005/8/layout/chevron2"/>
    <dgm:cxn modelId="{52F7AFB6-6073-4FFB-AACD-21ED973225A9}" srcId="{F316F455-C7D5-49EC-A07F-6948D9C52184}" destId="{D36788B3-7F5E-41CC-98A1-5420E8E43B9D}" srcOrd="0" destOrd="0" parTransId="{00B43B3E-775B-4893-8A04-CABEE03B5340}" sibTransId="{49B0832A-1801-4516-913E-D392607CFB70}"/>
    <dgm:cxn modelId="{4A916D65-D3B0-4AFB-B32B-D6210343CCCB}" type="presOf" srcId="{F316F455-C7D5-49EC-A07F-6948D9C52184}" destId="{F5417D28-3161-4588-AD62-481CF6632C8B}" srcOrd="0" destOrd="0" presId="urn:microsoft.com/office/officeart/2005/8/layout/chevron2"/>
    <dgm:cxn modelId="{0B3E48E2-8908-4856-8697-1E427D38714E}" srcId="{D36788B3-7F5E-41CC-98A1-5420E8E43B9D}" destId="{A32AC795-56C7-4039-981C-2CCD27688808}" srcOrd="1" destOrd="0" parTransId="{C5F8D668-7C6D-41EF-AE9E-8A25675FA4B3}" sibTransId="{C6C133DF-52BB-4AC8-9F3C-E503126EDC51}"/>
    <dgm:cxn modelId="{DF532ECB-5AB7-43B0-94B7-A0872B2A7812}" type="presOf" srcId="{E7BBF3EF-B838-4E4C-80B5-A4FF41D3AAD7}" destId="{B14179F8-F93F-43AE-ADC9-789B0BD4C199}" srcOrd="0" destOrd="0" presId="urn:microsoft.com/office/officeart/2005/8/layout/chevron2"/>
    <dgm:cxn modelId="{9C6C7ABE-3986-430D-BE55-21D2110652B8}" type="presOf" srcId="{F415B160-9710-4301-822C-7C446ED4F5EA}" destId="{B14179F8-F93F-43AE-ADC9-789B0BD4C199}" srcOrd="0" destOrd="1" presId="urn:microsoft.com/office/officeart/2005/8/layout/chevron2"/>
    <dgm:cxn modelId="{6E34C977-617F-40F1-AF54-26C271DA4AB7}" srcId="{29E2FF74-DEF8-4166-AB69-7C3B8ED1695B}" destId="{B952F39A-5203-4C68-8359-C49A99D5B592}" srcOrd="1" destOrd="0" parTransId="{36CC3454-D5C3-49C5-BD52-982AEF7E70B9}" sibTransId="{60A34625-CF6C-4D74-BB2D-2A981566E88D}"/>
    <dgm:cxn modelId="{0BA50406-4C96-4C88-BAE8-7350C9D79715}" type="presOf" srcId="{A32AC795-56C7-4039-981C-2CCD27688808}" destId="{E2FAF683-4EAB-4AA5-AE08-6A0E41BEA2D3}" srcOrd="0" destOrd="1" presId="urn:microsoft.com/office/officeart/2005/8/layout/chevron2"/>
    <dgm:cxn modelId="{3E7C7C56-9937-46F1-8243-747D893D43E8}" srcId="{D36788B3-7F5E-41CC-98A1-5420E8E43B9D}" destId="{A1074EEA-DDB8-496E-9234-3C5579A65051}" srcOrd="0" destOrd="0" parTransId="{BFFD68F0-0A49-47C1-811D-725C894D41BD}" sibTransId="{B16E347D-D42E-494F-8661-61BCE5833560}"/>
    <dgm:cxn modelId="{466374FE-AD42-439F-9CE8-9F9320485682}" type="presParOf" srcId="{F5417D28-3161-4588-AD62-481CF6632C8B}" destId="{A52265EB-B9CA-4400-A4AA-F26952870C8F}" srcOrd="0" destOrd="0" presId="urn:microsoft.com/office/officeart/2005/8/layout/chevron2"/>
    <dgm:cxn modelId="{F449CB4E-EEB9-40BE-9DA7-14A797D987E1}" type="presParOf" srcId="{A52265EB-B9CA-4400-A4AA-F26952870C8F}" destId="{0B57D015-2F8B-466C-9C94-7A1806D1D17A}" srcOrd="0" destOrd="0" presId="urn:microsoft.com/office/officeart/2005/8/layout/chevron2"/>
    <dgm:cxn modelId="{87B7A63F-2AF4-4D45-8613-2CBDD1CE4638}" type="presParOf" srcId="{A52265EB-B9CA-4400-A4AA-F26952870C8F}" destId="{E2FAF683-4EAB-4AA5-AE08-6A0E41BEA2D3}" srcOrd="1" destOrd="0" presId="urn:microsoft.com/office/officeart/2005/8/layout/chevron2"/>
    <dgm:cxn modelId="{F9DEA33F-6FE5-4F8A-87A4-C8E42201E1ED}" type="presParOf" srcId="{F5417D28-3161-4588-AD62-481CF6632C8B}" destId="{69A513C2-8A0D-4227-A3DD-FCC5044698F9}" srcOrd="1" destOrd="0" presId="urn:microsoft.com/office/officeart/2005/8/layout/chevron2"/>
    <dgm:cxn modelId="{503A900D-9B32-460A-829A-1878423C4AD1}" type="presParOf" srcId="{F5417D28-3161-4588-AD62-481CF6632C8B}" destId="{9BC3EF4D-82FE-46AE-B0A1-97C8CC84D5F8}" srcOrd="2" destOrd="0" presId="urn:microsoft.com/office/officeart/2005/8/layout/chevron2"/>
    <dgm:cxn modelId="{A4AF2D95-0163-4F69-B9B9-E843462D1F5B}" type="presParOf" srcId="{9BC3EF4D-82FE-46AE-B0A1-97C8CC84D5F8}" destId="{1BD7635B-DDC8-4636-A787-4343532D09A4}" srcOrd="0" destOrd="0" presId="urn:microsoft.com/office/officeart/2005/8/layout/chevron2"/>
    <dgm:cxn modelId="{E8D863AD-89D1-4D25-A9F6-355B27774D78}" type="presParOf" srcId="{9BC3EF4D-82FE-46AE-B0A1-97C8CC84D5F8}" destId="{B14179F8-F93F-43AE-ADC9-789B0BD4C199}" srcOrd="1" destOrd="0" presId="urn:microsoft.com/office/officeart/2005/8/layout/chevron2"/>
    <dgm:cxn modelId="{D5D8AE6C-2EB3-4A4A-ACFD-D192AC8B17F7}" type="presParOf" srcId="{F5417D28-3161-4588-AD62-481CF6632C8B}" destId="{2EAFE041-BB0F-4F8C-842A-319966C52CAE}" srcOrd="3" destOrd="0" presId="urn:microsoft.com/office/officeart/2005/8/layout/chevron2"/>
    <dgm:cxn modelId="{1D27E907-9FC9-4276-984A-DF036C5EC3E3}" type="presParOf" srcId="{F5417D28-3161-4588-AD62-481CF6632C8B}" destId="{37DACBFA-3DF5-4213-B65E-AE5C3C4D40FA}" srcOrd="4" destOrd="0" presId="urn:microsoft.com/office/officeart/2005/8/layout/chevron2"/>
    <dgm:cxn modelId="{AF1C9CA9-B796-4983-90E5-DDD2F8E5612E}" type="presParOf" srcId="{37DACBFA-3DF5-4213-B65E-AE5C3C4D40FA}" destId="{8AFC05F7-61F4-499B-A58F-51F69CDC8AA3}" srcOrd="0" destOrd="0" presId="urn:microsoft.com/office/officeart/2005/8/layout/chevron2"/>
    <dgm:cxn modelId="{BC8E79BF-6A1F-446F-84FB-655D204669DC}" type="presParOf" srcId="{37DACBFA-3DF5-4213-B65E-AE5C3C4D40FA}" destId="{546E0EC0-1C79-4CE4-9A5E-93D37DC0736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D65834-25B9-4483-B720-3A9886EEB0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DB919FA-2F3F-4B11-905E-C99030561DA7}">
      <dgm:prSet phldrT="[Text]"/>
      <dgm:spPr/>
      <dgm:t>
        <a:bodyPr/>
        <a:lstStyle/>
        <a:p>
          <a:pPr latinLnBrk="1"/>
          <a:r>
            <a:rPr lang="en-US" altLang="ko-KR" dirty="0" smtClean="0"/>
            <a:t>ReceiveClient.java</a:t>
          </a:r>
          <a:endParaRPr lang="ko-KR" altLang="en-US" dirty="0"/>
        </a:p>
      </dgm:t>
    </dgm:pt>
    <dgm:pt modelId="{85F6EB76-9720-426D-876B-55E40B74B90C}" type="parTrans" cxnId="{6C2E1668-A50D-4472-BD14-901EF16D0DD4}">
      <dgm:prSet/>
      <dgm:spPr/>
      <dgm:t>
        <a:bodyPr/>
        <a:lstStyle/>
        <a:p>
          <a:pPr latinLnBrk="1"/>
          <a:endParaRPr lang="ko-KR" altLang="en-US"/>
        </a:p>
      </dgm:t>
    </dgm:pt>
    <dgm:pt modelId="{9AEB1AB1-8396-419C-89B5-BA7481CF53B2}" type="sibTrans" cxnId="{6C2E1668-A50D-4472-BD14-901EF16D0DD4}">
      <dgm:prSet/>
      <dgm:spPr/>
      <dgm:t>
        <a:bodyPr/>
        <a:lstStyle/>
        <a:p>
          <a:pPr latinLnBrk="1"/>
          <a:endParaRPr lang="ko-KR" altLang="en-US"/>
        </a:p>
      </dgm:t>
    </dgm:pt>
    <dgm:pt modelId="{FB11AB95-BED0-468C-B4FE-9FF51886BFF4}">
      <dgm:prSet phldrT="[Text]"/>
      <dgm:spPr/>
      <dgm:t>
        <a:bodyPr/>
        <a:lstStyle/>
        <a:p>
          <a:pPr latinLnBrk="1"/>
          <a:r>
            <a:rPr lang="ko-KR" altLang="en-US" dirty="0" smtClean="0"/>
            <a:t>서버에서 헤더를 받아서 창에 정보를 설정한다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7A91B5D6-A4A8-44BF-ADCA-0E1F5D27CD02}" type="parTrans" cxnId="{8FE236AB-619D-4E9A-801E-428AAF20DA81}">
      <dgm:prSet/>
      <dgm:spPr/>
      <dgm:t>
        <a:bodyPr/>
        <a:lstStyle/>
        <a:p>
          <a:pPr latinLnBrk="1"/>
          <a:endParaRPr lang="ko-KR" altLang="en-US"/>
        </a:p>
      </dgm:t>
    </dgm:pt>
    <dgm:pt modelId="{7CBD18C1-6272-4001-88FE-C2950E5EBF15}" type="sibTrans" cxnId="{8FE236AB-619D-4E9A-801E-428AAF20DA81}">
      <dgm:prSet/>
      <dgm:spPr/>
      <dgm:t>
        <a:bodyPr/>
        <a:lstStyle/>
        <a:p>
          <a:pPr latinLnBrk="1"/>
          <a:endParaRPr lang="ko-KR" altLang="en-US"/>
        </a:p>
      </dgm:t>
    </dgm:pt>
    <dgm:pt modelId="{31586CCD-C30D-4036-A670-52D10F642DB0}">
      <dgm:prSet phldrT="[Text]"/>
      <dgm:spPr/>
      <dgm:t>
        <a:bodyPr/>
        <a:lstStyle/>
        <a:p>
          <a:pPr latinLnBrk="1"/>
          <a:r>
            <a:rPr lang="ko-KR" altLang="en-US" dirty="0" smtClean="0"/>
            <a:t>또는</a:t>
          </a:r>
          <a:r>
            <a:rPr lang="en-US" altLang="ko-KR" dirty="0" smtClean="0"/>
            <a:t>, </a:t>
          </a:r>
          <a:r>
            <a:rPr lang="ko-KR" altLang="en-US" dirty="0" smtClean="0"/>
            <a:t>서버가 요청하는 정보에 따라서 해당 정보를 보내주는 </a:t>
          </a:r>
          <a:r>
            <a:rPr lang="en-US" altLang="ko-KR" dirty="0" err="1" smtClean="0"/>
            <a:t>SendServer</a:t>
          </a:r>
          <a:r>
            <a:rPr lang="en-US" altLang="ko-KR" dirty="0" smtClean="0"/>
            <a:t> </a:t>
          </a:r>
          <a:r>
            <a:rPr lang="ko-KR" altLang="en-US" dirty="0" smtClean="0"/>
            <a:t>와 연결되어 있다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A83B68A6-352C-4F82-A0D4-3C11A8D04D34}" type="parTrans" cxnId="{FA266C9C-A1C9-4881-B14C-F693D4764695}">
      <dgm:prSet/>
      <dgm:spPr/>
      <dgm:t>
        <a:bodyPr/>
        <a:lstStyle/>
        <a:p>
          <a:pPr latinLnBrk="1"/>
          <a:endParaRPr lang="ko-KR" altLang="en-US"/>
        </a:p>
      </dgm:t>
    </dgm:pt>
    <dgm:pt modelId="{67C53131-68C8-4DD0-934D-292F12F2E089}" type="sibTrans" cxnId="{FA266C9C-A1C9-4881-B14C-F693D4764695}">
      <dgm:prSet/>
      <dgm:spPr/>
      <dgm:t>
        <a:bodyPr/>
        <a:lstStyle/>
        <a:p>
          <a:pPr latinLnBrk="1"/>
          <a:endParaRPr lang="ko-KR" altLang="en-US"/>
        </a:p>
      </dgm:t>
    </dgm:pt>
    <dgm:pt modelId="{4EB7E35B-CFE4-4E65-A6E5-4A5E994D62D2}">
      <dgm:prSet phldrT="[Text]"/>
      <dgm:spPr/>
      <dgm:t>
        <a:bodyPr/>
        <a:lstStyle/>
        <a:p>
          <a:pPr latinLnBrk="1"/>
          <a:r>
            <a:rPr lang="en-US" altLang="ko-KR" dirty="0" smtClean="0"/>
            <a:t>SendClient.java</a:t>
          </a:r>
          <a:endParaRPr lang="ko-KR" altLang="en-US" dirty="0"/>
        </a:p>
      </dgm:t>
    </dgm:pt>
    <dgm:pt modelId="{E7A60EC9-D816-447D-916B-9C7832666E1A}" type="parTrans" cxnId="{4C252F34-E2E0-46C7-A4C8-3626E3CFEAC9}">
      <dgm:prSet/>
      <dgm:spPr/>
      <dgm:t>
        <a:bodyPr/>
        <a:lstStyle/>
        <a:p>
          <a:pPr latinLnBrk="1"/>
          <a:endParaRPr lang="ko-KR" altLang="en-US"/>
        </a:p>
      </dgm:t>
    </dgm:pt>
    <dgm:pt modelId="{F733D4DC-ED82-4E85-A31A-37A32D0D5819}" type="sibTrans" cxnId="{4C252F34-E2E0-46C7-A4C8-3626E3CFEAC9}">
      <dgm:prSet/>
      <dgm:spPr/>
      <dgm:t>
        <a:bodyPr/>
        <a:lstStyle/>
        <a:p>
          <a:pPr latinLnBrk="1"/>
          <a:endParaRPr lang="ko-KR" altLang="en-US"/>
        </a:p>
      </dgm:t>
    </dgm:pt>
    <dgm:pt modelId="{D9DE438C-65CA-4280-9A28-E0CB050DFEAF}">
      <dgm:prSet phldrT="[Text]"/>
      <dgm:spPr/>
      <dgm:t>
        <a:bodyPr/>
        <a:lstStyle/>
        <a:p>
          <a:pPr latinLnBrk="1"/>
          <a:r>
            <a:rPr lang="ko-KR" altLang="en-US" dirty="0" smtClean="0"/>
            <a:t>보낼 내용은 각 폼에서 결정하고 이 클래스는 순수하게 서버에 정보를 보내기만 함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02F2737E-091B-4320-B72D-9310FF45D19D}" type="parTrans" cxnId="{D6A56941-6A84-4F46-8611-04F48A3D5B33}">
      <dgm:prSet/>
      <dgm:spPr/>
      <dgm:t>
        <a:bodyPr/>
        <a:lstStyle/>
        <a:p>
          <a:pPr latinLnBrk="1"/>
          <a:endParaRPr lang="ko-KR" altLang="en-US"/>
        </a:p>
      </dgm:t>
    </dgm:pt>
    <dgm:pt modelId="{46A00851-97A2-4684-9DAF-38ECF4E01D50}" type="sibTrans" cxnId="{D6A56941-6A84-4F46-8611-04F48A3D5B33}">
      <dgm:prSet/>
      <dgm:spPr/>
      <dgm:t>
        <a:bodyPr/>
        <a:lstStyle/>
        <a:p>
          <a:pPr latinLnBrk="1"/>
          <a:endParaRPr lang="ko-KR" altLang="en-US"/>
        </a:p>
      </dgm:t>
    </dgm:pt>
    <dgm:pt modelId="{95E842F6-B2BB-4216-973B-65655130AFFF}">
      <dgm:prSet phldrT="[Text]"/>
      <dgm:spPr/>
      <dgm:t>
        <a:bodyPr/>
        <a:lstStyle/>
        <a:p>
          <a:pPr latinLnBrk="1"/>
          <a:r>
            <a:rPr lang="en-US" altLang="ko-KR" dirty="0" smtClean="0"/>
            <a:t>ChatingMain.java</a:t>
          </a:r>
          <a:endParaRPr lang="ko-KR" altLang="en-US" dirty="0"/>
        </a:p>
      </dgm:t>
    </dgm:pt>
    <dgm:pt modelId="{1DAE6510-C718-4FD8-B393-3C48296E25A6}" type="parTrans" cxnId="{591AB8A3-6372-4DF7-BBE4-3F33093E8ADD}">
      <dgm:prSet/>
      <dgm:spPr/>
      <dgm:t>
        <a:bodyPr/>
        <a:lstStyle/>
        <a:p>
          <a:pPr latinLnBrk="1"/>
          <a:endParaRPr lang="ko-KR" altLang="en-US"/>
        </a:p>
      </dgm:t>
    </dgm:pt>
    <dgm:pt modelId="{F8BDA3A1-D22A-4F15-B358-12A2F281B317}" type="sibTrans" cxnId="{591AB8A3-6372-4DF7-BBE4-3F33093E8ADD}">
      <dgm:prSet/>
      <dgm:spPr/>
      <dgm:t>
        <a:bodyPr/>
        <a:lstStyle/>
        <a:p>
          <a:pPr latinLnBrk="1"/>
          <a:endParaRPr lang="ko-KR" altLang="en-US"/>
        </a:p>
      </dgm:t>
    </dgm:pt>
    <dgm:pt modelId="{9B992EF3-E702-4EEE-8805-0648BF755209}">
      <dgm:prSet phldrT="[Text]"/>
      <dgm:spPr/>
      <dgm:t>
        <a:bodyPr/>
        <a:lstStyle/>
        <a:p>
          <a:pPr latinLnBrk="1"/>
          <a:r>
            <a:rPr lang="ko-KR" altLang="en-US" dirty="0" smtClean="0"/>
            <a:t>채팅 메인창의 정보를 가지고 있다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A5F04F12-4740-425C-A16B-6FEFCD64DA6E}" type="parTrans" cxnId="{C30C7996-04BC-4F13-A6F6-C0FCB9D168B8}">
      <dgm:prSet/>
      <dgm:spPr/>
      <dgm:t>
        <a:bodyPr/>
        <a:lstStyle/>
        <a:p>
          <a:pPr latinLnBrk="1"/>
          <a:endParaRPr lang="ko-KR" altLang="en-US"/>
        </a:p>
      </dgm:t>
    </dgm:pt>
    <dgm:pt modelId="{8FB974B8-13B8-4A21-8F44-6D7372D9C44A}" type="sibTrans" cxnId="{C30C7996-04BC-4F13-A6F6-C0FCB9D168B8}">
      <dgm:prSet/>
      <dgm:spPr/>
      <dgm:t>
        <a:bodyPr/>
        <a:lstStyle/>
        <a:p>
          <a:pPr latinLnBrk="1"/>
          <a:endParaRPr lang="ko-KR" altLang="en-US"/>
        </a:p>
      </dgm:t>
    </dgm:pt>
    <dgm:pt modelId="{0BA55BD2-B57B-499E-A3E8-4473624D97B6}">
      <dgm:prSet phldrT="[Text]"/>
      <dgm:spPr/>
      <dgm:t>
        <a:bodyPr/>
        <a:lstStyle/>
        <a:p>
          <a:pPr latinLnBrk="1"/>
          <a:r>
            <a:rPr lang="ko-KR" altLang="en-US" dirty="0" smtClean="0"/>
            <a:t>친구 추가</a:t>
          </a:r>
          <a:r>
            <a:rPr lang="en-US" altLang="ko-KR" dirty="0" smtClean="0"/>
            <a:t>, </a:t>
          </a:r>
          <a:r>
            <a:rPr lang="ko-KR" altLang="en-US" dirty="0" smtClean="0"/>
            <a:t>삭제와 쪽지 전송수신</a:t>
          </a:r>
          <a:r>
            <a:rPr lang="en-US" altLang="ko-KR" dirty="0" smtClean="0"/>
            <a:t>/ </a:t>
          </a:r>
          <a:r>
            <a:rPr lang="ko-KR" altLang="en-US" dirty="0" smtClean="0"/>
            <a:t>채팅 전송 수신을 할 수 있다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B984A788-00CF-4BCC-8CDA-AF5B11783709}" type="parTrans" cxnId="{02AA20AC-291B-432C-805D-094262388A36}">
      <dgm:prSet/>
      <dgm:spPr/>
    </dgm:pt>
    <dgm:pt modelId="{6B3F7B6F-4584-41DC-B389-1C3F20DADA2D}" type="sibTrans" cxnId="{02AA20AC-291B-432C-805D-094262388A36}">
      <dgm:prSet/>
      <dgm:spPr/>
    </dgm:pt>
    <dgm:pt modelId="{E1FC4404-F9BD-4FC9-ADEA-8B9E4E2562A3}">
      <dgm:prSet phldrT="[Text]"/>
      <dgm:spPr/>
      <dgm:t>
        <a:bodyPr/>
        <a:lstStyle/>
        <a:p>
          <a:pPr latinLnBrk="1"/>
          <a:endParaRPr lang="ko-KR" altLang="en-US" dirty="0"/>
        </a:p>
      </dgm:t>
    </dgm:pt>
    <dgm:pt modelId="{667ACD6E-29C0-4B64-AB42-EDEF40E8EC5F}" type="parTrans" cxnId="{25797D9F-EB71-40FD-BDB0-8943FC95448C}">
      <dgm:prSet/>
      <dgm:spPr/>
    </dgm:pt>
    <dgm:pt modelId="{71E30A01-759E-4C20-9116-47C4AC043FE8}" type="sibTrans" cxnId="{25797D9F-EB71-40FD-BDB0-8943FC95448C}">
      <dgm:prSet/>
      <dgm:spPr/>
    </dgm:pt>
    <dgm:pt modelId="{572F8982-EC1D-4500-AF9C-44B1028B7972}">
      <dgm:prSet phldrT="[Text]"/>
      <dgm:spPr/>
      <dgm:t>
        <a:bodyPr/>
        <a:lstStyle/>
        <a:p>
          <a:pPr latinLnBrk="1"/>
          <a:r>
            <a:rPr lang="ko-KR" altLang="en-US" dirty="0" smtClean="0"/>
            <a:t>평소에는 </a:t>
          </a:r>
          <a:r>
            <a:rPr lang="en-US" altLang="ko-KR" dirty="0" smtClean="0"/>
            <a:t>wait() </a:t>
          </a:r>
          <a:r>
            <a:rPr lang="ko-KR" altLang="en-US" dirty="0" smtClean="0"/>
            <a:t>상태였다가 보낼 때 </a:t>
          </a:r>
          <a:r>
            <a:rPr lang="en-US" altLang="ko-KR" dirty="0" smtClean="0"/>
            <a:t>notify() </a:t>
          </a:r>
          <a:r>
            <a:rPr lang="ko-KR" altLang="en-US" dirty="0" smtClean="0"/>
            <a:t>되어 정보를 전달한다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7F2C0EB2-CEDD-498F-BE62-E7F84C8129AF}" type="parTrans" cxnId="{74304F5B-513A-4239-81D9-D69EF6AF0064}">
      <dgm:prSet/>
      <dgm:spPr/>
    </dgm:pt>
    <dgm:pt modelId="{DF394327-8BDF-48EA-81A6-38666D38C722}" type="sibTrans" cxnId="{74304F5B-513A-4239-81D9-D69EF6AF0064}">
      <dgm:prSet/>
      <dgm:spPr/>
    </dgm:pt>
    <dgm:pt modelId="{56FA87EC-346C-4AA1-A7E4-DF4746265FCB}" type="pres">
      <dgm:prSet presAssocID="{3CD65834-25B9-4483-B720-3A9886EEB0D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7A381D-2855-4B4B-BBB8-EC2AB8256447}" type="pres">
      <dgm:prSet presAssocID="{EDB919FA-2F3F-4B11-905E-C99030561DA7}" presName="composite" presStyleCnt="0"/>
      <dgm:spPr/>
    </dgm:pt>
    <dgm:pt modelId="{08CA6222-4F16-4786-832E-909217935B59}" type="pres">
      <dgm:prSet presAssocID="{EDB919FA-2F3F-4B11-905E-C99030561DA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9775E2-528F-4CF1-9791-7D91C0DBD850}" type="pres">
      <dgm:prSet presAssocID="{EDB919FA-2F3F-4B11-905E-C99030561DA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7A5E93-8D5E-4FF6-9A43-18E2FD8925D2}" type="pres">
      <dgm:prSet presAssocID="{9AEB1AB1-8396-419C-89B5-BA7481CF53B2}" presName="sp" presStyleCnt="0"/>
      <dgm:spPr/>
    </dgm:pt>
    <dgm:pt modelId="{18461915-75B5-4996-BA17-7CADB11275E9}" type="pres">
      <dgm:prSet presAssocID="{4EB7E35B-CFE4-4E65-A6E5-4A5E994D62D2}" presName="composite" presStyleCnt="0"/>
      <dgm:spPr/>
    </dgm:pt>
    <dgm:pt modelId="{8015A97A-62E9-4C0E-8A53-9E7E9E0E3F19}" type="pres">
      <dgm:prSet presAssocID="{4EB7E35B-CFE4-4E65-A6E5-4A5E994D62D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4AA6C8-F924-4930-8DB4-13523387C74D}" type="pres">
      <dgm:prSet presAssocID="{4EB7E35B-CFE4-4E65-A6E5-4A5E994D62D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DA52FD-8B31-405B-AB5E-ADE6D788BC64}" type="pres">
      <dgm:prSet presAssocID="{F733D4DC-ED82-4E85-A31A-37A32D0D5819}" presName="sp" presStyleCnt="0"/>
      <dgm:spPr/>
    </dgm:pt>
    <dgm:pt modelId="{446A7F2F-C5BD-4529-BA25-2B52758B9289}" type="pres">
      <dgm:prSet presAssocID="{95E842F6-B2BB-4216-973B-65655130AFFF}" presName="composite" presStyleCnt="0"/>
      <dgm:spPr/>
    </dgm:pt>
    <dgm:pt modelId="{249313AD-1241-4A83-A0A1-48684B72EFBE}" type="pres">
      <dgm:prSet presAssocID="{95E842F6-B2BB-4216-973B-65655130AFF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28EC12-E00E-4940-B72B-3BDDCA7C4202}" type="pres">
      <dgm:prSet presAssocID="{95E842F6-B2BB-4216-973B-65655130AFF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91AB8A3-6372-4DF7-BBE4-3F33093E8ADD}" srcId="{3CD65834-25B9-4483-B720-3A9886EEB0D7}" destId="{95E842F6-B2BB-4216-973B-65655130AFFF}" srcOrd="2" destOrd="0" parTransId="{1DAE6510-C718-4FD8-B393-3C48296E25A6}" sibTransId="{F8BDA3A1-D22A-4F15-B358-12A2F281B317}"/>
    <dgm:cxn modelId="{654CD587-D229-4B9C-AA22-FF915C5F79C7}" type="presOf" srcId="{95E842F6-B2BB-4216-973B-65655130AFFF}" destId="{249313AD-1241-4A83-A0A1-48684B72EFBE}" srcOrd="0" destOrd="0" presId="urn:microsoft.com/office/officeart/2005/8/layout/chevron2"/>
    <dgm:cxn modelId="{D6A56941-6A84-4F46-8611-04F48A3D5B33}" srcId="{4EB7E35B-CFE4-4E65-A6E5-4A5E994D62D2}" destId="{D9DE438C-65CA-4280-9A28-E0CB050DFEAF}" srcOrd="1" destOrd="0" parTransId="{02F2737E-091B-4320-B72D-9310FF45D19D}" sibTransId="{46A00851-97A2-4684-9DAF-38ECF4E01D50}"/>
    <dgm:cxn modelId="{6C2E1668-A50D-4472-BD14-901EF16D0DD4}" srcId="{3CD65834-25B9-4483-B720-3A9886EEB0D7}" destId="{EDB919FA-2F3F-4B11-905E-C99030561DA7}" srcOrd="0" destOrd="0" parTransId="{85F6EB76-9720-426D-876B-55E40B74B90C}" sibTransId="{9AEB1AB1-8396-419C-89B5-BA7481CF53B2}"/>
    <dgm:cxn modelId="{016067E7-1E94-4449-AA66-36CAC121406D}" type="presOf" srcId="{3CD65834-25B9-4483-B720-3A9886EEB0D7}" destId="{56FA87EC-346C-4AA1-A7E4-DF4746265FCB}" srcOrd="0" destOrd="0" presId="urn:microsoft.com/office/officeart/2005/8/layout/chevron2"/>
    <dgm:cxn modelId="{0933EBFB-85C7-428C-80B3-184589722816}" type="presOf" srcId="{4EB7E35B-CFE4-4E65-A6E5-4A5E994D62D2}" destId="{8015A97A-62E9-4C0E-8A53-9E7E9E0E3F19}" srcOrd="0" destOrd="0" presId="urn:microsoft.com/office/officeart/2005/8/layout/chevron2"/>
    <dgm:cxn modelId="{8FE236AB-619D-4E9A-801E-428AAF20DA81}" srcId="{EDB919FA-2F3F-4B11-905E-C99030561DA7}" destId="{FB11AB95-BED0-468C-B4FE-9FF51886BFF4}" srcOrd="0" destOrd="0" parTransId="{7A91B5D6-A4A8-44BF-ADCA-0E1F5D27CD02}" sibTransId="{7CBD18C1-6272-4001-88FE-C2950E5EBF15}"/>
    <dgm:cxn modelId="{FA266C9C-A1C9-4881-B14C-F693D4764695}" srcId="{EDB919FA-2F3F-4B11-905E-C99030561DA7}" destId="{31586CCD-C30D-4036-A670-52D10F642DB0}" srcOrd="1" destOrd="0" parTransId="{A83B68A6-352C-4F82-A0D4-3C11A8D04D34}" sibTransId="{67C53131-68C8-4DD0-934D-292F12F2E089}"/>
    <dgm:cxn modelId="{02AA20AC-291B-432C-805D-094262388A36}" srcId="{95E842F6-B2BB-4216-973B-65655130AFFF}" destId="{0BA55BD2-B57B-499E-A3E8-4473624D97B6}" srcOrd="1" destOrd="0" parTransId="{B984A788-00CF-4BCC-8CDA-AF5B11783709}" sibTransId="{6B3F7B6F-4584-41DC-B389-1C3F20DADA2D}"/>
    <dgm:cxn modelId="{A1DDDCA4-D4E8-4115-917A-31AD56C44CBB}" type="presOf" srcId="{E1FC4404-F9BD-4FC9-ADEA-8B9E4E2562A3}" destId="{034AA6C8-F924-4930-8DB4-13523387C74D}" srcOrd="0" destOrd="2" presId="urn:microsoft.com/office/officeart/2005/8/layout/chevron2"/>
    <dgm:cxn modelId="{D3187675-91F5-4CAA-AC80-86F05162DA35}" type="presOf" srcId="{EDB919FA-2F3F-4B11-905E-C99030561DA7}" destId="{08CA6222-4F16-4786-832E-909217935B59}" srcOrd="0" destOrd="0" presId="urn:microsoft.com/office/officeart/2005/8/layout/chevron2"/>
    <dgm:cxn modelId="{53245823-B87D-46FB-8783-D2C014C06280}" type="presOf" srcId="{0BA55BD2-B57B-499E-A3E8-4473624D97B6}" destId="{1828EC12-E00E-4940-B72B-3BDDCA7C4202}" srcOrd="0" destOrd="1" presId="urn:microsoft.com/office/officeart/2005/8/layout/chevron2"/>
    <dgm:cxn modelId="{C30C7996-04BC-4F13-A6F6-C0FCB9D168B8}" srcId="{95E842F6-B2BB-4216-973B-65655130AFFF}" destId="{9B992EF3-E702-4EEE-8805-0648BF755209}" srcOrd="0" destOrd="0" parTransId="{A5F04F12-4740-425C-A16B-6FEFCD64DA6E}" sibTransId="{8FB974B8-13B8-4A21-8F44-6D7372D9C44A}"/>
    <dgm:cxn modelId="{4C252F34-E2E0-46C7-A4C8-3626E3CFEAC9}" srcId="{3CD65834-25B9-4483-B720-3A9886EEB0D7}" destId="{4EB7E35B-CFE4-4E65-A6E5-4A5E994D62D2}" srcOrd="1" destOrd="0" parTransId="{E7A60EC9-D816-447D-916B-9C7832666E1A}" sibTransId="{F733D4DC-ED82-4E85-A31A-37A32D0D5819}"/>
    <dgm:cxn modelId="{CC8BCDA7-D3DD-4DD6-B3AB-2A4CED99EC17}" type="presOf" srcId="{572F8982-EC1D-4500-AF9C-44B1028B7972}" destId="{034AA6C8-F924-4930-8DB4-13523387C74D}" srcOrd="0" destOrd="0" presId="urn:microsoft.com/office/officeart/2005/8/layout/chevron2"/>
    <dgm:cxn modelId="{1D302ED3-3E3E-4D67-B82B-B8792B10CCA5}" type="presOf" srcId="{D9DE438C-65CA-4280-9A28-E0CB050DFEAF}" destId="{034AA6C8-F924-4930-8DB4-13523387C74D}" srcOrd="0" destOrd="1" presId="urn:microsoft.com/office/officeart/2005/8/layout/chevron2"/>
    <dgm:cxn modelId="{4E5AA9E5-41C2-4F50-962F-308A277DA294}" type="presOf" srcId="{FB11AB95-BED0-468C-B4FE-9FF51886BFF4}" destId="{349775E2-528F-4CF1-9791-7D91C0DBD850}" srcOrd="0" destOrd="0" presId="urn:microsoft.com/office/officeart/2005/8/layout/chevron2"/>
    <dgm:cxn modelId="{2A79525D-C572-4079-890D-2838FC73432E}" type="presOf" srcId="{9B992EF3-E702-4EEE-8805-0648BF755209}" destId="{1828EC12-E00E-4940-B72B-3BDDCA7C4202}" srcOrd="0" destOrd="0" presId="urn:microsoft.com/office/officeart/2005/8/layout/chevron2"/>
    <dgm:cxn modelId="{74304F5B-513A-4239-81D9-D69EF6AF0064}" srcId="{4EB7E35B-CFE4-4E65-A6E5-4A5E994D62D2}" destId="{572F8982-EC1D-4500-AF9C-44B1028B7972}" srcOrd="0" destOrd="0" parTransId="{7F2C0EB2-CEDD-498F-BE62-E7F84C8129AF}" sibTransId="{DF394327-8BDF-48EA-81A6-38666D38C722}"/>
    <dgm:cxn modelId="{3BABE5CB-D667-428D-944A-6DA528093A03}" type="presOf" srcId="{31586CCD-C30D-4036-A670-52D10F642DB0}" destId="{349775E2-528F-4CF1-9791-7D91C0DBD850}" srcOrd="0" destOrd="1" presId="urn:microsoft.com/office/officeart/2005/8/layout/chevron2"/>
    <dgm:cxn modelId="{25797D9F-EB71-40FD-BDB0-8943FC95448C}" srcId="{4EB7E35B-CFE4-4E65-A6E5-4A5E994D62D2}" destId="{E1FC4404-F9BD-4FC9-ADEA-8B9E4E2562A3}" srcOrd="2" destOrd="0" parTransId="{667ACD6E-29C0-4B64-AB42-EDEF40E8EC5F}" sibTransId="{71E30A01-759E-4C20-9116-47C4AC043FE8}"/>
    <dgm:cxn modelId="{29CCE696-41AF-49D8-8571-9466536C7FDE}" type="presParOf" srcId="{56FA87EC-346C-4AA1-A7E4-DF4746265FCB}" destId="{D77A381D-2855-4B4B-BBB8-EC2AB8256447}" srcOrd="0" destOrd="0" presId="urn:microsoft.com/office/officeart/2005/8/layout/chevron2"/>
    <dgm:cxn modelId="{EC4BED89-AB8D-4485-B12E-A6F0CB82E051}" type="presParOf" srcId="{D77A381D-2855-4B4B-BBB8-EC2AB8256447}" destId="{08CA6222-4F16-4786-832E-909217935B59}" srcOrd="0" destOrd="0" presId="urn:microsoft.com/office/officeart/2005/8/layout/chevron2"/>
    <dgm:cxn modelId="{A6DFACE6-69FF-4DE2-A2EC-B558A39D0AC8}" type="presParOf" srcId="{D77A381D-2855-4B4B-BBB8-EC2AB8256447}" destId="{349775E2-528F-4CF1-9791-7D91C0DBD850}" srcOrd="1" destOrd="0" presId="urn:microsoft.com/office/officeart/2005/8/layout/chevron2"/>
    <dgm:cxn modelId="{6C9CD07F-D162-4822-BB01-BCB539EB6E21}" type="presParOf" srcId="{56FA87EC-346C-4AA1-A7E4-DF4746265FCB}" destId="{227A5E93-8D5E-4FF6-9A43-18E2FD8925D2}" srcOrd="1" destOrd="0" presId="urn:microsoft.com/office/officeart/2005/8/layout/chevron2"/>
    <dgm:cxn modelId="{A1CAB0E2-6C0B-4857-AC84-4113BB199E7B}" type="presParOf" srcId="{56FA87EC-346C-4AA1-A7E4-DF4746265FCB}" destId="{18461915-75B5-4996-BA17-7CADB11275E9}" srcOrd="2" destOrd="0" presId="urn:microsoft.com/office/officeart/2005/8/layout/chevron2"/>
    <dgm:cxn modelId="{5C2B4831-AFBA-49FA-BB30-E5709EC2C3DD}" type="presParOf" srcId="{18461915-75B5-4996-BA17-7CADB11275E9}" destId="{8015A97A-62E9-4C0E-8A53-9E7E9E0E3F19}" srcOrd="0" destOrd="0" presId="urn:microsoft.com/office/officeart/2005/8/layout/chevron2"/>
    <dgm:cxn modelId="{820F4DB7-7F66-470F-875D-9DE8B865775E}" type="presParOf" srcId="{18461915-75B5-4996-BA17-7CADB11275E9}" destId="{034AA6C8-F924-4930-8DB4-13523387C74D}" srcOrd="1" destOrd="0" presId="urn:microsoft.com/office/officeart/2005/8/layout/chevron2"/>
    <dgm:cxn modelId="{F1C27097-B952-4B2E-A717-6BF8D2A062C8}" type="presParOf" srcId="{56FA87EC-346C-4AA1-A7E4-DF4746265FCB}" destId="{68DA52FD-8B31-405B-AB5E-ADE6D788BC64}" srcOrd="3" destOrd="0" presId="urn:microsoft.com/office/officeart/2005/8/layout/chevron2"/>
    <dgm:cxn modelId="{44B5C6A4-24DE-4AAD-BCB2-5F46E1A089D9}" type="presParOf" srcId="{56FA87EC-346C-4AA1-A7E4-DF4746265FCB}" destId="{446A7F2F-C5BD-4529-BA25-2B52758B9289}" srcOrd="4" destOrd="0" presId="urn:microsoft.com/office/officeart/2005/8/layout/chevron2"/>
    <dgm:cxn modelId="{07DA13F3-7846-40CD-9F13-BD0C126FB203}" type="presParOf" srcId="{446A7F2F-C5BD-4529-BA25-2B52758B9289}" destId="{249313AD-1241-4A83-A0A1-48684B72EFBE}" srcOrd="0" destOrd="0" presId="urn:microsoft.com/office/officeart/2005/8/layout/chevron2"/>
    <dgm:cxn modelId="{8C166F9C-3E5F-4599-B4EB-4A50858F8E45}" type="presParOf" srcId="{446A7F2F-C5BD-4529-BA25-2B52758B9289}" destId="{1828EC12-E00E-4940-B72B-3BDDCA7C42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1CAC9D9-8988-409C-B15D-261C89D5819A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MainServer.java</a:t>
          </a:r>
          <a:endParaRPr lang="ko-KR" altLang="en-US" sz="1300" kern="1200" dirty="0"/>
        </a:p>
      </dsp:txBody>
      <dsp:txXfrm rot="5400000">
        <a:off x="-247798" y="249366"/>
        <a:ext cx="1651992" cy="1156394"/>
      </dsp:txXfrm>
    </dsp:sp>
    <dsp:sp modelId="{8FCC676F-D20E-455B-A224-387EDB436EC5}">
      <dsp:nvSpPr>
        <dsp:cNvPr id="0" name=""/>
        <dsp:cNvSpPr/>
      </dsp:nvSpPr>
      <dsp:spPr>
        <a:xfrm rot="5400000">
          <a:off x="3927499" y="-2769537"/>
          <a:ext cx="1073794" cy="66160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서버의 설정을 초기화하고</a:t>
          </a:r>
          <a:r>
            <a:rPr lang="en-US" altLang="ko-KR" sz="1800" kern="1200" dirty="0" smtClean="0"/>
            <a:t>, Server Thread </a:t>
          </a:r>
          <a:r>
            <a:rPr lang="ko-KR" altLang="en-US" sz="1800" kern="1200" dirty="0" smtClean="0"/>
            <a:t>를 실행시킨다</a:t>
          </a:r>
          <a:r>
            <a:rPr lang="en-US" altLang="ko-KR" sz="1800" kern="1200" dirty="0" smtClean="0"/>
            <a:t>.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err="1" smtClean="0"/>
            <a:t>Hanlder</a:t>
          </a:r>
          <a:r>
            <a:rPr lang="en-US" altLang="ko-KR" sz="1800" kern="1200" dirty="0" smtClean="0"/>
            <a:t>[] </a:t>
          </a:r>
          <a:r>
            <a:rPr lang="ko-KR" altLang="en-US" sz="1800" kern="1200" dirty="0" smtClean="0"/>
            <a:t>를 </a:t>
          </a:r>
          <a:r>
            <a:rPr lang="en-US" altLang="ko-KR" sz="1800" kern="1200" dirty="0" smtClean="0"/>
            <a:t>static </a:t>
          </a:r>
          <a:r>
            <a:rPr lang="ko-KR" altLang="en-US" sz="1800" kern="1200" dirty="0" smtClean="0"/>
            <a:t>으로 선언한다</a:t>
          </a:r>
          <a:r>
            <a:rPr lang="en-US" altLang="ko-KR" sz="1800" kern="1200" dirty="0" smtClean="0"/>
            <a:t>.</a:t>
          </a:r>
          <a:endParaRPr lang="ko-KR" altLang="en-US" sz="1800" kern="1200" dirty="0"/>
        </a:p>
      </dsp:txBody>
      <dsp:txXfrm rot="5400000">
        <a:off x="3927499" y="-2769537"/>
        <a:ext cx="1073794" cy="6616005"/>
      </dsp:txXfrm>
    </dsp:sp>
    <dsp:sp modelId="{41B503D6-3F62-4FDA-9B20-6BEC29A0CF4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Server.java</a:t>
          </a:r>
          <a:endParaRPr lang="ko-KR" altLang="en-US" sz="1300" kern="1200" dirty="0"/>
        </a:p>
      </dsp:txBody>
      <dsp:txXfrm rot="5400000">
        <a:off x="-247798" y="1707802"/>
        <a:ext cx="1651992" cy="1156394"/>
      </dsp:txXfrm>
    </dsp:sp>
    <dsp:sp modelId="{4427DF1E-9475-42EF-A4C8-28B2DDF01AD4}">
      <dsp:nvSpPr>
        <dsp:cNvPr id="0" name=""/>
        <dsp:cNvSpPr/>
      </dsp:nvSpPr>
      <dsp:spPr>
        <a:xfrm rot="5400000">
          <a:off x="3927499" y="-1311101"/>
          <a:ext cx="1073794" cy="66160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smtClean="0"/>
            <a:t>Handler </a:t>
          </a:r>
          <a:r>
            <a:rPr lang="ko-KR" altLang="en-US" sz="1800" kern="1200" dirty="0" smtClean="0"/>
            <a:t>를 실행시키고</a:t>
          </a:r>
          <a:r>
            <a:rPr lang="en-US" altLang="ko-KR" sz="1800" kern="1200" dirty="0" smtClean="0"/>
            <a:t>, </a:t>
          </a:r>
          <a:r>
            <a:rPr lang="ko-KR" altLang="en-US" sz="1800" kern="1200" dirty="0" smtClean="0"/>
            <a:t>클라이언트의 접속을 기다린다</a:t>
          </a:r>
          <a:r>
            <a:rPr lang="en-US" altLang="ko-KR" sz="1800" kern="1200" dirty="0" smtClean="0"/>
            <a:t>.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접속되면</a:t>
          </a:r>
          <a:r>
            <a:rPr lang="en-US" altLang="ko-KR" sz="1800" kern="1200" dirty="0" smtClean="0"/>
            <a:t>, </a:t>
          </a:r>
          <a:r>
            <a:rPr lang="en-US" altLang="ko-KR" sz="1800" kern="1200" dirty="0" err="1" smtClean="0"/>
            <a:t>Hanlder</a:t>
          </a:r>
          <a:r>
            <a:rPr lang="en-US" altLang="ko-KR" sz="1800" kern="1200" dirty="0" smtClean="0"/>
            <a:t> </a:t>
          </a:r>
          <a:r>
            <a:rPr lang="ko-KR" altLang="en-US" sz="1800" kern="1200" dirty="0" smtClean="0"/>
            <a:t>의 전체갯수 중 하나를 선택하여 시작시킨다</a:t>
          </a:r>
          <a:r>
            <a:rPr lang="en-US" altLang="ko-KR" sz="1800" kern="1200" dirty="0" smtClean="0"/>
            <a:t>. </a:t>
          </a:r>
          <a:endParaRPr lang="ko-KR" altLang="en-US" sz="1800" kern="1200" dirty="0"/>
        </a:p>
      </dsp:txBody>
      <dsp:txXfrm rot="5400000">
        <a:off x="3927499" y="-1311101"/>
        <a:ext cx="1073794" cy="6616005"/>
      </dsp:txXfrm>
    </dsp:sp>
    <dsp:sp modelId="{15EEB026-5F85-47F5-AC73-02D52454F3CB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Hanlder.java</a:t>
          </a:r>
          <a:endParaRPr lang="ko-KR" altLang="en-US" sz="1300" kern="1200" dirty="0"/>
        </a:p>
      </dsp:txBody>
      <dsp:txXfrm rot="5400000">
        <a:off x="-247798" y="3166238"/>
        <a:ext cx="1651992" cy="1156394"/>
      </dsp:txXfrm>
    </dsp:sp>
    <dsp:sp modelId="{59FDC4B2-77E3-40D3-A4BB-BF82361C55C0}">
      <dsp:nvSpPr>
        <dsp:cNvPr id="0" name=""/>
        <dsp:cNvSpPr/>
      </dsp:nvSpPr>
      <dsp:spPr>
        <a:xfrm rot="5400000">
          <a:off x="3927499" y="147334"/>
          <a:ext cx="1073794" cy="66160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클라이언트가 접속하면 </a:t>
          </a:r>
          <a:r>
            <a:rPr lang="en-US" altLang="ko-KR" sz="1800" kern="1200" dirty="0" smtClean="0"/>
            <a:t>Socket </a:t>
          </a:r>
          <a:r>
            <a:rPr lang="ko-KR" altLang="en-US" sz="1800" kern="1200" dirty="0" smtClean="0"/>
            <a:t>값을 얻고 동작하는 부분이다</a:t>
          </a:r>
          <a:r>
            <a:rPr lang="en-US" altLang="ko-KR" sz="1800" kern="1200" dirty="0" smtClean="0"/>
            <a:t>.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smtClean="0"/>
            <a:t>Client </a:t>
          </a:r>
          <a:r>
            <a:rPr lang="ko-KR" altLang="en-US" sz="1800" kern="1200" dirty="0" smtClean="0"/>
            <a:t>간의 통신을 담당한다</a:t>
          </a:r>
          <a:r>
            <a:rPr lang="en-US" altLang="ko-KR" sz="1800" kern="1200" dirty="0" smtClean="0"/>
            <a:t>.</a:t>
          </a:r>
          <a:endParaRPr lang="ko-KR" altLang="en-US" sz="1800" kern="1200" dirty="0"/>
        </a:p>
      </dsp:txBody>
      <dsp:txXfrm rot="5400000">
        <a:off x="3927499" y="147334"/>
        <a:ext cx="1073794" cy="661600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B03492E-85C9-406F-B699-2AFBB3687748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ReceiveServer.java</a:t>
          </a:r>
          <a:endParaRPr lang="ko-KR" altLang="en-US" sz="1100" kern="1200" dirty="0"/>
        </a:p>
      </dsp:txBody>
      <dsp:txXfrm rot="5400000">
        <a:off x="-247798" y="249366"/>
        <a:ext cx="1651992" cy="1156394"/>
      </dsp:txXfrm>
    </dsp:sp>
    <dsp:sp modelId="{E159D486-5BAE-4E32-836B-FDB77E6D6970}">
      <dsp:nvSpPr>
        <dsp:cNvPr id="0" name=""/>
        <dsp:cNvSpPr/>
      </dsp:nvSpPr>
      <dsp:spPr>
        <a:xfrm rot="5400000">
          <a:off x="3927499" y="-2769537"/>
          <a:ext cx="1073794" cy="66160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클라이언트의 입력을 받는 클래스로 </a:t>
          </a:r>
          <a:r>
            <a:rPr lang="en-US" altLang="ko-KR" sz="1500" kern="1200" dirty="0" smtClean="0"/>
            <a:t>Thread </a:t>
          </a:r>
          <a:r>
            <a:rPr lang="ko-KR" altLang="en-US" sz="1500" kern="1200" dirty="0" smtClean="0"/>
            <a:t>이다</a:t>
          </a:r>
          <a:r>
            <a:rPr lang="en-US" altLang="ko-KR" sz="1500" kern="1200" dirty="0" smtClean="0"/>
            <a:t>.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헤더를 통하여 클라에게 어떤 반응을 할지 설정하여 보내준다</a:t>
          </a:r>
          <a:r>
            <a:rPr lang="en-US" altLang="ko-KR" sz="1500" kern="1200" dirty="0" smtClean="0"/>
            <a:t>.</a:t>
          </a:r>
          <a:endParaRPr lang="ko-KR" altLang="en-US" sz="1500" kern="1200" dirty="0"/>
        </a:p>
      </dsp:txBody>
      <dsp:txXfrm rot="5400000">
        <a:off x="3927499" y="-2769537"/>
        <a:ext cx="1073794" cy="6616005"/>
      </dsp:txXfrm>
    </dsp:sp>
    <dsp:sp modelId="{A2179DB3-3112-4D82-85E7-4E116154EAC9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SendServer.java</a:t>
          </a:r>
          <a:endParaRPr lang="ko-KR" altLang="en-US" sz="1100" kern="1200" dirty="0"/>
        </a:p>
      </dsp:txBody>
      <dsp:txXfrm rot="5400000">
        <a:off x="-247798" y="1707802"/>
        <a:ext cx="1651992" cy="1156394"/>
      </dsp:txXfrm>
    </dsp:sp>
    <dsp:sp modelId="{91909011-568E-47E5-BC47-AA55D5A680AC}">
      <dsp:nvSpPr>
        <dsp:cNvPr id="0" name=""/>
        <dsp:cNvSpPr/>
      </dsp:nvSpPr>
      <dsp:spPr>
        <a:xfrm rot="5400000">
          <a:off x="3927499" y="-1311101"/>
          <a:ext cx="1073794" cy="66160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클라이언트에게 출력을 해주는 클래스로 </a:t>
          </a:r>
          <a:r>
            <a:rPr lang="en-US" altLang="ko-KR" sz="1500" kern="1200" dirty="0" smtClean="0"/>
            <a:t>Thread </a:t>
          </a:r>
          <a:r>
            <a:rPr lang="ko-KR" altLang="en-US" sz="1500" kern="1200" dirty="0" smtClean="0"/>
            <a:t>이다</a:t>
          </a:r>
          <a:r>
            <a:rPr lang="en-US" altLang="ko-KR" sz="1500" kern="1200" dirty="0" smtClean="0"/>
            <a:t>.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err="1" smtClean="0"/>
            <a:t>ReceiveServer</a:t>
          </a:r>
          <a:r>
            <a:rPr lang="en-US" altLang="ko-KR" sz="1500" kern="1200" dirty="0" smtClean="0"/>
            <a:t> </a:t>
          </a:r>
          <a:r>
            <a:rPr lang="ko-KR" altLang="en-US" sz="1500" kern="1200" dirty="0" smtClean="0"/>
            <a:t>에서 얻은 결과값에 따라서 클라이언트에게 반응을 보내준다</a:t>
          </a:r>
          <a:r>
            <a:rPr lang="en-US" altLang="ko-KR" sz="1500" kern="1200" dirty="0" smtClean="0"/>
            <a:t>.</a:t>
          </a:r>
          <a:endParaRPr lang="ko-KR" altLang="en-US" sz="1500" kern="1200" dirty="0"/>
        </a:p>
      </dsp:txBody>
      <dsp:txXfrm rot="5400000">
        <a:off x="3927499" y="-1311101"/>
        <a:ext cx="1073794" cy="6616005"/>
      </dsp:txXfrm>
    </dsp:sp>
    <dsp:sp modelId="{DDB31AB5-BE73-45AF-BB91-F37B2FB1C24F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mysqldb.java</a:t>
          </a:r>
          <a:endParaRPr lang="ko-KR" altLang="en-US" sz="1100" kern="1200" dirty="0"/>
        </a:p>
      </dsp:txBody>
      <dsp:txXfrm rot="5400000">
        <a:off x="-247798" y="3166238"/>
        <a:ext cx="1651992" cy="1156394"/>
      </dsp:txXfrm>
    </dsp:sp>
    <dsp:sp modelId="{EEDEFC27-E548-4D7E-B19F-24E448FEC52F}">
      <dsp:nvSpPr>
        <dsp:cNvPr id="0" name=""/>
        <dsp:cNvSpPr/>
      </dsp:nvSpPr>
      <dsp:spPr>
        <a:xfrm rot="5400000">
          <a:off x="3927499" y="147334"/>
          <a:ext cx="1073794" cy="66160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err="1" smtClean="0"/>
            <a:t>Mysql</a:t>
          </a:r>
          <a:r>
            <a:rPr lang="en-US" altLang="ko-KR" sz="1500" kern="1200" dirty="0" smtClean="0"/>
            <a:t> </a:t>
          </a:r>
          <a:r>
            <a:rPr lang="ko-KR" altLang="en-US" sz="1500" kern="1200" dirty="0" smtClean="0"/>
            <a:t>과 연동되어있는 클래스이다</a:t>
          </a:r>
          <a:r>
            <a:rPr lang="en-US" altLang="ko-KR" sz="1500" kern="1200" dirty="0" smtClean="0"/>
            <a:t>.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클라이언트의 정보를 저장하고 있어서</a:t>
          </a:r>
          <a:r>
            <a:rPr lang="en-US" altLang="ko-KR" sz="1500" kern="1200" dirty="0" smtClean="0"/>
            <a:t>, </a:t>
          </a:r>
          <a:r>
            <a:rPr lang="ko-KR" altLang="en-US" sz="1500" kern="1200" dirty="0" smtClean="0"/>
            <a:t>계정 </a:t>
          </a:r>
          <a:r>
            <a:rPr lang="en-US" altLang="ko-KR" sz="1500" kern="1200" dirty="0" smtClean="0"/>
            <a:t>– </a:t>
          </a:r>
          <a:r>
            <a:rPr lang="ko-KR" altLang="en-US" sz="1500" kern="1200" dirty="0" smtClean="0"/>
            <a:t>계정으로 통신이 이루어진다</a:t>
          </a:r>
          <a:r>
            <a:rPr lang="en-US" altLang="ko-KR" sz="1500" kern="1200" dirty="0" smtClean="0"/>
            <a:t>.</a:t>
          </a:r>
          <a:endParaRPr lang="ko-KR" altLang="en-US" sz="1500" kern="1200" dirty="0"/>
        </a:p>
      </dsp:txBody>
      <dsp:txXfrm rot="5400000">
        <a:off x="3927499" y="147334"/>
        <a:ext cx="1073794" cy="661600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B57D015-2F8B-466C-9C94-7A1806D1D17A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Test.java</a:t>
          </a:r>
          <a:endParaRPr lang="ko-KR" altLang="en-US" sz="1300" kern="1200" dirty="0"/>
        </a:p>
      </dsp:txBody>
      <dsp:txXfrm rot="5400000">
        <a:off x="-247798" y="249366"/>
        <a:ext cx="1651992" cy="1156394"/>
      </dsp:txXfrm>
    </dsp:sp>
    <dsp:sp modelId="{E2FAF683-4EAB-4AA5-AE08-6A0E41BEA2D3}">
      <dsp:nvSpPr>
        <dsp:cNvPr id="0" name=""/>
        <dsp:cNvSpPr/>
      </dsp:nvSpPr>
      <dsp:spPr>
        <a:xfrm rot="5400000">
          <a:off x="3927499" y="-2769537"/>
          <a:ext cx="1073794" cy="66160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Main </a:t>
          </a:r>
          <a:r>
            <a:rPr lang="ko-KR" altLang="en-US" sz="1500" kern="1200" dirty="0" smtClean="0"/>
            <a:t>클래스로</a:t>
          </a:r>
          <a:r>
            <a:rPr lang="en-US" altLang="ko-KR" sz="1500" kern="1200" dirty="0" smtClean="0"/>
            <a:t>, </a:t>
          </a:r>
          <a:r>
            <a:rPr lang="ko-KR" altLang="en-US" sz="1500" kern="1200" dirty="0" smtClean="0"/>
            <a:t>다른 </a:t>
          </a:r>
          <a:r>
            <a:rPr lang="en-US" altLang="ko-KR" sz="1500" kern="1200" dirty="0" smtClean="0"/>
            <a:t>Form, Socket </a:t>
          </a:r>
          <a:r>
            <a:rPr lang="ko-KR" altLang="en-US" sz="1500" kern="1200" dirty="0" smtClean="0"/>
            <a:t>정보가 선언되어있다</a:t>
          </a:r>
          <a:r>
            <a:rPr lang="en-US" altLang="ko-KR" sz="1500" kern="1200" dirty="0" smtClean="0"/>
            <a:t>. 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화면에 로그인창을 띄우고</a:t>
          </a:r>
          <a:r>
            <a:rPr lang="en-US" altLang="ko-KR" sz="1500" kern="1200" dirty="0" smtClean="0"/>
            <a:t>, Socket </a:t>
          </a:r>
          <a:r>
            <a:rPr lang="ko-KR" altLang="en-US" sz="1500" kern="1200" dirty="0" smtClean="0"/>
            <a:t>으로 서버와 연결되어있다</a:t>
          </a:r>
          <a:r>
            <a:rPr lang="en-US" altLang="ko-KR" sz="1500" kern="1200" dirty="0" smtClean="0"/>
            <a:t>.</a:t>
          </a:r>
          <a:endParaRPr lang="ko-KR" altLang="en-US" sz="1500" kern="1200" dirty="0"/>
        </a:p>
      </dsp:txBody>
      <dsp:txXfrm rot="5400000">
        <a:off x="3927499" y="-2769537"/>
        <a:ext cx="1073794" cy="6616005"/>
      </dsp:txXfrm>
    </dsp:sp>
    <dsp:sp modelId="{1BD7635B-DDC8-4636-A787-4343532D09A4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Loginform.java</a:t>
          </a:r>
          <a:endParaRPr lang="ko-KR" altLang="en-US" sz="1300" kern="1200" dirty="0"/>
        </a:p>
      </dsp:txBody>
      <dsp:txXfrm rot="5400000">
        <a:off x="-247798" y="1707802"/>
        <a:ext cx="1651992" cy="1156394"/>
      </dsp:txXfrm>
    </dsp:sp>
    <dsp:sp modelId="{B14179F8-F93F-43AE-ADC9-789B0BD4C199}">
      <dsp:nvSpPr>
        <dsp:cNvPr id="0" name=""/>
        <dsp:cNvSpPr/>
      </dsp:nvSpPr>
      <dsp:spPr>
        <a:xfrm rot="5400000">
          <a:off x="3927499" y="-1311101"/>
          <a:ext cx="1073794" cy="66160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로그인</a:t>
          </a:r>
          <a:r>
            <a:rPr lang="en-US" altLang="ko-KR" sz="1500" kern="1200" dirty="0" smtClean="0"/>
            <a:t>, </a:t>
          </a:r>
          <a:r>
            <a:rPr lang="ko-KR" altLang="en-US" sz="1500" kern="1200" dirty="0" smtClean="0"/>
            <a:t>회원가입 처리를 하는 창을 띄워주는 역할을 한다</a:t>
          </a:r>
          <a:r>
            <a:rPr lang="en-US" altLang="ko-KR" sz="1500" kern="1200" dirty="0" smtClean="0"/>
            <a:t>.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이미 </a:t>
          </a:r>
          <a:r>
            <a:rPr lang="en-US" altLang="ko-KR" sz="1500" kern="1200" dirty="0" smtClean="0"/>
            <a:t>Server</a:t>
          </a:r>
          <a:r>
            <a:rPr lang="ko-KR" altLang="en-US" sz="1500" kern="1200" dirty="0" smtClean="0"/>
            <a:t>와는 연결중인 상태로</a:t>
          </a:r>
          <a:r>
            <a:rPr lang="en-US" altLang="ko-KR" sz="1500" kern="1200" dirty="0" smtClean="0"/>
            <a:t>, </a:t>
          </a:r>
          <a:r>
            <a:rPr lang="ko-KR" altLang="en-US" sz="1500" kern="1200" dirty="0" smtClean="0"/>
            <a:t>로그인 가능한지</a:t>
          </a:r>
          <a:r>
            <a:rPr lang="en-US" altLang="ko-KR" sz="1500" kern="1200" dirty="0" smtClean="0"/>
            <a:t>, </a:t>
          </a:r>
          <a:r>
            <a:rPr lang="ko-KR" altLang="en-US" sz="1500" kern="1200" dirty="0" smtClean="0"/>
            <a:t>회원가입 가능한지 등의 정보를 얻을 수 있다</a:t>
          </a:r>
          <a:r>
            <a:rPr lang="en-US" altLang="ko-KR" sz="1500" kern="1200" dirty="0" smtClean="0"/>
            <a:t>.</a:t>
          </a:r>
          <a:endParaRPr lang="ko-KR" altLang="en-US" sz="1500" kern="1200" dirty="0"/>
        </a:p>
      </dsp:txBody>
      <dsp:txXfrm rot="5400000">
        <a:off x="3927499" y="-1311101"/>
        <a:ext cx="1073794" cy="6616005"/>
      </dsp:txXfrm>
    </dsp:sp>
    <dsp:sp modelId="{8AFC05F7-61F4-499B-A58F-51F69CDC8AA3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ClientMain.java</a:t>
          </a:r>
          <a:endParaRPr lang="ko-KR" altLang="en-US" sz="1300" kern="1200" dirty="0"/>
        </a:p>
      </dsp:txBody>
      <dsp:txXfrm rot="5400000">
        <a:off x="-247798" y="3166238"/>
        <a:ext cx="1651992" cy="1156394"/>
      </dsp:txXfrm>
    </dsp:sp>
    <dsp:sp modelId="{546E0EC0-1C79-4CE4-9A5E-93D37DC07362}">
      <dsp:nvSpPr>
        <dsp:cNvPr id="0" name=""/>
        <dsp:cNvSpPr/>
      </dsp:nvSpPr>
      <dsp:spPr>
        <a:xfrm rot="5400000">
          <a:off x="3927499" y="147334"/>
          <a:ext cx="1073794" cy="66160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Socket </a:t>
          </a:r>
          <a:r>
            <a:rPr lang="ko-KR" altLang="en-US" sz="1500" kern="1200" dirty="0" smtClean="0"/>
            <a:t>으로 서버와 연결하는 역할을 한다</a:t>
          </a:r>
          <a:r>
            <a:rPr lang="en-US" altLang="ko-KR" sz="1500" kern="1200" dirty="0" smtClean="0"/>
            <a:t>.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서버에서의 정보를 읽기위한 </a:t>
          </a:r>
          <a:r>
            <a:rPr lang="en-US" altLang="ko-KR" sz="1500" kern="1200" dirty="0" err="1" smtClean="0"/>
            <a:t>ReceiveClient</a:t>
          </a:r>
          <a:r>
            <a:rPr lang="en-US" altLang="ko-KR" sz="1500" kern="1200" dirty="0" smtClean="0"/>
            <a:t>  </a:t>
          </a:r>
          <a:r>
            <a:rPr lang="ko-KR" altLang="en-US" sz="1500" kern="1200" dirty="0" smtClean="0"/>
            <a:t>와 시작시킨다</a:t>
          </a:r>
          <a:r>
            <a:rPr lang="en-US" altLang="ko-KR" sz="1500" kern="1200" dirty="0" smtClean="0"/>
            <a:t>.</a:t>
          </a:r>
          <a:endParaRPr lang="ko-KR" altLang="en-US" sz="1500" kern="1200" dirty="0"/>
        </a:p>
      </dsp:txBody>
      <dsp:txXfrm rot="5400000">
        <a:off x="3927499" y="147334"/>
        <a:ext cx="1073794" cy="661600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CA6222-4F16-4786-832E-909217935B59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ReceiveClient.java</a:t>
          </a:r>
          <a:endParaRPr lang="ko-KR" altLang="en-US" sz="1100" kern="1200" dirty="0"/>
        </a:p>
      </dsp:txBody>
      <dsp:txXfrm rot="5400000">
        <a:off x="-247798" y="249366"/>
        <a:ext cx="1651992" cy="1156394"/>
      </dsp:txXfrm>
    </dsp:sp>
    <dsp:sp modelId="{349775E2-528F-4CF1-9791-7D91C0DBD850}">
      <dsp:nvSpPr>
        <dsp:cNvPr id="0" name=""/>
        <dsp:cNvSpPr/>
      </dsp:nvSpPr>
      <dsp:spPr>
        <a:xfrm rot="5400000">
          <a:off x="3927499" y="-2769537"/>
          <a:ext cx="1073794" cy="66160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서버에서 헤더를 받아서 창에 정보를 설정한다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또는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서버가 요청하는 정보에 따라서 해당 정보를 보내주는 </a:t>
          </a:r>
          <a:r>
            <a:rPr lang="en-US" altLang="ko-KR" sz="1400" kern="1200" dirty="0" err="1" smtClean="0"/>
            <a:t>SendServer</a:t>
          </a:r>
          <a:r>
            <a:rPr lang="en-US" altLang="ko-KR" sz="1400" kern="1200" dirty="0" smtClean="0"/>
            <a:t> </a:t>
          </a:r>
          <a:r>
            <a:rPr lang="ko-KR" altLang="en-US" sz="1400" kern="1200" dirty="0" smtClean="0"/>
            <a:t>와 연결되어 있다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</dsp:txBody>
      <dsp:txXfrm rot="5400000">
        <a:off x="3927499" y="-2769537"/>
        <a:ext cx="1073794" cy="6616005"/>
      </dsp:txXfrm>
    </dsp:sp>
    <dsp:sp modelId="{8015A97A-62E9-4C0E-8A53-9E7E9E0E3F19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SendClient.java</a:t>
          </a:r>
          <a:endParaRPr lang="ko-KR" altLang="en-US" sz="1100" kern="1200" dirty="0"/>
        </a:p>
      </dsp:txBody>
      <dsp:txXfrm rot="5400000">
        <a:off x="-247798" y="1707802"/>
        <a:ext cx="1651992" cy="1156394"/>
      </dsp:txXfrm>
    </dsp:sp>
    <dsp:sp modelId="{034AA6C8-F924-4930-8DB4-13523387C74D}">
      <dsp:nvSpPr>
        <dsp:cNvPr id="0" name=""/>
        <dsp:cNvSpPr/>
      </dsp:nvSpPr>
      <dsp:spPr>
        <a:xfrm rot="5400000">
          <a:off x="3927499" y="-1311101"/>
          <a:ext cx="1073794" cy="66160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평소에는 </a:t>
          </a:r>
          <a:r>
            <a:rPr lang="en-US" altLang="ko-KR" sz="1400" kern="1200" dirty="0" smtClean="0"/>
            <a:t>wait() </a:t>
          </a:r>
          <a:r>
            <a:rPr lang="ko-KR" altLang="en-US" sz="1400" kern="1200" dirty="0" smtClean="0"/>
            <a:t>상태였다가 보낼 때 </a:t>
          </a:r>
          <a:r>
            <a:rPr lang="en-US" altLang="ko-KR" sz="1400" kern="1200" dirty="0" smtClean="0"/>
            <a:t>notify() </a:t>
          </a:r>
          <a:r>
            <a:rPr lang="ko-KR" altLang="en-US" sz="1400" kern="1200" dirty="0" smtClean="0"/>
            <a:t>되어 정보를 전달한다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보낼 내용은 각 폼에서 결정하고 이 클래스는 순수하게 서버에 정보를 보내기만 함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kern="1200" dirty="0"/>
        </a:p>
      </dsp:txBody>
      <dsp:txXfrm rot="5400000">
        <a:off x="3927499" y="-1311101"/>
        <a:ext cx="1073794" cy="6616005"/>
      </dsp:txXfrm>
    </dsp:sp>
    <dsp:sp modelId="{249313AD-1241-4A83-A0A1-48684B72EFBE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ChatingMain.java</a:t>
          </a:r>
          <a:endParaRPr lang="ko-KR" altLang="en-US" sz="1100" kern="1200" dirty="0"/>
        </a:p>
      </dsp:txBody>
      <dsp:txXfrm rot="5400000">
        <a:off x="-247798" y="3166238"/>
        <a:ext cx="1651992" cy="1156394"/>
      </dsp:txXfrm>
    </dsp:sp>
    <dsp:sp modelId="{1828EC12-E00E-4940-B72B-3BDDCA7C4202}">
      <dsp:nvSpPr>
        <dsp:cNvPr id="0" name=""/>
        <dsp:cNvSpPr/>
      </dsp:nvSpPr>
      <dsp:spPr>
        <a:xfrm rot="5400000">
          <a:off x="3927499" y="147334"/>
          <a:ext cx="1073794" cy="66160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채팅 메인창의 정보를 가지고 있다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친구 추가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삭제와 쪽지 전송수신</a:t>
          </a:r>
          <a:r>
            <a:rPr lang="en-US" altLang="ko-KR" sz="1400" kern="1200" dirty="0" smtClean="0"/>
            <a:t>/ </a:t>
          </a:r>
          <a:r>
            <a:rPr lang="ko-KR" altLang="en-US" sz="1400" kern="1200" dirty="0" smtClean="0"/>
            <a:t>채팅 전송 수신을 할 수 있다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</dsp:txBody>
      <dsp:txXfrm rot="5400000">
        <a:off x="3927499" y="147334"/>
        <a:ext cx="1073794" cy="6616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3A12F-9D2D-4CE4-8720-638C2939A156}" type="datetimeFigureOut">
              <a:rPr lang="ko-KR" altLang="en-US" smtClean="0"/>
              <a:pPr/>
              <a:t>2011-12-09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275864-9D0B-4E8B-A183-1D360FAFDE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3A12F-9D2D-4CE4-8720-638C2939A156}" type="datetimeFigureOut">
              <a:rPr lang="ko-KR" altLang="en-US" smtClean="0"/>
              <a:pPr/>
              <a:t>2011-12-09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275864-9D0B-4E8B-A183-1D360FAFDE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3A12F-9D2D-4CE4-8720-638C2939A156}" type="datetimeFigureOut">
              <a:rPr lang="ko-KR" altLang="en-US" smtClean="0"/>
              <a:pPr/>
              <a:t>2011-12-09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275864-9D0B-4E8B-A183-1D360FAFDE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3A12F-9D2D-4CE4-8720-638C2939A156}" type="datetimeFigureOut">
              <a:rPr lang="ko-KR" altLang="en-US" smtClean="0"/>
              <a:pPr/>
              <a:t>2011-12-09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275864-9D0B-4E8B-A183-1D360FAFDE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3A12F-9D2D-4CE4-8720-638C2939A156}" type="datetimeFigureOut">
              <a:rPr lang="ko-KR" altLang="en-US" smtClean="0"/>
              <a:pPr/>
              <a:t>2011-12-09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275864-9D0B-4E8B-A183-1D360FAFDE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3A12F-9D2D-4CE4-8720-638C2939A156}" type="datetimeFigureOut">
              <a:rPr lang="ko-KR" altLang="en-US" smtClean="0"/>
              <a:pPr/>
              <a:t>2011-12-09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275864-9D0B-4E8B-A183-1D360FAFDE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3A12F-9D2D-4CE4-8720-638C2939A156}" type="datetimeFigureOut">
              <a:rPr lang="ko-KR" altLang="en-US" smtClean="0"/>
              <a:pPr/>
              <a:t>2011-12-09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275864-9D0B-4E8B-A183-1D360FAFDE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3A12F-9D2D-4CE4-8720-638C2939A156}" type="datetimeFigureOut">
              <a:rPr lang="ko-KR" altLang="en-US" smtClean="0"/>
              <a:pPr/>
              <a:t>2011-12-09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275864-9D0B-4E8B-A183-1D360FAFDE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3A12F-9D2D-4CE4-8720-638C2939A156}" type="datetimeFigureOut">
              <a:rPr lang="ko-KR" altLang="en-US" smtClean="0"/>
              <a:pPr/>
              <a:t>2011-12-09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275864-9D0B-4E8B-A183-1D360FAFDE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83A12F-9D2D-4CE4-8720-638C2939A156}" type="datetimeFigureOut">
              <a:rPr lang="ko-KR" altLang="en-US" smtClean="0"/>
              <a:pPr/>
              <a:t>2011-12-09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275864-9D0B-4E8B-A183-1D360FAFDE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C983A12F-9D2D-4CE4-8720-638C2939A156}" type="datetimeFigureOut">
              <a:rPr lang="ko-KR" altLang="en-US" smtClean="0"/>
              <a:pPr/>
              <a:t>2011-12-09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3275864-9D0B-4E8B-A183-1D360FAFDE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983A12F-9D2D-4CE4-8720-638C2939A156}" type="datetimeFigureOut">
              <a:rPr lang="ko-KR" altLang="en-US" smtClean="0"/>
              <a:pPr/>
              <a:t>2011-12-09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3275864-9D0B-4E8B-A183-1D360FAFDE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채팅 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메신저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네이트온 기반 채팅 프로그램 </a:t>
            </a:r>
            <a:r>
              <a:rPr lang="en-US" altLang="ko-KR" dirty="0" smtClean="0"/>
              <a:t>( Chatting On )</a:t>
            </a:r>
          </a:p>
          <a:p>
            <a:r>
              <a:rPr lang="en-US" altLang="ko-KR" dirty="0" smtClean="0"/>
              <a:t>				- 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: 20105327 </a:t>
            </a:r>
            <a:r>
              <a:rPr lang="ko-KR" altLang="en-US" dirty="0" smtClean="0"/>
              <a:t>연준 </a:t>
            </a:r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	                            	   - </a:t>
            </a:r>
            <a:r>
              <a:rPr lang="ko-KR" altLang="en-US" dirty="0" smtClean="0"/>
              <a:t>클라이언트 </a:t>
            </a:r>
            <a:r>
              <a:rPr lang="en-US" altLang="ko-KR" dirty="0" smtClean="0"/>
              <a:t>: 20105345 </a:t>
            </a:r>
            <a:r>
              <a:rPr lang="ko-KR" altLang="en-US" dirty="0" smtClean="0"/>
              <a:t>전한재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884362"/>
            <a:ext cx="7772400" cy="437197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884362"/>
            <a:ext cx="7772400" cy="437197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844824"/>
            <a:ext cx="2617210" cy="4572000"/>
          </a:xfrm>
        </p:spPr>
      </p:pic>
      <p:pic>
        <p:nvPicPr>
          <p:cNvPr id="5" name="Picture 4" descr="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7" y="1844825"/>
            <a:ext cx="2736304" cy="4539441"/>
          </a:xfrm>
          <a:prstGeom prst="rect">
            <a:avLst/>
          </a:prstGeom>
        </p:spPr>
      </p:pic>
      <p:pic>
        <p:nvPicPr>
          <p:cNvPr id="6" name="Picture 5" descr="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4168" y="1844825"/>
            <a:ext cx="2744120" cy="453650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6" name="Content Placeholder 5" descr="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884362"/>
            <a:ext cx="7772400" cy="437197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4" name="Content Placeholder 3" descr="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884362"/>
            <a:ext cx="7772400" cy="437197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4" name="Content Placeholder 3" descr="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884362"/>
            <a:ext cx="7772400" cy="437197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서버 콘솔 화면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6" name="Content Placeholder 5" descr="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2276872"/>
            <a:ext cx="6813677" cy="3309846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목차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목적 및 동기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서버 클래스 구성 설명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클라이언트 구성 설명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참고자료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목적 및 동기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평소 개발해보고 싶었던 프로그램으로  웹서버의 기본 </a:t>
            </a:r>
            <a:r>
              <a:rPr lang="en-US" altLang="ko-KR" dirty="0" smtClean="0"/>
              <a:t>Handler </a:t>
            </a:r>
            <a:r>
              <a:rPr lang="ko-KR" altLang="en-US" dirty="0" smtClean="0"/>
              <a:t>개념을 이용하여 접속중인 사용자끼리의 채팅을 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mySQL</a:t>
            </a:r>
            <a:r>
              <a:rPr lang="ko-KR" altLang="en-US" dirty="0" smtClean="0"/>
              <a:t>을 서버로 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회원의 정보 및 각 회원의 친구 정보를 실시간으로 갱신한다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78435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78435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서버 콘솔 화면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누군가 접속했을 때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Hanlder</a:t>
            </a:r>
            <a:r>
              <a:rPr lang="ko-KR" altLang="en-US" sz="2800" dirty="0" smtClean="0"/>
              <a:t>를 설정해준다</a:t>
            </a:r>
            <a:r>
              <a:rPr lang="en-US" altLang="ko-KR" sz="2800" dirty="0" smtClean="0"/>
              <a:t>. </a:t>
            </a:r>
          </a:p>
          <a:p>
            <a:pPr>
              <a:buNone/>
            </a:pPr>
            <a:endParaRPr lang="en-US" altLang="ko-KR" sz="2800" dirty="0" smtClean="0"/>
          </a:p>
          <a:p>
            <a:pPr>
              <a:buNone/>
            </a:pPr>
            <a:r>
              <a:rPr lang="en-US" altLang="ko-KR" sz="2800" dirty="0" smtClean="0"/>
              <a:t>- </a:t>
            </a:r>
            <a:r>
              <a:rPr lang="ko-KR" altLang="en-US" sz="2800" dirty="0" smtClean="0"/>
              <a:t>로그인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서로 대화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친구추가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쪽지보내기 등의 기능을 서버와 클라이언트가 주고 받는 콘솔 화면</a:t>
            </a:r>
            <a:r>
              <a:rPr lang="en-US" altLang="ko-KR" sz="2800" dirty="0" smtClean="0"/>
              <a:t> </a:t>
            </a:r>
            <a:endParaRPr lang="ko-KR" altLang="en-US" sz="2800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924944"/>
            <a:ext cx="3286584" cy="533474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4800313"/>
            <a:ext cx="6173062" cy="20576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78435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78435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884362"/>
            <a:ext cx="7772400" cy="437197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165</TotalTime>
  <Words>369</Words>
  <Application>Microsoft Office PowerPoint</Application>
  <PresentationFormat>On-screen Show (4:3)</PresentationFormat>
  <Paragraphs>63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메트로</vt:lpstr>
      <vt:lpstr>채팅 서버-클라이언트 메신저 </vt:lpstr>
      <vt:lpstr>- 목차 -</vt:lpstr>
      <vt:lpstr>- 목적 및 동기 -</vt:lpstr>
      <vt:lpstr>-서버-</vt:lpstr>
      <vt:lpstr>-서버-</vt:lpstr>
      <vt:lpstr>-서버-</vt:lpstr>
      <vt:lpstr>-클라이언트-</vt:lpstr>
      <vt:lpstr>-클라이언트-</vt:lpstr>
      <vt:lpstr>-클라이언트-</vt:lpstr>
      <vt:lpstr>-클라이언트-</vt:lpstr>
      <vt:lpstr>Slide 11</vt:lpstr>
      <vt:lpstr>Slide 12</vt:lpstr>
      <vt:lpstr>-클라이언트-</vt:lpstr>
      <vt:lpstr>-클라이언트-</vt:lpstr>
      <vt:lpstr>-클라이언트-</vt:lpstr>
      <vt:lpstr>-서버 콘솔 화면-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채팅 서버*클라이언트 </dc:title>
  <dc:creator>남경민</dc:creator>
  <cp:lastModifiedBy>SteveJobs</cp:lastModifiedBy>
  <cp:revision>88</cp:revision>
  <dcterms:created xsi:type="dcterms:W3CDTF">2011-12-09T00:19:55Z</dcterms:created>
  <dcterms:modified xsi:type="dcterms:W3CDTF">2011-12-09T03:37:39Z</dcterms:modified>
</cp:coreProperties>
</file>