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4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5" r:id="rId8"/>
    <p:sldId id="259" r:id="rId9"/>
    <p:sldId id="26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82" y="5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urabh Singh" userId="09639398d9f4e8f2" providerId="LiveId" clId="{3846BB09-8D87-4EAE-B2D5-AEEF98808276}"/>
    <pc:docChg chg="undo custSel addSld delSld modSld">
      <pc:chgData name="Saurabh Singh" userId="09639398d9f4e8f2" providerId="LiveId" clId="{3846BB09-8D87-4EAE-B2D5-AEEF98808276}" dt="2024-03-22T15:39:04.843" v="3212" actId="20577"/>
      <pc:docMkLst>
        <pc:docMk/>
      </pc:docMkLst>
      <pc:sldChg chg="addSp delSp modSp mod setBg">
        <pc:chgData name="Saurabh Singh" userId="09639398d9f4e8f2" providerId="LiveId" clId="{3846BB09-8D87-4EAE-B2D5-AEEF98808276}" dt="2024-03-22T14:22:02.844" v="2212" actId="207"/>
        <pc:sldMkLst>
          <pc:docMk/>
          <pc:sldMk cId="2258473549" sldId="256"/>
        </pc:sldMkLst>
        <pc:spChg chg="del mod">
          <ac:chgData name="Saurabh Singh" userId="09639398d9f4e8f2" providerId="LiveId" clId="{3846BB09-8D87-4EAE-B2D5-AEEF98808276}" dt="2024-03-22T14:18:22.056" v="2166" actId="478"/>
          <ac:spMkLst>
            <pc:docMk/>
            <pc:sldMk cId="2258473549" sldId="256"/>
            <ac:spMk id="2" creationId="{0F3BC181-2F22-0B07-8323-993ACF891E5F}"/>
          </ac:spMkLst>
        </pc:spChg>
        <pc:spChg chg="mod">
          <ac:chgData name="Saurabh Singh" userId="09639398d9f4e8f2" providerId="LiveId" clId="{3846BB09-8D87-4EAE-B2D5-AEEF98808276}" dt="2024-03-22T14:22:02.844" v="2212" actId="207"/>
          <ac:spMkLst>
            <pc:docMk/>
            <pc:sldMk cId="2258473549" sldId="256"/>
            <ac:spMk id="3" creationId="{BAD8937F-9BAC-0F47-25C4-A65069F34771}"/>
          </ac:spMkLst>
        </pc:spChg>
        <pc:spChg chg="add del mod">
          <ac:chgData name="Saurabh Singh" userId="09639398d9f4e8f2" providerId="LiveId" clId="{3846BB09-8D87-4EAE-B2D5-AEEF98808276}" dt="2024-03-22T14:19:54.518" v="2173" actId="21"/>
          <ac:spMkLst>
            <pc:docMk/>
            <pc:sldMk cId="2258473549" sldId="256"/>
            <ac:spMk id="7" creationId="{C3059F73-D56A-92CC-33D2-731727FF09C7}"/>
          </ac:spMkLst>
        </pc:spChg>
        <pc:picChg chg="add del mod ord">
          <ac:chgData name="Saurabh Singh" userId="09639398d9f4e8f2" providerId="LiveId" clId="{3846BB09-8D87-4EAE-B2D5-AEEF98808276}" dt="2024-03-22T14:19:45.089" v="2172" actId="478"/>
          <ac:picMkLst>
            <pc:docMk/>
            <pc:sldMk cId="2258473549" sldId="256"/>
            <ac:picMk id="5" creationId="{AABAD706-3330-5CB6-7F45-FD7177B92D9E}"/>
          </ac:picMkLst>
        </pc:picChg>
      </pc:sldChg>
      <pc:sldChg chg="modSp mod">
        <pc:chgData name="Saurabh Singh" userId="09639398d9f4e8f2" providerId="LiveId" clId="{3846BB09-8D87-4EAE-B2D5-AEEF98808276}" dt="2024-03-22T14:08:28.210" v="1982" actId="12"/>
        <pc:sldMkLst>
          <pc:docMk/>
          <pc:sldMk cId="2370171821" sldId="257"/>
        </pc:sldMkLst>
        <pc:spChg chg="mod">
          <ac:chgData name="Saurabh Singh" userId="09639398d9f4e8f2" providerId="LiveId" clId="{3846BB09-8D87-4EAE-B2D5-AEEF98808276}" dt="2024-03-22T13:06:56.252" v="590" actId="1076"/>
          <ac:spMkLst>
            <pc:docMk/>
            <pc:sldMk cId="2370171821" sldId="257"/>
            <ac:spMk id="2" creationId="{896EDB66-B5E9-A098-676D-BD3B1660BA87}"/>
          </ac:spMkLst>
        </pc:spChg>
        <pc:spChg chg="mod">
          <ac:chgData name="Saurabh Singh" userId="09639398d9f4e8f2" providerId="LiveId" clId="{3846BB09-8D87-4EAE-B2D5-AEEF98808276}" dt="2024-03-22T14:08:28.210" v="1982" actId="12"/>
          <ac:spMkLst>
            <pc:docMk/>
            <pc:sldMk cId="2370171821" sldId="257"/>
            <ac:spMk id="3" creationId="{45B7E10E-6075-0669-8400-8BD1F732CF10}"/>
          </ac:spMkLst>
        </pc:spChg>
      </pc:sldChg>
      <pc:sldChg chg="modSp mod">
        <pc:chgData name="Saurabh Singh" userId="09639398d9f4e8f2" providerId="LiveId" clId="{3846BB09-8D87-4EAE-B2D5-AEEF98808276}" dt="2024-03-22T14:09:15.525" v="1994" actId="20577"/>
        <pc:sldMkLst>
          <pc:docMk/>
          <pc:sldMk cId="1257242906" sldId="258"/>
        </pc:sldMkLst>
        <pc:spChg chg="mod">
          <ac:chgData name="Saurabh Singh" userId="09639398d9f4e8f2" providerId="LiveId" clId="{3846BB09-8D87-4EAE-B2D5-AEEF98808276}" dt="2024-03-22T14:09:15.525" v="1994" actId="20577"/>
          <ac:spMkLst>
            <pc:docMk/>
            <pc:sldMk cId="1257242906" sldId="258"/>
            <ac:spMk id="3" creationId="{370BC284-DC73-ECE3-1FDA-D507A06FDF17}"/>
          </ac:spMkLst>
        </pc:spChg>
      </pc:sldChg>
      <pc:sldChg chg="modSp mod">
        <pc:chgData name="Saurabh Singh" userId="09639398d9f4e8f2" providerId="LiveId" clId="{3846BB09-8D87-4EAE-B2D5-AEEF98808276}" dt="2024-03-22T13:43:44.401" v="1241" actId="1076"/>
        <pc:sldMkLst>
          <pc:docMk/>
          <pc:sldMk cId="1855382094" sldId="259"/>
        </pc:sldMkLst>
        <pc:spChg chg="mod">
          <ac:chgData name="Saurabh Singh" userId="09639398d9f4e8f2" providerId="LiveId" clId="{3846BB09-8D87-4EAE-B2D5-AEEF98808276}" dt="2024-03-22T13:43:44.401" v="1241" actId="1076"/>
          <ac:spMkLst>
            <pc:docMk/>
            <pc:sldMk cId="1855382094" sldId="259"/>
            <ac:spMk id="2" creationId="{D27F5FE9-4595-2C7C-5AC8-8324A8CD1AE1}"/>
          </ac:spMkLst>
        </pc:spChg>
        <pc:spChg chg="mod">
          <ac:chgData name="Saurabh Singh" userId="09639398d9f4e8f2" providerId="LiveId" clId="{3846BB09-8D87-4EAE-B2D5-AEEF98808276}" dt="2024-03-22T13:06:34.362" v="588"/>
          <ac:spMkLst>
            <pc:docMk/>
            <pc:sldMk cId="1855382094" sldId="259"/>
            <ac:spMk id="3" creationId="{262B4351-B6DE-6A9D-2B99-E69E096AB8F8}"/>
          </ac:spMkLst>
        </pc:spChg>
      </pc:sldChg>
      <pc:sldChg chg="modSp mod">
        <pc:chgData name="Saurabh Singh" userId="09639398d9f4e8f2" providerId="LiveId" clId="{3846BB09-8D87-4EAE-B2D5-AEEF98808276}" dt="2024-03-22T14:22:17.970" v="2213" actId="1076"/>
        <pc:sldMkLst>
          <pc:docMk/>
          <pc:sldMk cId="333836314" sldId="260"/>
        </pc:sldMkLst>
        <pc:spChg chg="mod">
          <ac:chgData name="Saurabh Singh" userId="09639398d9f4e8f2" providerId="LiveId" clId="{3846BB09-8D87-4EAE-B2D5-AEEF98808276}" dt="2024-03-22T14:22:17.970" v="2213" actId="1076"/>
          <ac:spMkLst>
            <pc:docMk/>
            <pc:sldMk cId="333836314" sldId="260"/>
            <ac:spMk id="2" creationId="{85E16608-9E13-7459-3C80-D9BE104358A9}"/>
          </ac:spMkLst>
        </pc:spChg>
        <pc:spChg chg="mod">
          <ac:chgData name="Saurabh Singh" userId="09639398d9f4e8f2" providerId="LiveId" clId="{3846BB09-8D87-4EAE-B2D5-AEEF98808276}" dt="2024-03-22T13:06:34.362" v="588"/>
          <ac:spMkLst>
            <pc:docMk/>
            <pc:sldMk cId="333836314" sldId="260"/>
            <ac:spMk id="3" creationId="{B04E67FF-AE7B-FB91-9BDA-DDD3310807A8}"/>
          </ac:spMkLst>
        </pc:spChg>
      </pc:sldChg>
      <pc:sldChg chg="modSp mod">
        <pc:chgData name="Saurabh Singh" userId="09639398d9f4e8f2" providerId="LiveId" clId="{3846BB09-8D87-4EAE-B2D5-AEEF98808276}" dt="2024-03-22T13:43:28.063" v="1240" actId="1076"/>
        <pc:sldMkLst>
          <pc:docMk/>
          <pc:sldMk cId="2310439467" sldId="261"/>
        </pc:sldMkLst>
        <pc:spChg chg="mod">
          <ac:chgData name="Saurabh Singh" userId="09639398d9f4e8f2" providerId="LiveId" clId="{3846BB09-8D87-4EAE-B2D5-AEEF98808276}" dt="2024-03-22T13:43:28.063" v="1240" actId="1076"/>
          <ac:spMkLst>
            <pc:docMk/>
            <pc:sldMk cId="2310439467" sldId="261"/>
            <ac:spMk id="2" creationId="{A9721576-7985-C42C-F804-F73776E8C95B}"/>
          </ac:spMkLst>
        </pc:spChg>
        <pc:spChg chg="mod">
          <ac:chgData name="Saurabh Singh" userId="09639398d9f4e8f2" providerId="LiveId" clId="{3846BB09-8D87-4EAE-B2D5-AEEF98808276}" dt="2024-03-22T13:06:34.362" v="588"/>
          <ac:spMkLst>
            <pc:docMk/>
            <pc:sldMk cId="2310439467" sldId="261"/>
            <ac:spMk id="3" creationId="{6BA1A3B2-0408-BB39-BF41-919A73939A90}"/>
          </ac:spMkLst>
        </pc:spChg>
      </pc:sldChg>
      <pc:sldChg chg="addSp delSp modSp mod">
        <pc:chgData name="Saurabh Singh" userId="09639398d9f4e8f2" providerId="LiveId" clId="{3846BB09-8D87-4EAE-B2D5-AEEF98808276}" dt="2024-03-22T15:18:06.948" v="3193" actId="20577"/>
        <pc:sldMkLst>
          <pc:docMk/>
          <pc:sldMk cId="2546626138" sldId="262"/>
        </pc:sldMkLst>
        <pc:spChg chg="mod">
          <ac:chgData name="Saurabh Singh" userId="09639398d9f4e8f2" providerId="LiveId" clId="{3846BB09-8D87-4EAE-B2D5-AEEF98808276}" dt="2024-03-22T15:15:36.495" v="2923" actId="1076"/>
          <ac:spMkLst>
            <pc:docMk/>
            <pc:sldMk cId="2546626138" sldId="262"/>
            <ac:spMk id="2" creationId="{0C16D57E-DFDF-D218-CFAD-CCE2090E0E33}"/>
          </ac:spMkLst>
        </pc:spChg>
        <pc:spChg chg="add del">
          <ac:chgData name="Saurabh Singh" userId="09639398d9f4e8f2" providerId="LiveId" clId="{3846BB09-8D87-4EAE-B2D5-AEEF98808276}" dt="2024-03-22T12:57:08.299" v="5" actId="3680"/>
          <ac:spMkLst>
            <pc:docMk/>
            <pc:sldMk cId="2546626138" sldId="262"/>
            <ac:spMk id="3" creationId="{4AC68B8C-66DE-E460-39BD-257CE3EE5934}"/>
          </ac:spMkLst>
        </pc:spChg>
        <pc:spChg chg="add mod">
          <ac:chgData name="Saurabh Singh" userId="09639398d9f4e8f2" providerId="LiveId" clId="{3846BB09-8D87-4EAE-B2D5-AEEF98808276}" dt="2024-03-22T15:16:12.396" v="2944" actId="1076"/>
          <ac:spMkLst>
            <pc:docMk/>
            <pc:sldMk cId="2546626138" sldId="262"/>
            <ac:spMk id="3" creationId="{D7D4A4BB-0B16-85B6-FE2F-E9DBFF9816B2}"/>
          </ac:spMkLst>
        </pc:spChg>
        <pc:spChg chg="add mod">
          <ac:chgData name="Saurabh Singh" userId="09639398d9f4e8f2" providerId="LiveId" clId="{3846BB09-8D87-4EAE-B2D5-AEEF98808276}" dt="2024-03-22T15:16:15.723" v="2945" actId="1076"/>
          <ac:spMkLst>
            <pc:docMk/>
            <pc:sldMk cId="2546626138" sldId="262"/>
            <ac:spMk id="6" creationId="{2C10BF8D-C980-F25F-8BB1-8C0173DD3790}"/>
          </ac:spMkLst>
        </pc:spChg>
        <pc:spChg chg="add del">
          <ac:chgData name="Saurabh Singh" userId="09639398d9f4e8f2" providerId="LiveId" clId="{3846BB09-8D87-4EAE-B2D5-AEEF98808276}" dt="2024-03-22T14:47:49.405" v="2559" actId="22"/>
          <ac:spMkLst>
            <pc:docMk/>
            <pc:sldMk cId="2546626138" sldId="262"/>
            <ac:spMk id="8" creationId="{FD542E70-BDDD-C59A-361C-F04AA7887239}"/>
          </ac:spMkLst>
        </pc:spChg>
        <pc:spChg chg="add mod">
          <ac:chgData name="Saurabh Singh" userId="09639398d9f4e8f2" providerId="LiveId" clId="{3846BB09-8D87-4EAE-B2D5-AEEF98808276}" dt="2024-03-22T14:48:07.800" v="2578" actId="20577"/>
          <ac:spMkLst>
            <pc:docMk/>
            <pc:sldMk cId="2546626138" sldId="262"/>
            <ac:spMk id="9" creationId="{F1D2493E-B3C1-D11E-1B34-8EE83F4BEEA2}"/>
          </ac:spMkLst>
        </pc:spChg>
        <pc:spChg chg="add mod">
          <ac:chgData name="Saurabh Singh" userId="09639398d9f4e8f2" providerId="LiveId" clId="{3846BB09-8D87-4EAE-B2D5-AEEF98808276}" dt="2024-03-22T15:16:05.237" v="2943" actId="20577"/>
          <ac:spMkLst>
            <pc:docMk/>
            <pc:sldMk cId="2546626138" sldId="262"/>
            <ac:spMk id="12" creationId="{7EF0CC93-5512-4371-AAFE-D01118533732}"/>
          </ac:spMkLst>
        </pc:spChg>
        <pc:graphicFrameChg chg="add mod modGraphic">
          <ac:chgData name="Saurabh Singh" userId="09639398d9f4e8f2" providerId="LiveId" clId="{3846BB09-8D87-4EAE-B2D5-AEEF98808276}" dt="2024-03-22T14:47:41.536" v="2557" actId="14734"/>
          <ac:graphicFrameMkLst>
            <pc:docMk/>
            <pc:sldMk cId="2546626138" sldId="262"/>
            <ac:graphicFrameMk id="4" creationId="{07117B91-9CE9-FC1A-D4E2-AAD0F12BCAFC}"/>
          </ac:graphicFrameMkLst>
        </pc:graphicFrameChg>
        <pc:graphicFrameChg chg="add del mod ord modGraphic">
          <ac:chgData name="Saurabh Singh" userId="09639398d9f4e8f2" providerId="LiveId" clId="{3846BB09-8D87-4EAE-B2D5-AEEF98808276}" dt="2024-03-22T12:56:58.216" v="4" actId="3680"/>
          <ac:graphicFrameMkLst>
            <pc:docMk/>
            <pc:sldMk cId="2546626138" sldId="262"/>
            <ac:graphicFrameMk id="4" creationId="{8FE6200F-DA70-5A81-BA48-5AC250359AB6}"/>
          </ac:graphicFrameMkLst>
        </pc:graphicFrameChg>
        <pc:graphicFrameChg chg="add mod ord modGraphic">
          <ac:chgData name="Saurabh Singh" userId="09639398d9f4e8f2" providerId="LiveId" clId="{3846BB09-8D87-4EAE-B2D5-AEEF98808276}" dt="2024-03-22T15:16:58.467" v="2995" actId="20577"/>
          <ac:graphicFrameMkLst>
            <pc:docMk/>
            <pc:sldMk cId="2546626138" sldId="262"/>
            <ac:graphicFrameMk id="5" creationId="{A0BF6353-6F4F-3532-4070-9F951843B0A8}"/>
          </ac:graphicFrameMkLst>
        </pc:graphicFrameChg>
        <pc:graphicFrameChg chg="add mod modGraphic">
          <ac:chgData name="Saurabh Singh" userId="09639398d9f4e8f2" providerId="LiveId" clId="{3846BB09-8D87-4EAE-B2D5-AEEF98808276}" dt="2024-03-22T15:18:06.948" v="3193" actId="20577"/>
          <ac:graphicFrameMkLst>
            <pc:docMk/>
            <pc:sldMk cId="2546626138" sldId="262"/>
            <ac:graphicFrameMk id="10" creationId="{0670DB58-9C7C-21FC-E8B0-AA1EC16739F4}"/>
          </ac:graphicFrameMkLst>
        </pc:graphicFrameChg>
        <pc:graphicFrameChg chg="add mod">
          <ac:chgData name="Saurabh Singh" userId="09639398d9f4e8f2" providerId="LiveId" clId="{3846BB09-8D87-4EAE-B2D5-AEEF98808276}" dt="2024-03-22T15:03:32.617" v="2739"/>
          <ac:graphicFrameMkLst>
            <pc:docMk/>
            <pc:sldMk cId="2546626138" sldId="262"/>
            <ac:graphicFrameMk id="11" creationId="{09825276-7544-ED3E-A0D0-164EF09AD580}"/>
          </ac:graphicFrameMkLst>
        </pc:graphicFrameChg>
      </pc:sldChg>
      <pc:sldChg chg="addSp delSp modSp new mod">
        <pc:chgData name="Saurabh Singh" userId="09639398d9f4e8f2" providerId="LiveId" clId="{3846BB09-8D87-4EAE-B2D5-AEEF98808276}" dt="2024-03-22T15:12:33.542" v="2922" actId="14734"/>
        <pc:sldMkLst>
          <pc:docMk/>
          <pc:sldMk cId="3629690190" sldId="263"/>
        </pc:sldMkLst>
        <pc:spChg chg="add del">
          <ac:chgData name="Saurabh Singh" userId="09639398d9f4e8f2" providerId="LiveId" clId="{3846BB09-8D87-4EAE-B2D5-AEEF98808276}" dt="2024-03-22T13:09:03.289" v="620" actId="22"/>
          <ac:spMkLst>
            <pc:docMk/>
            <pc:sldMk cId="3629690190" sldId="263"/>
            <ac:spMk id="4" creationId="{50DD86DD-51D0-FDF6-F00F-76D49FE678EC}"/>
          </ac:spMkLst>
        </pc:spChg>
        <pc:spChg chg="add mod">
          <ac:chgData name="Saurabh Singh" userId="09639398d9f4e8f2" providerId="LiveId" clId="{3846BB09-8D87-4EAE-B2D5-AEEF98808276}" dt="2024-03-22T14:07:01.137" v="1976" actId="1076"/>
          <ac:spMkLst>
            <pc:docMk/>
            <pc:sldMk cId="3629690190" sldId="263"/>
            <ac:spMk id="4" creationId="{B2056D3B-1081-B53F-CEF0-C360C1D6B4D9}"/>
          </ac:spMkLst>
        </pc:spChg>
        <pc:spChg chg="add mod">
          <ac:chgData name="Saurabh Singh" userId="09639398d9f4e8f2" providerId="LiveId" clId="{3846BB09-8D87-4EAE-B2D5-AEEF98808276}" dt="2024-03-22T15:07:25.097" v="2767" actId="20577"/>
          <ac:spMkLst>
            <pc:docMk/>
            <pc:sldMk cId="3629690190" sldId="263"/>
            <ac:spMk id="5" creationId="{C2790E08-A473-ADB2-C111-6B5195A82FDC}"/>
          </ac:spMkLst>
        </pc:spChg>
        <pc:spChg chg="add mod">
          <ac:chgData name="Saurabh Singh" userId="09639398d9f4e8f2" providerId="LiveId" clId="{3846BB09-8D87-4EAE-B2D5-AEEF98808276}" dt="2024-03-22T13:10:11.815" v="624"/>
          <ac:spMkLst>
            <pc:docMk/>
            <pc:sldMk cId="3629690190" sldId="263"/>
            <ac:spMk id="6" creationId="{D162C6C9-C752-BEDF-DB6B-88C9A700809C}"/>
          </ac:spMkLst>
        </pc:spChg>
        <pc:spChg chg="add mod">
          <ac:chgData name="Saurabh Singh" userId="09639398d9f4e8f2" providerId="LiveId" clId="{3846BB09-8D87-4EAE-B2D5-AEEF98808276}" dt="2024-03-22T15:12:19.683" v="2919" actId="1076"/>
          <ac:spMkLst>
            <pc:docMk/>
            <pc:sldMk cId="3629690190" sldId="263"/>
            <ac:spMk id="9" creationId="{CD7ABCF4-F0A7-7B8A-C03A-8AF16F86AE14}"/>
          </ac:spMkLst>
        </pc:spChg>
        <pc:spChg chg="add mod">
          <ac:chgData name="Saurabh Singh" userId="09639398d9f4e8f2" providerId="LiveId" clId="{3846BB09-8D87-4EAE-B2D5-AEEF98808276}" dt="2024-03-22T15:12:23.422" v="2920" actId="1076"/>
          <ac:spMkLst>
            <pc:docMk/>
            <pc:sldMk cId="3629690190" sldId="263"/>
            <ac:spMk id="10" creationId="{77D679AD-1B21-AD1D-CB99-938066E61959}"/>
          </ac:spMkLst>
        </pc:spChg>
        <pc:graphicFrameChg chg="add mod modGraphic">
          <ac:chgData name="Saurabh Singh" userId="09639398d9f4e8f2" providerId="LiveId" clId="{3846BB09-8D87-4EAE-B2D5-AEEF98808276}" dt="2024-03-22T15:12:15.080" v="2918" actId="1076"/>
          <ac:graphicFrameMkLst>
            <pc:docMk/>
            <pc:sldMk cId="3629690190" sldId="263"/>
            <ac:graphicFrameMk id="2" creationId="{81244EDC-98B9-09FB-BB98-1086A8A997AB}"/>
          </ac:graphicFrameMkLst>
        </pc:graphicFrameChg>
        <pc:graphicFrameChg chg="add mod">
          <ac:chgData name="Saurabh Singh" userId="09639398d9f4e8f2" providerId="LiveId" clId="{3846BB09-8D87-4EAE-B2D5-AEEF98808276}" dt="2024-03-22T14:07:01.137" v="1976" actId="1076"/>
          <ac:graphicFrameMkLst>
            <pc:docMk/>
            <pc:sldMk cId="3629690190" sldId="263"/>
            <ac:graphicFrameMk id="3" creationId="{B7E40946-73DD-C601-4720-F955BBD4A210}"/>
          </ac:graphicFrameMkLst>
        </pc:graphicFrameChg>
        <pc:graphicFrameChg chg="add mod modGraphic">
          <ac:chgData name="Saurabh Singh" userId="09639398d9f4e8f2" providerId="LiveId" clId="{3846BB09-8D87-4EAE-B2D5-AEEF98808276}" dt="2024-03-22T15:12:07.487" v="2917" actId="14734"/>
          <ac:graphicFrameMkLst>
            <pc:docMk/>
            <pc:sldMk cId="3629690190" sldId="263"/>
            <ac:graphicFrameMk id="7" creationId="{5962AC29-137F-7DC8-F527-B7AC34B438FD}"/>
          </ac:graphicFrameMkLst>
        </pc:graphicFrameChg>
        <pc:graphicFrameChg chg="add mod modGraphic">
          <ac:chgData name="Saurabh Singh" userId="09639398d9f4e8f2" providerId="LiveId" clId="{3846BB09-8D87-4EAE-B2D5-AEEF98808276}" dt="2024-03-22T15:12:33.542" v="2922" actId="14734"/>
          <ac:graphicFrameMkLst>
            <pc:docMk/>
            <pc:sldMk cId="3629690190" sldId="263"/>
            <ac:graphicFrameMk id="8" creationId="{F30A89B4-B213-86DA-AD5E-9AAEB4BFDFF7}"/>
          </ac:graphicFrameMkLst>
        </pc:graphicFrameChg>
      </pc:sldChg>
      <pc:sldChg chg="addSp delSp modSp new del mod">
        <pc:chgData name="Saurabh Singh" userId="09639398d9f4e8f2" providerId="LiveId" clId="{3846BB09-8D87-4EAE-B2D5-AEEF98808276}" dt="2024-03-22T14:07:05.372" v="1977" actId="2696"/>
        <pc:sldMkLst>
          <pc:docMk/>
          <pc:sldMk cId="3524776566" sldId="264"/>
        </pc:sldMkLst>
        <pc:spChg chg="add del mod">
          <ac:chgData name="Saurabh Singh" userId="09639398d9f4e8f2" providerId="LiveId" clId="{3846BB09-8D87-4EAE-B2D5-AEEF98808276}" dt="2024-03-22T14:06:51.070" v="1974" actId="21"/>
          <ac:spMkLst>
            <pc:docMk/>
            <pc:sldMk cId="3524776566" sldId="264"/>
            <ac:spMk id="3" creationId="{B2056D3B-1081-B53F-CEF0-C360C1D6B4D9}"/>
          </ac:spMkLst>
        </pc:spChg>
        <pc:graphicFrameChg chg="add del mod modGraphic">
          <ac:chgData name="Saurabh Singh" userId="09639398d9f4e8f2" providerId="LiveId" clId="{3846BB09-8D87-4EAE-B2D5-AEEF98808276}" dt="2024-03-22T14:06:51.070" v="1974" actId="21"/>
          <ac:graphicFrameMkLst>
            <pc:docMk/>
            <pc:sldMk cId="3524776566" sldId="264"/>
            <ac:graphicFrameMk id="2" creationId="{B7E40946-73DD-C601-4720-F955BBD4A210}"/>
          </ac:graphicFrameMkLst>
        </pc:graphicFrameChg>
      </pc:sldChg>
      <pc:sldChg chg="addSp modSp new mod">
        <pc:chgData name="Saurabh Singh" userId="09639398d9f4e8f2" providerId="LiveId" clId="{3846BB09-8D87-4EAE-B2D5-AEEF98808276}" dt="2024-03-22T15:39:04.843" v="3212" actId="20577"/>
        <pc:sldMkLst>
          <pc:docMk/>
          <pc:sldMk cId="2783731688" sldId="265"/>
        </pc:sldMkLst>
        <pc:spChg chg="add mod">
          <ac:chgData name="Saurabh Singh" userId="09639398d9f4e8f2" providerId="LiveId" clId="{3846BB09-8D87-4EAE-B2D5-AEEF98808276}" dt="2024-03-22T14:03:45.660" v="1860" actId="1076"/>
          <ac:spMkLst>
            <pc:docMk/>
            <pc:sldMk cId="2783731688" sldId="265"/>
            <ac:spMk id="3" creationId="{82A3EF53-8527-783F-9045-839F5703497D}"/>
          </ac:spMkLst>
        </pc:spChg>
        <pc:spChg chg="add mod">
          <ac:chgData name="Saurabh Singh" userId="09639398d9f4e8f2" providerId="LiveId" clId="{3846BB09-8D87-4EAE-B2D5-AEEF98808276}" dt="2024-03-22T14:04:50.408" v="1884" actId="20577"/>
          <ac:spMkLst>
            <pc:docMk/>
            <pc:sldMk cId="2783731688" sldId="265"/>
            <ac:spMk id="7" creationId="{E872EA84-5F46-71CE-054A-8EB960E53436}"/>
          </ac:spMkLst>
        </pc:spChg>
        <pc:spChg chg="add mod">
          <ac:chgData name="Saurabh Singh" userId="09639398d9f4e8f2" providerId="LiveId" clId="{3846BB09-8D87-4EAE-B2D5-AEEF98808276}" dt="2024-03-22T14:06:37.877" v="1973" actId="20577"/>
          <ac:spMkLst>
            <pc:docMk/>
            <pc:sldMk cId="2783731688" sldId="265"/>
            <ac:spMk id="8" creationId="{0508165E-F25D-5C77-BAAA-46A0B6F50969}"/>
          </ac:spMkLst>
        </pc:spChg>
        <pc:spChg chg="add mod">
          <ac:chgData name="Saurabh Singh" userId="09639398d9f4e8f2" providerId="LiveId" clId="{3846BB09-8D87-4EAE-B2D5-AEEF98808276}" dt="2024-03-22T14:06:12.903" v="1951" actId="20577"/>
          <ac:spMkLst>
            <pc:docMk/>
            <pc:sldMk cId="2783731688" sldId="265"/>
            <ac:spMk id="9" creationId="{2E9D9C6C-139E-A03B-83A2-0705DC073113}"/>
          </ac:spMkLst>
        </pc:spChg>
        <pc:graphicFrameChg chg="add mod modGraphic">
          <ac:chgData name="Saurabh Singh" userId="09639398d9f4e8f2" providerId="LiveId" clId="{3846BB09-8D87-4EAE-B2D5-AEEF98808276}" dt="2024-03-22T14:05:59.352" v="1928" actId="14734"/>
          <ac:graphicFrameMkLst>
            <pc:docMk/>
            <pc:sldMk cId="2783731688" sldId="265"/>
            <ac:graphicFrameMk id="4" creationId="{ADCAD74F-9178-73A3-D408-F4AB898D84B1}"/>
          </ac:graphicFrameMkLst>
        </pc:graphicFrameChg>
        <pc:graphicFrameChg chg="add mod modGraphic">
          <ac:chgData name="Saurabh Singh" userId="09639398d9f4e8f2" providerId="LiveId" clId="{3846BB09-8D87-4EAE-B2D5-AEEF98808276}" dt="2024-03-22T13:58:16.427" v="1642" actId="12385"/>
          <ac:graphicFrameMkLst>
            <pc:docMk/>
            <pc:sldMk cId="2783731688" sldId="265"/>
            <ac:graphicFrameMk id="5" creationId="{2723BAD6-3BB8-2F1D-E6EE-AA1A9985780C}"/>
          </ac:graphicFrameMkLst>
        </pc:graphicFrameChg>
        <pc:graphicFrameChg chg="add mod modGraphic">
          <ac:chgData name="Saurabh Singh" userId="09639398d9f4e8f2" providerId="LiveId" clId="{3846BB09-8D87-4EAE-B2D5-AEEF98808276}" dt="2024-03-22T15:39:04.843" v="3212" actId="20577"/>
          <ac:graphicFrameMkLst>
            <pc:docMk/>
            <pc:sldMk cId="2783731688" sldId="265"/>
            <ac:graphicFrameMk id="6" creationId="{10B3FD29-A629-2200-8080-16A9E254C78D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AA087-DD11-4BD4-AFA0-5C75FC522A9D}" type="datetimeFigureOut">
              <a:rPr lang="en-IN" smtClean="0"/>
              <a:t>22-03-2024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D5E5A-0FB5-4A4F-8F4F-EBCA1B82A3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5130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AA087-DD11-4BD4-AFA0-5C75FC522A9D}" type="datetimeFigureOut">
              <a:rPr lang="en-IN" smtClean="0"/>
              <a:t>22-03-2024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D5E5A-0FB5-4A4F-8F4F-EBCA1B82A3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7437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AA087-DD11-4BD4-AFA0-5C75FC522A9D}" type="datetimeFigureOut">
              <a:rPr lang="en-IN" smtClean="0"/>
              <a:t>22-03-2024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D5E5A-0FB5-4A4F-8F4F-EBCA1B82A3FE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437086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AA087-DD11-4BD4-AFA0-5C75FC522A9D}" type="datetimeFigureOut">
              <a:rPr lang="en-IN" smtClean="0"/>
              <a:t>22-03-2024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D5E5A-0FB5-4A4F-8F4F-EBCA1B82A3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34500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AA087-DD11-4BD4-AFA0-5C75FC522A9D}" type="datetimeFigureOut">
              <a:rPr lang="en-IN" smtClean="0"/>
              <a:t>22-03-2024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D5E5A-0FB5-4A4F-8F4F-EBCA1B82A3FE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447387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AA087-DD11-4BD4-AFA0-5C75FC522A9D}" type="datetimeFigureOut">
              <a:rPr lang="en-IN" smtClean="0"/>
              <a:t>22-03-2024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D5E5A-0FB5-4A4F-8F4F-EBCA1B82A3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18569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AA087-DD11-4BD4-AFA0-5C75FC522A9D}" type="datetimeFigureOut">
              <a:rPr lang="en-IN" smtClean="0"/>
              <a:t>22-03-2024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D5E5A-0FB5-4A4F-8F4F-EBCA1B82A3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54035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AA087-DD11-4BD4-AFA0-5C75FC522A9D}" type="datetimeFigureOut">
              <a:rPr lang="en-IN" smtClean="0"/>
              <a:t>22-03-2024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D5E5A-0FB5-4A4F-8F4F-EBCA1B82A3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4081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AA087-DD11-4BD4-AFA0-5C75FC522A9D}" type="datetimeFigureOut">
              <a:rPr lang="en-IN" smtClean="0"/>
              <a:t>22-03-2024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D5E5A-0FB5-4A4F-8F4F-EBCA1B82A3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94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AA087-DD11-4BD4-AFA0-5C75FC522A9D}" type="datetimeFigureOut">
              <a:rPr lang="en-IN" smtClean="0"/>
              <a:t>22-03-2024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D5E5A-0FB5-4A4F-8F4F-EBCA1B82A3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9552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AA087-DD11-4BD4-AFA0-5C75FC522A9D}" type="datetimeFigureOut">
              <a:rPr lang="en-IN" smtClean="0"/>
              <a:t>22-03-2024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D5E5A-0FB5-4A4F-8F4F-EBCA1B82A3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9661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AA087-DD11-4BD4-AFA0-5C75FC522A9D}" type="datetimeFigureOut">
              <a:rPr lang="en-IN" smtClean="0"/>
              <a:t>22-03-2024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D5E5A-0FB5-4A4F-8F4F-EBCA1B82A3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2358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AA087-DD11-4BD4-AFA0-5C75FC522A9D}" type="datetimeFigureOut">
              <a:rPr lang="en-IN" smtClean="0"/>
              <a:t>22-03-2024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D5E5A-0FB5-4A4F-8F4F-EBCA1B82A3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5496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AA087-DD11-4BD4-AFA0-5C75FC522A9D}" type="datetimeFigureOut">
              <a:rPr lang="en-IN" smtClean="0"/>
              <a:t>22-03-2024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D5E5A-0FB5-4A4F-8F4F-EBCA1B82A3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9018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AA087-DD11-4BD4-AFA0-5C75FC522A9D}" type="datetimeFigureOut">
              <a:rPr lang="en-IN" smtClean="0"/>
              <a:t>22-03-2024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D5E5A-0FB5-4A4F-8F4F-EBCA1B82A3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2404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D5E5A-0FB5-4A4F-8F4F-EBCA1B82A3FE}" type="slidenum">
              <a:rPr lang="en-IN" smtClean="0"/>
              <a:t>‹#›</a:t>
            </a:fld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AA087-DD11-4BD4-AFA0-5C75FC522A9D}" type="datetimeFigureOut">
              <a:rPr lang="en-IN" smtClean="0"/>
              <a:t>22-03-2024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0880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BAA087-DD11-4BD4-AFA0-5C75FC522A9D}" type="datetimeFigureOut">
              <a:rPr lang="en-IN" smtClean="0"/>
              <a:t>22-03-2024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39D5E5A-0FB5-4A4F-8F4F-EBCA1B82A3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8316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  <p:sldLayoutId id="2147483766" r:id="rId12"/>
    <p:sldLayoutId id="2147483767" r:id="rId13"/>
    <p:sldLayoutId id="2147483768" r:id="rId14"/>
    <p:sldLayoutId id="2147483769" r:id="rId15"/>
    <p:sldLayoutId id="214748377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AD8937F-9BAC-0F47-25C4-A65069F347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10122958" cy="1096899"/>
          </a:xfrm>
        </p:spPr>
        <p:txBody>
          <a:bodyPr>
            <a:normAutofit/>
          </a:bodyPr>
          <a:lstStyle/>
          <a:p>
            <a:r>
              <a:rPr lang="en-IN" sz="3600" b="1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Streamlining News Access with SQL</a:t>
            </a:r>
          </a:p>
        </p:txBody>
      </p:sp>
    </p:spTree>
    <p:extLst>
      <p:ext uri="{BB962C8B-B14F-4D97-AF65-F5344CB8AC3E}">
        <p14:creationId xmlns:p14="http://schemas.microsoft.com/office/powerpoint/2010/main" val="2258473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EDB66-B5E9-A098-676D-BD3B1660B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58" y="901532"/>
            <a:ext cx="8610600" cy="1293028"/>
          </a:xfrm>
        </p:spPr>
        <p:txBody>
          <a:bodyPr/>
          <a:lstStyle/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INTRODUCTION</a:t>
            </a:r>
            <a:r>
              <a:rPr lang="en-IN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B7E10E-6075-0669-8400-8BD1F732C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5903259" cy="4024125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Importance of staying informed about current affairs in today's fast-paced world.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Overwhelming abundance of information across different publications, languages, and categories.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Challenge: Users struggle to filter and access specific news articles that interest them.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Proposed Solution: SQL project to create a streamlined platform for users to retrieve current affairs articles based on their preferences.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6" name="Picture 2" descr="Current Affairs Cartoons and Comics - funny pictures from CartoonStock">
            <a:extLst>
              <a:ext uri="{FF2B5EF4-FFF2-40B4-BE49-F238E27FC236}">
                <a16:creationId xmlns:a16="http://schemas.microsoft.com/office/drawing/2014/main" id="{C486E861-2B5E-0548-01B0-CD3CD5ADB9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4786" y="2069140"/>
            <a:ext cx="3655919" cy="4149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0171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A7692-D87D-9DE1-51B9-A58A49278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471" y="901532"/>
            <a:ext cx="8610600" cy="1293028"/>
          </a:xfrm>
        </p:spPr>
        <p:txBody>
          <a:bodyPr/>
          <a:lstStyle/>
          <a:p>
            <a:r>
              <a:rPr lang="en-IN" dirty="0"/>
              <a:t>PROJECT OVERVIEW: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BC284-DC73-ECE3-1FDA-D507A06FD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275243"/>
            <a:ext cx="6387353" cy="402412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dirty="0"/>
          </a:p>
          <a:p>
            <a:r>
              <a:rPr lang="en-US" dirty="0"/>
              <a:t>SQL project focuses on building a database system for organizing current affairs articles from various publications.</a:t>
            </a:r>
          </a:p>
          <a:p>
            <a:r>
              <a:rPr lang="en-US" dirty="0"/>
              <a:t>Database includes relevant metadata: publication name, date, language, and category.</a:t>
            </a:r>
          </a:p>
          <a:p>
            <a:r>
              <a:rPr lang="en-US" dirty="0"/>
              <a:t>Structured data enables easy retrieval of specific information tailored to user interests.</a:t>
            </a:r>
          </a:p>
          <a:p>
            <a:r>
              <a:rPr lang="en-US" dirty="0"/>
              <a:t>Aim: Enhance overall news consumption experience for users.</a:t>
            </a:r>
            <a:br>
              <a:rPr lang="en-US" dirty="0"/>
            </a:br>
            <a:endParaRPr lang="en-IN" dirty="0"/>
          </a:p>
        </p:txBody>
      </p:sp>
      <p:sp>
        <p:nvSpPr>
          <p:cNvPr id="4" name="AutoShape 2" descr="Funny Quotes On Current Affairs - ShortQuotes.cc">
            <a:extLst>
              <a:ext uri="{FF2B5EF4-FFF2-40B4-BE49-F238E27FC236}">
                <a16:creationId xmlns:a16="http://schemas.microsoft.com/office/drawing/2014/main" id="{B702967A-6DFD-8222-72DB-4EEC376D544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" name="AutoShape 4" descr="Funny Quotes On Current Affairs - ShortQuotes.cc">
            <a:extLst>
              <a:ext uri="{FF2B5EF4-FFF2-40B4-BE49-F238E27FC236}">
                <a16:creationId xmlns:a16="http://schemas.microsoft.com/office/drawing/2014/main" id="{69AEB73F-FA61-7E77-F696-3D39079D2AD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" name="AutoShape 6" descr="Current Affairs News and Political Cartoons">
            <a:extLst>
              <a:ext uri="{FF2B5EF4-FFF2-40B4-BE49-F238E27FC236}">
                <a16:creationId xmlns:a16="http://schemas.microsoft.com/office/drawing/2014/main" id="{C025A8A6-F6E0-228F-F1D4-5888E8C1674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" name="AutoShape 8" descr="Funny Quotes On Current Affairs - ShortQuotes.cc">
            <a:extLst>
              <a:ext uri="{FF2B5EF4-FFF2-40B4-BE49-F238E27FC236}">
                <a16:creationId xmlns:a16="http://schemas.microsoft.com/office/drawing/2014/main" id="{CAEB8FF1-1410-A9A5-7EA1-2F4E8347D44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400800" y="37338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22080EF-1A15-A5C1-9349-15F4614601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2654" y="2194560"/>
            <a:ext cx="4740051" cy="3566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242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21576-7985-C42C-F804-F73776E8C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086" y="968644"/>
            <a:ext cx="8610600" cy="1293028"/>
          </a:xfrm>
        </p:spPr>
        <p:txBody>
          <a:bodyPr/>
          <a:lstStyle/>
          <a:p>
            <a:r>
              <a:rPr lang="en-IN" dirty="0"/>
              <a:t>OBJECTIVES: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1A3B2-0408-BB39-BF41-919A73939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+mj-lt"/>
              <a:buAutoNum type="arabicPeriod"/>
            </a:pPr>
            <a:r>
              <a:rPr lang="en-US" i="0" dirty="0">
                <a:solidFill>
                  <a:srgbClr val="0D0D0D"/>
                </a:solidFill>
                <a:effectLst/>
                <a:latin typeface="Söhne"/>
              </a:rPr>
              <a:t>Data Collection and Storage</a:t>
            </a:r>
          </a:p>
          <a:p>
            <a:pPr algn="just">
              <a:buFont typeface="+mj-lt"/>
              <a:buAutoNum type="arabicPeriod"/>
            </a:pPr>
            <a:r>
              <a:rPr lang="en-US" i="0" dirty="0">
                <a:solidFill>
                  <a:srgbClr val="0D0D0D"/>
                </a:solidFill>
                <a:effectLst/>
                <a:latin typeface="Söhne"/>
              </a:rPr>
              <a:t>Data Retrieval and Filtering</a:t>
            </a:r>
          </a:p>
          <a:p>
            <a:pPr algn="just">
              <a:buFont typeface="+mj-lt"/>
              <a:buAutoNum type="arabicPeriod"/>
            </a:pPr>
            <a:r>
              <a:rPr lang="en-US" i="0" dirty="0">
                <a:solidFill>
                  <a:srgbClr val="0D0D0D"/>
                </a:solidFill>
                <a:effectLst/>
                <a:latin typeface="Söhne"/>
              </a:rPr>
              <a:t>Customized Information Delivery</a:t>
            </a:r>
          </a:p>
          <a:p>
            <a:pPr algn="just">
              <a:buFont typeface="+mj-lt"/>
              <a:buAutoNum type="arabicPeriod"/>
            </a:pPr>
            <a:r>
              <a:rPr lang="en-US" i="0" dirty="0">
                <a:solidFill>
                  <a:srgbClr val="0D0D0D"/>
                </a:solidFill>
                <a:effectLst/>
                <a:latin typeface="Söhne"/>
              </a:rPr>
              <a:t>Trend Analysis and Reporting</a:t>
            </a:r>
          </a:p>
          <a:p>
            <a:pPr algn="just">
              <a:buFont typeface="+mj-lt"/>
              <a:buAutoNum type="arabicPeriod"/>
            </a:pPr>
            <a:r>
              <a:rPr lang="en-US" i="0" dirty="0">
                <a:solidFill>
                  <a:srgbClr val="0D0D0D"/>
                </a:solidFill>
                <a:effectLst/>
                <a:latin typeface="Söhne"/>
              </a:rPr>
              <a:t>Language and Region Specificity</a:t>
            </a:r>
          </a:p>
          <a:p>
            <a:pPr algn="just">
              <a:buFont typeface="+mj-lt"/>
              <a:buAutoNum type="arabicPeriod"/>
            </a:pPr>
            <a:r>
              <a:rPr lang="en-US" i="0" dirty="0">
                <a:solidFill>
                  <a:srgbClr val="0D0D0D"/>
                </a:solidFill>
                <a:effectLst/>
                <a:latin typeface="Söhne"/>
              </a:rPr>
              <a:t>Content Categorization and Tagging</a:t>
            </a:r>
          </a:p>
          <a:p>
            <a:pPr algn="just">
              <a:buFont typeface="+mj-lt"/>
              <a:buAutoNum type="arabicPeriod"/>
            </a:pPr>
            <a:r>
              <a:rPr lang="en-US" i="0" dirty="0">
                <a:solidFill>
                  <a:srgbClr val="0D0D0D"/>
                </a:solidFill>
                <a:effectLst/>
                <a:latin typeface="Söhne"/>
              </a:rPr>
              <a:t>Real-time Updates and Notifications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3074" name="Picture 2" descr="mainu fridge laide sohniyan........... : r/IndianDankMemes">
            <a:extLst>
              <a:ext uri="{FF2B5EF4-FFF2-40B4-BE49-F238E27FC236}">
                <a16:creationId xmlns:a16="http://schemas.microsoft.com/office/drawing/2014/main" id="{08418A0B-5BD3-EAE0-7697-0E0555BFEA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9900" y="1837185"/>
            <a:ext cx="4381500" cy="438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0439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6D57E-DFDF-D218-CFAD-CCE2090E0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98102"/>
            <a:ext cx="8596668" cy="1320800"/>
          </a:xfrm>
        </p:spPr>
        <p:txBody>
          <a:bodyPr/>
          <a:lstStyle/>
          <a:p>
            <a:r>
              <a:rPr lang="en-IN" dirty="0"/>
              <a:t>TABLES USED: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A0BF6353-6F4F-3532-4070-9F951843B0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4951276"/>
              </p:ext>
            </p:extLst>
          </p:nvPr>
        </p:nvGraphicFramePr>
        <p:xfrm>
          <a:off x="677334" y="1592252"/>
          <a:ext cx="5809892" cy="5191760"/>
        </p:xfrm>
        <a:graphic>
          <a:graphicData uri="http://schemas.openxmlformats.org/drawingml/2006/table">
            <a:tbl>
              <a:tblPr bandRow="1">
                <a:tableStyleId>{8A107856-5554-42FB-B03E-39F5DBC370BA}</a:tableStyleId>
              </a:tblPr>
              <a:tblGrid>
                <a:gridCol w="1848111">
                  <a:extLst>
                    <a:ext uri="{9D8B030D-6E8A-4147-A177-3AD203B41FA5}">
                      <a16:colId xmlns:a16="http://schemas.microsoft.com/office/drawing/2014/main" val="3581370278"/>
                    </a:ext>
                  </a:extLst>
                </a:gridCol>
                <a:gridCol w="3961781">
                  <a:extLst>
                    <a:ext uri="{9D8B030D-6E8A-4147-A177-3AD203B41FA5}">
                      <a16:colId xmlns:a16="http://schemas.microsoft.com/office/drawing/2014/main" val="30449357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article_id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Uniquely identifies each article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7913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title of the article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901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subtitle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Subtitle of the article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4805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content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text content of the article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5284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author_id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author of the article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0856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pubdate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Publication date of the article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7737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category_id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category or topic of the article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428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category_id2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Optional category the article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773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category_id3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Optional category the article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8030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location_id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Geographical scope of the article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0925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url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URL of the article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3061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source_id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Source website of the article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9274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lang_id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Language data about the article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355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type_id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type of the article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380916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C10BF8D-C980-F25F-8BB1-8C0173DD3790}"/>
              </a:ext>
            </a:extLst>
          </p:cNvPr>
          <p:cNvSpPr txBox="1"/>
          <p:nvPr/>
        </p:nvSpPr>
        <p:spPr>
          <a:xfrm>
            <a:off x="835834" y="1072600"/>
            <a:ext cx="18910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Articles Table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D4A4BB-0B16-85B6-FE2F-E9DBFF9816B2}"/>
              </a:ext>
            </a:extLst>
          </p:cNvPr>
          <p:cNvSpPr txBox="1"/>
          <p:nvPr/>
        </p:nvSpPr>
        <p:spPr>
          <a:xfrm>
            <a:off x="3917659" y="776931"/>
            <a:ext cx="30893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u="sng" dirty="0"/>
              <a:t>Articles Database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7117B91-9CE9-FC1A-D4E2-AAD0F12BCA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5970600"/>
              </p:ext>
            </p:extLst>
          </p:nvPr>
        </p:nvGraphicFramePr>
        <p:xfrm>
          <a:off x="6629361" y="4622165"/>
          <a:ext cx="5289282" cy="1651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644641">
                  <a:extLst>
                    <a:ext uri="{9D8B030D-6E8A-4147-A177-3AD203B41FA5}">
                      <a16:colId xmlns:a16="http://schemas.microsoft.com/office/drawing/2014/main" val="4269694295"/>
                    </a:ext>
                  </a:extLst>
                </a:gridCol>
                <a:gridCol w="2644641">
                  <a:extLst>
                    <a:ext uri="{9D8B030D-6E8A-4147-A177-3AD203B41FA5}">
                      <a16:colId xmlns:a16="http://schemas.microsoft.com/office/drawing/2014/main" val="17783091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location_id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0710165"/>
                  </a:ext>
                </a:extLst>
              </a:tr>
              <a:tr h="210087">
                <a:tc>
                  <a:txBody>
                    <a:bodyPr/>
                    <a:lstStyle/>
                    <a:p>
                      <a:r>
                        <a:rPr lang="en-US" dirty="0"/>
                        <a:t>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Geographical Scope of the article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2339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location_data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 about the location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896646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F1D2493E-B3C1-D11E-1B34-8EE83F4BEEA2}"/>
              </a:ext>
            </a:extLst>
          </p:cNvPr>
          <p:cNvSpPr txBox="1"/>
          <p:nvPr/>
        </p:nvSpPr>
        <p:spPr>
          <a:xfrm>
            <a:off x="6655227" y="4002712"/>
            <a:ext cx="21380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Locations Table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670DB58-9C7C-21FC-E8B0-AA1EC16739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5147835"/>
              </p:ext>
            </p:extLst>
          </p:nvPr>
        </p:nvGraphicFramePr>
        <p:xfrm>
          <a:off x="6698370" y="2272818"/>
          <a:ext cx="5289282" cy="1651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644641">
                  <a:extLst>
                    <a:ext uri="{9D8B030D-6E8A-4147-A177-3AD203B41FA5}">
                      <a16:colId xmlns:a16="http://schemas.microsoft.com/office/drawing/2014/main" val="4269694295"/>
                    </a:ext>
                  </a:extLst>
                </a:gridCol>
                <a:gridCol w="2644641">
                  <a:extLst>
                    <a:ext uri="{9D8B030D-6E8A-4147-A177-3AD203B41FA5}">
                      <a16:colId xmlns:a16="http://schemas.microsoft.com/office/drawing/2014/main" val="17783091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lang_id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0710165"/>
                  </a:ext>
                </a:extLst>
              </a:tr>
              <a:tr h="210087">
                <a:tc>
                  <a:txBody>
                    <a:bodyPr/>
                    <a:lstStyle/>
                    <a:p>
                      <a:r>
                        <a:rPr lang="en-US" dirty="0"/>
                        <a:t>language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Language of the article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2339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lang_desc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Geographical and demographic info about the location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896646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7EF0CC93-5512-4371-AAFE-D01118533732}"/>
              </a:ext>
            </a:extLst>
          </p:cNvPr>
          <p:cNvSpPr txBox="1"/>
          <p:nvPr/>
        </p:nvSpPr>
        <p:spPr>
          <a:xfrm>
            <a:off x="6698370" y="1653365"/>
            <a:ext cx="21393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Language Table</a:t>
            </a:r>
          </a:p>
        </p:txBody>
      </p:sp>
    </p:spTree>
    <p:extLst>
      <p:ext uri="{BB962C8B-B14F-4D97-AF65-F5344CB8AC3E}">
        <p14:creationId xmlns:p14="http://schemas.microsoft.com/office/powerpoint/2010/main" val="2546626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1244EDC-98B9-09FB-BB98-1086A8A997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2886767"/>
              </p:ext>
            </p:extLst>
          </p:nvPr>
        </p:nvGraphicFramePr>
        <p:xfrm>
          <a:off x="533879" y="854286"/>
          <a:ext cx="5374257" cy="1381760"/>
        </p:xfrm>
        <a:graphic>
          <a:graphicData uri="http://schemas.openxmlformats.org/drawingml/2006/table">
            <a:tbl>
              <a:tblPr bandRow="1">
                <a:tableStyleId>{8A107856-5554-42FB-B03E-39F5DBC370BA}</a:tableStyleId>
              </a:tblPr>
              <a:tblGrid>
                <a:gridCol w="2018581">
                  <a:extLst>
                    <a:ext uri="{9D8B030D-6E8A-4147-A177-3AD203B41FA5}">
                      <a16:colId xmlns:a16="http://schemas.microsoft.com/office/drawing/2014/main" val="225145348"/>
                    </a:ext>
                  </a:extLst>
                </a:gridCol>
                <a:gridCol w="3355676">
                  <a:extLst>
                    <a:ext uri="{9D8B030D-6E8A-4147-A177-3AD203B41FA5}">
                      <a16:colId xmlns:a16="http://schemas.microsoft.com/office/drawing/2014/main" val="40897705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author_id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PK, uniquely identifies each author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4763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author_name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name of the Author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36205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author_desc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CV of the author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021664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2790E08-A473-ADB2-C111-6B5195A82FDC}"/>
              </a:ext>
            </a:extLst>
          </p:cNvPr>
          <p:cNvSpPr txBox="1"/>
          <p:nvPr/>
        </p:nvSpPr>
        <p:spPr>
          <a:xfrm>
            <a:off x="396815" y="258001"/>
            <a:ext cx="1948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Authors Table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962AC29-137F-7DC8-F527-B7AC34B438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4450881"/>
              </p:ext>
            </p:extLst>
          </p:nvPr>
        </p:nvGraphicFramePr>
        <p:xfrm>
          <a:off x="6913592" y="3092874"/>
          <a:ext cx="5091841" cy="1651000"/>
        </p:xfrm>
        <a:graphic>
          <a:graphicData uri="http://schemas.openxmlformats.org/drawingml/2006/table">
            <a:tbl>
              <a:tblPr bandRow="1">
                <a:tableStyleId>{8A107856-5554-42FB-B03E-39F5DBC370BA}</a:tableStyleId>
              </a:tblPr>
              <a:tblGrid>
                <a:gridCol w="2202273">
                  <a:extLst>
                    <a:ext uri="{9D8B030D-6E8A-4147-A177-3AD203B41FA5}">
                      <a16:colId xmlns:a16="http://schemas.microsoft.com/office/drawing/2014/main" val="3798370549"/>
                    </a:ext>
                  </a:extLst>
                </a:gridCol>
                <a:gridCol w="2889568">
                  <a:extLst>
                    <a:ext uri="{9D8B030D-6E8A-4147-A177-3AD203B41FA5}">
                      <a16:colId xmlns:a16="http://schemas.microsoft.com/office/drawing/2014/main" val="3290574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category_id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PK, uniquely identifies each category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8743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category_name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name of the category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174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category_desc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 of the category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4098461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30A89B4-B213-86DA-AD5E-9AAEB4BFDF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8188005"/>
              </p:ext>
            </p:extLst>
          </p:nvPr>
        </p:nvGraphicFramePr>
        <p:xfrm>
          <a:off x="533879" y="3425615"/>
          <a:ext cx="6007598" cy="2667000"/>
        </p:xfrm>
        <a:graphic>
          <a:graphicData uri="http://schemas.openxmlformats.org/drawingml/2006/table">
            <a:tbl>
              <a:tblPr bandRow="1">
                <a:tableStyleId>{8A107856-5554-42FB-B03E-39F5DBC370BA}</a:tableStyleId>
              </a:tblPr>
              <a:tblGrid>
                <a:gridCol w="1884392">
                  <a:extLst>
                    <a:ext uri="{9D8B030D-6E8A-4147-A177-3AD203B41FA5}">
                      <a16:colId xmlns:a16="http://schemas.microsoft.com/office/drawing/2014/main" val="1773725071"/>
                    </a:ext>
                  </a:extLst>
                </a:gridCol>
                <a:gridCol w="4123206">
                  <a:extLst>
                    <a:ext uri="{9D8B030D-6E8A-4147-A177-3AD203B41FA5}">
                      <a16:colId xmlns:a16="http://schemas.microsoft.com/office/drawing/2014/main" val="23018816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source_id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PK, uniquely identifies each source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9804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source_name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 of the source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2542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source_desc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 of the source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07358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source_bias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Source bias rating on a 5 point scale, lower the better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5527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source_rating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Rating about the quality of the source, 5 point scale, higher the better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4094205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CD7ABCF4-F0A7-7B8A-C03A-8AF16F86AE14}"/>
              </a:ext>
            </a:extLst>
          </p:cNvPr>
          <p:cNvSpPr txBox="1"/>
          <p:nvPr/>
        </p:nvSpPr>
        <p:spPr>
          <a:xfrm>
            <a:off x="6844581" y="2322964"/>
            <a:ext cx="20670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Category Table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D679AD-1B21-AD1D-CB99-938066E61959}"/>
              </a:ext>
            </a:extLst>
          </p:cNvPr>
          <p:cNvSpPr txBox="1"/>
          <p:nvPr/>
        </p:nvSpPr>
        <p:spPr>
          <a:xfrm>
            <a:off x="426247" y="2631209"/>
            <a:ext cx="1918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Sources Table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7E40946-73DD-C601-4720-F955BBD4A2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4582132"/>
              </p:ext>
            </p:extLst>
          </p:nvPr>
        </p:nvGraphicFramePr>
        <p:xfrm>
          <a:off x="6913592" y="887445"/>
          <a:ext cx="4744529" cy="11074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690778">
                  <a:extLst>
                    <a:ext uri="{9D8B030D-6E8A-4147-A177-3AD203B41FA5}">
                      <a16:colId xmlns:a16="http://schemas.microsoft.com/office/drawing/2014/main" val="3682925039"/>
                    </a:ext>
                  </a:extLst>
                </a:gridCol>
                <a:gridCol w="3053751">
                  <a:extLst>
                    <a:ext uri="{9D8B030D-6E8A-4147-A177-3AD203B41FA5}">
                      <a16:colId xmlns:a16="http://schemas.microsoft.com/office/drawing/2014/main" val="19216963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type_id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858141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 err="1"/>
                        <a:t>type_name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Type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800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type_desc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 of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4047170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B2056D3B-1081-B53F-CEF0-C360C1D6B4D9}"/>
              </a:ext>
            </a:extLst>
          </p:cNvPr>
          <p:cNvSpPr txBox="1"/>
          <p:nvPr/>
        </p:nvSpPr>
        <p:spPr>
          <a:xfrm>
            <a:off x="6844581" y="425780"/>
            <a:ext cx="15399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Type Table</a:t>
            </a:r>
          </a:p>
        </p:txBody>
      </p:sp>
    </p:spTree>
    <p:extLst>
      <p:ext uri="{BB962C8B-B14F-4D97-AF65-F5344CB8AC3E}">
        <p14:creationId xmlns:p14="http://schemas.microsoft.com/office/powerpoint/2010/main" val="3629690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2A3EF53-8527-783F-9045-839F5703497D}"/>
              </a:ext>
            </a:extLst>
          </p:cNvPr>
          <p:cNvSpPr txBox="1"/>
          <p:nvPr/>
        </p:nvSpPr>
        <p:spPr>
          <a:xfrm>
            <a:off x="3967994" y="637455"/>
            <a:ext cx="276836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u="sng" dirty="0"/>
              <a:t>Users Database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DCAD74F-9178-73A3-D408-F4AB898D84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9365805"/>
              </p:ext>
            </p:extLst>
          </p:nvPr>
        </p:nvGraphicFramePr>
        <p:xfrm>
          <a:off x="447413" y="2414242"/>
          <a:ext cx="4502092" cy="2494280"/>
        </p:xfrm>
        <a:graphic>
          <a:graphicData uri="http://schemas.openxmlformats.org/drawingml/2006/table">
            <a:tbl>
              <a:tblPr bandRow="1">
                <a:tableStyleId>{8A107856-5554-42FB-B03E-39F5DBC370BA}</a:tableStyleId>
              </a:tblPr>
              <a:tblGrid>
                <a:gridCol w="1716947">
                  <a:extLst>
                    <a:ext uri="{9D8B030D-6E8A-4147-A177-3AD203B41FA5}">
                      <a16:colId xmlns:a16="http://schemas.microsoft.com/office/drawing/2014/main" val="1797325488"/>
                    </a:ext>
                  </a:extLst>
                </a:gridCol>
                <a:gridCol w="2785145">
                  <a:extLst>
                    <a:ext uri="{9D8B030D-6E8A-4147-A177-3AD203B41FA5}">
                      <a16:colId xmlns:a16="http://schemas.microsoft.com/office/drawing/2014/main" val="8394383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user_id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383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username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User’s chosen username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17937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User’s email 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304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phone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User’s phone 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9734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reg_date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User’s registration 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0756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preference_id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User preferences for news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487387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723BAD6-3BB8-2F1D-E6EE-AA1A998578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0419994"/>
              </p:ext>
            </p:extLst>
          </p:nvPr>
        </p:nvGraphicFramePr>
        <p:xfrm>
          <a:off x="5478011" y="2414242"/>
          <a:ext cx="5939405" cy="741680"/>
        </p:xfrm>
        <a:graphic>
          <a:graphicData uri="http://schemas.openxmlformats.org/drawingml/2006/table">
            <a:tbl>
              <a:tblPr bandRow="1">
                <a:tableStyleId>{8A107856-5554-42FB-B03E-39F5DBC370BA}</a:tableStyleId>
              </a:tblPr>
              <a:tblGrid>
                <a:gridCol w="1240607">
                  <a:extLst>
                    <a:ext uri="{9D8B030D-6E8A-4147-A177-3AD203B41FA5}">
                      <a16:colId xmlns:a16="http://schemas.microsoft.com/office/drawing/2014/main" val="1689297884"/>
                    </a:ext>
                  </a:extLst>
                </a:gridCol>
                <a:gridCol w="4698798">
                  <a:extLst>
                    <a:ext uri="{9D8B030D-6E8A-4147-A177-3AD203B41FA5}">
                      <a16:colId xmlns:a16="http://schemas.microsoft.com/office/drawing/2014/main" val="40642451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user_id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FK to </a:t>
                      </a:r>
                      <a:r>
                        <a:rPr lang="en-US" dirty="0" err="1"/>
                        <a:t>userdata</a:t>
                      </a:r>
                      <a:r>
                        <a:rPr lang="en-US" dirty="0"/>
                        <a:t> table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7385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pass_hash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Hashed password for authentication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764213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0B3FD29-A629-2200-8080-16A9E254C7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7871671"/>
              </p:ext>
            </p:extLst>
          </p:nvPr>
        </p:nvGraphicFramePr>
        <p:xfrm>
          <a:off x="5478011" y="4017459"/>
          <a:ext cx="6266576" cy="2225040"/>
        </p:xfrm>
        <a:graphic>
          <a:graphicData uri="http://schemas.openxmlformats.org/drawingml/2006/table">
            <a:tbl>
              <a:tblPr bandRow="1">
                <a:tableStyleId>{8A107856-5554-42FB-B03E-39F5DBC370BA}</a:tableStyleId>
              </a:tblPr>
              <a:tblGrid>
                <a:gridCol w="1727756">
                  <a:extLst>
                    <a:ext uri="{9D8B030D-6E8A-4147-A177-3AD203B41FA5}">
                      <a16:colId xmlns:a16="http://schemas.microsoft.com/office/drawing/2014/main" val="153140080"/>
                    </a:ext>
                  </a:extLst>
                </a:gridCol>
                <a:gridCol w="4538820">
                  <a:extLst>
                    <a:ext uri="{9D8B030D-6E8A-4147-A177-3AD203B41FA5}">
                      <a16:colId xmlns:a16="http://schemas.microsoft.com/office/drawing/2014/main" val="445483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preference_id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8490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category_id_1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compulsory category selection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5812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category_id_2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optional category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6996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category_id_3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optional category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2530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category_id_3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optional category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7834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category_id_3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optional category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71461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872EA84-5F46-71CE-054A-8EB960E53436}"/>
              </a:ext>
            </a:extLst>
          </p:cNvPr>
          <p:cNvSpPr txBox="1"/>
          <p:nvPr/>
        </p:nvSpPr>
        <p:spPr>
          <a:xfrm>
            <a:off x="447413" y="1896568"/>
            <a:ext cx="2425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User Profile Table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08165E-F25D-5C77-BAAA-46A0B6F50969}"/>
              </a:ext>
            </a:extLst>
          </p:cNvPr>
          <p:cNvSpPr txBox="1"/>
          <p:nvPr/>
        </p:nvSpPr>
        <p:spPr>
          <a:xfrm>
            <a:off x="5602395" y="3471246"/>
            <a:ext cx="30915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User Preferences Table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9D9C6C-139E-A03B-83A2-0705DC073113}"/>
              </a:ext>
            </a:extLst>
          </p:cNvPr>
          <p:cNvSpPr txBox="1"/>
          <p:nvPr/>
        </p:nvSpPr>
        <p:spPr>
          <a:xfrm>
            <a:off x="5478011" y="1896569"/>
            <a:ext cx="35008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User Authentication Table</a:t>
            </a:r>
          </a:p>
        </p:txBody>
      </p:sp>
    </p:spTree>
    <p:extLst>
      <p:ext uri="{BB962C8B-B14F-4D97-AF65-F5344CB8AC3E}">
        <p14:creationId xmlns:p14="http://schemas.microsoft.com/office/powerpoint/2010/main" val="27837316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F5FE9-4595-2C7C-5AC8-8324A8CD1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3402" y="935088"/>
            <a:ext cx="8610600" cy="1293028"/>
          </a:xfrm>
        </p:spPr>
        <p:txBody>
          <a:bodyPr/>
          <a:lstStyle/>
          <a:p>
            <a:r>
              <a:rPr lang="en-IN" dirty="0"/>
              <a:t>ADVANTAGES: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2B4351-B6DE-6A9D-2B99-E69E096AB8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endParaRPr lang="en-IN" dirty="0"/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Personalized News Consumption: Users can access current affairs articles tailored to their specific interests and preferences, enhancing their overall news consumption experience.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Time Efficiency: By providing a streamlined platform for accessing relevant news articles, users can save time spent searching through multiple sources for information.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Language Inclusivity: The availability of articles in multiple languages ensures that users from diverse linguistic backgrounds can access news content in their preferred language.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Data-driven Insights: Analysis of user interaction data within the database system can provide valuable insights into user preferences and trends, enabling publishers to optimize content delivery strategies.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Productivity : Students can read news articles efficiently and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and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precisely which will help their creativity to be improved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553820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16608-9E13-7459-3C80-D9BE10435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867561"/>
            <a:ext cx="8610600" cy="1293028"/>
          </a:xfrm>
        </p:spPr>
        <p:txBody>
          <a:bodyPr/>
          <a:lstStyle/>
          <a:p>
            <a:r>
              <a:rPr lang="en-IN" dirty="0"/>
              <a:t>CONCLUSION: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4E67FF-AE7B-FB91-9BDA-DDD3310807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endParaRPr lang="en-US" dirty="0">
              <a:solidFill>
                <a:srgbClr val="0D0D0D"/>
              </a:solidFill>
              <a:latin typeface="Söhne"/>
            </a:endParaRPr>
          </a:p>
          <a:p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In conclusion, our SQL project on current affairs aims to empower users with a comprehensive platform for accessing relevant news articles based on their preferences. By leveraging database management techniques and efficient query optimization, we strive to deliver a seamless and personalized news consumption experience for users worldwide.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383631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225</TotalTime>
  <Words>716</Words>
  <Application>Microsoft Office PowerPoint</Application>
  <PresentationFormat>Widescreen</PresentationFormat>
  <Paragraphs>141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Söhne</vt:lpstr>
      <vt:lpstr>Trebuchet MS</vt:lpstr>
      <vt:lpstr>Wingdings</vt:lpstr>
      <vt:lpstr>Wingdings 3</vt:lpstr>
      <vt:lpstr>Facet</vt:lpstr>
      <vt:lpstr>PowerPoint Presentation</vt:lpstr>
      <vt:lpstr>INTRODUCTION:</vt:lpstr>
      <vt:lpstr>PROJECT OVERVIEW:</vt:lpstr>
      <vt:lpstr>OBJECTIVES:</vt:lpstr>
      <vt:lpstr>TABLES USED:</vt:lpstr>
      <vt:lpstr>PowerPoint Presentation</vt:lpstr>
      <vt:lpstr>PowerPoint Presentation</vt:lpstr>
      <vt:lpstr>ADVANTAGES:</vt:lpstr>
      <vt:lpstr>CONCLUSION: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CURRENT AFFAIRS USING SQL</dc:title>
  <dc:creator>Shrinivas Sumanwar</dc:creator>
  <cp:lastModifiedBy>Saurabh Singh</cp:lastModifiedBy>
  <cp:revision>1</cp:revision>
  <dcterms:created xsi:type="dcterms:W3CDTF">2024-03-22T12:03:40Z</dcterms:created>
  <dcterms:modified xsi:type="dcterms:W3CDTF">2024-03-22T16:25:59Z</dcterms:modified>
</cp:coreProperties>
</file>