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59" r:id="rId8"/>
    <p:sldId id="260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61" r:id="rId17"/>
    <p:sldId id="274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Singh" userId="09639398d9f4e8f2" providerId="LiveId" clId="{67E04ABD-40EE-4A02-9491-6D7E8E324ECB}"/>
    <pc:docChg chg="undo redo custSel addSld delSld modSld sldOrd">
      <pc:chgData name="Saurabh Singh" userId="09639398d9f4e8f2" providerId="LiveId" clId="{67E04ABD-40EE-4A02-9491-6D7E8E324ECB}" dt="2024-04-14T17:15:15.979" v="2074" actId="1440"/>
      <pc:docMkLst>
        <pc:docMk/>
      </pc:docMkLst>
      <pc:sldChg chg="addSp delSp modSp mod">
        <pc:chgData name="Saurabh Singh" userId="09639398d9f4e8f2" providerId="LiveId" clId="{67E04ABD-40EE-4A02-9491-6D7E8E324ECB}" dt="2024-04-14T15:47:56.147" v="436" actId="1076"/>
        <pc:sldMkLst>
          <pc:docMk/>
          <pc:sldMk cId="1275401477" sldId="256"/>
        </pc:sldMkLst>
        <pc:spChg chg="mod">
          <ac:chgData name="Saurabh Singh" userId="09639398d9f4e8f2" providerId="LiveId" clId="{67E04ABD-40EE-4A02-9491-6D7E8E324ECB}" dt="2024-04-14T15:36:37.565" v="188" actId="1076"/>
          <ac:spMkLst>
            <pc:docMk/>
            <pc:sldMk cId="1275401477" sldId="256"/>
            <ac:spMk id="2" creationId="{1DD2B15C-35C8-AC27-8260-19E30A1097DE}"/>
          </ac:spMkLst>
        </pc:spChg>
        <pc:spChg chg="del mod">
          <ac:chgData name="Saurabh Singh" userId="09639398d9f4e8f2" providerId="LiveId" clId="{67E04ABD-40EE-4A02-9491-6D7E8E324ECB}" dt="2024-04-14T15:33:14.979" v="166" actId="478"/>
          <ac:spMkLst>
            <pc:docMk/>
            <pc:sldMk cId="1275401477" sldId="256"/>
            <ac:spMk id="3" creationId="{8AD83D6A-7134-1298-2965-AA9C6A3898A6}"/>
          </ac:spMkLst>
        </pc:spChg>
        <pc:spChg chg="add mod">
          <ac:chgData name="Saurabh Singh" userId="09639398d9f4e8f2" providerId="LiveId" clId="{67E04ABD-40EE-4A02-9491-6D7E8E324ECB}" dt="2024-04-14T14:46:22.157" v="135"/>
          <ac:spMkLst>
            <pc:docMk/>
            <pc:sldMk cId="1275401477" sldId="256"/>
            <ac:spMk id="4" creationId="{F7636453-E23A-C36A-5EC3-56CD87D10113}"/>
          </ac:spMkLst>
        </pc:spChg>
        <pc:spChg chg="add del mod">
          <ac:chgData name="Saurabh Singh" userId="09639398d9f4e8f2" providerId="LiveId" clId="{67E04ABD-40EE-4A02-9491-6D7E8E324ECB}" dt="2024-04-14T14:46:34.520" v="138" actId="478"/>
          <ac:spMkLst>
            <pc:docMk/>
            <pc:sldMk cId="1275401477" sldId="256"/>
            <ac:spMk id="5" creationId="{53827DB4-7591-C167-88B4-23B10C7601FF}"/>
          </ac:spMkLst>
        </pc:spChg>
        <pc:spChg chg="add mod">
          <ac:chgData name="Saurabh Singh" userId="09639398d9f4e8f2" providerId="LiveId" clId="{67E04ABD-40EE-4A02-9491-6D7E8E324ECB}" dt="2024-04-14T15:34:58.279" v="175" actId="1076"/>
          <ac:spMkLst>
            <pc:docMk/>
            <pc:sldMk cId="1275401477" sldId="256"/>
            <ac:spMk id="6" creationId="{5C36F039-95A4-4FB8-78A4-E15DA89D3E0A}"/>
          </ac:spMkLst>
        </pc:spChg>
        <pc:picChg chg="add mod">
          <ac:chgData name="Saurabh Singh" userId="09639398d9f4e8f2" providerId="LiveId" clId="{67E04ABD-40EE-4A02-9491-6D7E8E324ECB}" dt="2024-04-14T15:36:47.465" v="193" actId="27636"/>
          <ac:picMkLst>
            <pc:docMk/>
            <pc:sldMk cId="1275401477" sldId="256"/>
            <ac:picMk id="1026" creationId="{5ED7FC39-D84C-1428-A34F-7C90915BB186}"/>
          </ac:picMkLst>
        </pc:picChg>
        <pc:picChg chg="add mod">
          <ac:chgData name="Saurabh Singh" userId="09639398d9f4e8f2" providerId="LiveId" clId="{67E04ABD-40EE-4A02-9491-6D7E8E324ECB}" dt="2024-04-14T15:47:56.147" v="436" actId="1076"/>
          <ac:picMkLst>
            <pc:docMk/>
            <pc:sldMk cId="1275401477" sldId="256"/>
            <ac:picMk id="1028" creationId="{32BF5AF5-700E-78F8-77B6-40C209132CA2}"/>
          </ac:picMkLst>
        </pc:picChg>
        <pc:picChg chg="add del mod">
          <ac:chgData name="Saurabh Singh" userId="09639398d9f4e8f2" providerId="LiveId" clId="{67E04ABD-40EE-4A02-9491-6D7E8E324ECB}" dt="2024-04-14T15:34:41.676" v="169" actId="478"/>
          <ac:picMkLst>
            <pc:docMk/>
            <pc:sldMk cId="1275401477" sldId="256"/>
            <ac:picMk id="1034" creationId="{D3C70D22-02F5-C0DF-ABA7-1385E6FDB316}"/>
          </ac:picMkLst>
        </pc:picChg>
        <pc:picChg chg="add mod">
          <ac:chgData name="Saurabh Singh" userId="09639398d9f4e8f2" providerId="LiveId" clId="{67E04ABD-40EE-4A02-9491-6D7E8E324ECB}" dt="2024-04-14T15:35:12.746" v="178" actId="1440"/>
          <ac:picMkLst>
            <pc:docMk/>
            <pc:sldMk cId="1275401477" sldId="256"/>
            <ac:picMk id="1036" creationId="{9A9D9C24-E5A0-FA34-CE5A-8AD25FBCC140}"/>
          </ac:picMkLst>
        </pc:picChg>
      </pc:sldChg>
      <pc:sldChg chg="modSp new mod">
        <pc:chgData name="Saurabh Singh" userId="09639398d9f4e8f2" providerId="LiveId" clId="{67E04ABD-40EE-4A02-9491-6D7E8E324ECB}" dt="2024-04-14T15:47:50.979" v="435"/>
        <pc:sldMkLst>
          <pc:docMk/>
          <pc:sldMk cId="711279147" sldId="257"/>
        </pc:sldMkLst>
        <pc:spChg chg="mod">
          <ac:chgData name="Saurabh Singh" userId="09639398d9f4e8f2" providerId="LiveId" clId="{67E04ABD-40EE-4A02-9491-6D7E8E324ECB}" dt="2024-04-14T15:47:50.979" v="435"/>
          <ac:spMkLst>
            <pc:docMk/>
            <pc:sldMk cId="711279147" sldId="257"/>
            <ac:spMk id="2" creationId="{002C0E12-101D-D761-8C1C-7F7B41940DF6}"/>
          </ac:spMkLst>
        </pc:spChg>
        <pc:spChg chg="mod">
          <ac:chgData name="Saurabh Singh" userId="09639398d9f4e8f2" providerId="LiveId" clId="{67E04ABD-40EE-4A02-9491-6D7E8E324ECB}" dt="2024-04-14T15:47:50.979" v="435"/>
          <ac:spMkLst>
            <pc:docMk/>
            <pc:sldMk cId="711279147" sldId="257"/>
            <ac:spMk id="3" creationId="{BB169B26-0AE8-B9CF-4A5D-0ADBCE6EE02A}"/>
          </ac:spMkLst>
        </pc:spChg>
      </pc:sldChg>
      <pc:sldChg chg="addSp delSp modSp new mod">
        <pc:chgData name="Saurabh Singh" userId="09639398d9f4e8f2" providerId="LiveId" clId="{67E04ABD-40EE-4A02-9491-6D7E8E324ECB}" dt="2024-04-14T16:10:53.747" v="476" actId="1076"/>
        <pc:sldMkLst>
          <pc:docMk/>
          <pc:sldMk cId="1163565987" sldId="258"/>
        </pc:sldMkLst>
        <pc:spChg chg="mod">
          <ac:chgData name="Saurabh Singh" userId="09639398d9f4e8f2" providerId="LiveId" clId="{67E04ABD-40EE-4A02-9491-6D7E8E324ECB}" dt="2024-04-14T16:10:53.747" v="476" actId="1076"/>
          <ac:spMkLst>
            <pc:docMk/>
            <pc:sldMk cId="1163565987" sldId="258"/>
            <ac:spMk id="2" creationId="{826DD138-0214-2978-1754-C7261CBAC6D1}"/>
          </ac:spMkLst>
        </pc:spChg>
        <pc:spChg chg="mod">
          <ac:chgData name="Saurabh Singh" userId="09639398d9f4e8f2" providerId="LiveId" clId="{67E04ABD-40EE-4A02-9491-6D7E8E324ECB}" dt="2024-04-14T16:10:53.473" v="475" actId="1076"/>
          <ac:spMkLst>
            <pc:docMk/>
            <pc:sldMk cId="1163565987" sldId="258"/>
            <ac:spMk id="3" creationId="{5B471EDE-E174-E64A-285B-2C8150862280}"/>
          </ac:spMkLst>
        </pc:spChg>
        <pc:picChg chg="add mod">
          <ac:chgData name="Saurabh Singh" userId="09639398d9f4e8f2" providerId="LiveId" clId="{67E04ABD-40EE-4A02-9491-6D7E8E324ECB}" dt="2024-04-14T16:09:19.699" v="463" actId="1440"/>
          <ac:picMkLst>
            <pc:docMk/>
            <pc:sldMk cId="1163565987" sldId="258"/>
            <ac:picMk id="5" creationId="{F83D5A54-EDCF-EFE7-96A2-69C13526685A}"/>
          </ac:picMkLst>
        </pc:picChg>
        <pc:picChg chg="add del mod">
          <ac:chgData name="Saurabh Singh" userId="09639398d9f4e8f2" providerId="LiveId" clId="{67E04ABD-40EE-4A02-9491-6D7E8E324ECB}" dt="2024-04-14T16:10:17.044" v="468" actId="478"/>
          <ac:picMkLst>
            <pc:docMk/>
            <pc:sldMk cId="1163565987" sldId="258"/>
            <ac:picMk id="7" creationId="{2FAE4CAE-8A4D-08E5-0EC0-BFAC20616503}"/>
          </ac:picMkLst>
        </pc:picChg>
        <pc:picChg chg="add mod">
          <ac:chgData name="Saurabh Singh" userId="09639398d9f4e8f2" providerId="LiveId" clId="{67E04ABD-40EE-4A02-9491-6D7E8E324ECB}" dt="2024-04-14T16:10:32.698" v="472" actId="14100"/>
          <ac:picMkLst>
            <pc:docMk/>
            <pc:sldMk cId="1163565987" sldId="258"/>
            <ac:picMk id="9" creationId="{9DA92B58-D21D-3EED-FE36-5AE29F788655}"/>
          </ac:picMkLst>
        </pc:picChg>
      </pc:sldChg>
      <pc:sldChg chg="modSp new mod">
        <pc:chgData name="Saurabh Singh" userId="09639398d9f4e8f2" providerId="LiveId" clId="{67E04ABD-40EE-4A02-9491-6D7E8E324ECB}" dt="2024-04-14T16:22:57.421" v="805" actId="115"/>
        <pc:sldMkLst>
          <pc:docMk/>
          <pc:sldMk cId="591139764" sldId="259"/>
        </pc:sldMkLst>
        <pc:spChg chg="mod">
          <ac:chgData name="Saurabh Singh" userId="09639398d9f4e8f2" providerId="LiveId" clId="{67E04ABD-40EE-4A02-9491-6D7E8E324ECB}" dt="2024-04-14T15:47:50.979" v="435"/>
          <ac:spMkLst>
            <pc:docMk/>
            <pc:sldMk cId="591139764" sldId="259"/>
            <ac:spMk id="2" creationId="{0F7963B6-831B-AA99-78DC-2D81A3C7E202}"/>
          </ac:spMkLst>
        </pc:spChg>
        <pc:spChg chg="mod">
          <ac:chgData name="Saurabh Singh" userId="09639398d9f4e8f2" providerId="LiveId" clId="{67E04ABD-40EE-4A02-9491-6D7E8E324ECB}" dt="2024-04-14T16:22:57.421" v="805" actId="115"/>
          <ac:spMkLst>
            <pc:docMk/>
            <pc:sldMk cId="591139764" sldId="259"/>
            <ac:spMk id="3" creationId="{D6AD7568-9FFD-2FB2-D6B0-45EC09F0D6ED}"/>
          </ac:spMkLst>
        </pc:spChg>
      </pc:sldChg>
      <pc:sldChg chg="addSp delSp modSp new mod ord">
        <pc:chgData name="Saurabh Singh" userId="09639398d9f4e8f2" providerId="LiveId" clId="{67E04ABD-40EE-4A02-9491-6D7E8E324ECB}" dt="2024-04-14T16:45:12.968" v="1657"/>
        <pc:sldMkLst>
          <pc:docMk/>
          <pc:sldMk cId="1842089827" sldId="260"/>
        </pc:sldMkLst>
        <pc:spChg chg="mod">
          <ac:chgData name="Saurabh Singh" userId="09639398d9f4e8f2" providerId="LiveId" clId="{67E04ABD-40EE-4A02-9491-6D7E8E324ECB}" dt="2024-04-14T16:30:49.788" v="1034" actId="1076"/>
          <ac:spMkLst>
            <pc:docMk/>
            <pc:sldMk cId="1842089827" sldId="260"/>
            <ac:spMk id="2" creationId="{81AD60C0-7633-8320-644B-2504D903BA51}"/>
          </ac:spMkLst>
        </pc:spChg>
        <pc:spChg chg="add del mod">
          <ac:chgData name="Saurabh Singh" userId="09639398d9f4e8f2" providerId="LiveId" clId="{67E04ABD-40EE-4A02-9491-6D7E8E324ECB}" dt="2024-04-14T16:30:36.478" v="1033" actId="1032"/>
          <ac:spMkLst>
            <pc:docMk/>
            <pc:sldMk cId="1842089827" sldId="260"/>
            <ac:spMk id="3" creationId="{5A2DA098-017B-2E3D-E4E8-AE9F513ABC97}"/>
          </ac:spMkLst>
        </pc:spChg>
        <pc:graphicFrameChg chg="add del mod modGraphic">
          <ac:chgData name="Saurabh Singh" userId="09639398d9f4e8f2" providerId="LiveId" clId="{67E04ABD-40EE-4A02-9491-6D7E8E324ECB}" dt="2024-04-14T16:28:35.978" v="1030" actId="1032"/>
          <ac:graphicFrameMkLst>
            <pc:docMk/>
            <pc:sldMk cId="1842089827" sldId="260"/>
            <ac:graphicFrameMk id="4" creationId="{67B995AE-822D-36EC-D0D5-FF6A028C186E}"/>
          </ac:graphicFrameMkLst>
        </pc:graphicFrameChg>
        <pc:graphicFrameChg chg="add mod modGraphic">
          <ac:chgData name="Saurabh Singh" userId="09639398d9f4e8f2" providerId="LiveId" clId="{67E04ABD-40EE-4A02-9491-6D7E8E324ECB}" dt="2024-04-14T16:42:08.007" v="1628" actId="14100"/>
          <ac:graphicFrameMkLst>
            <pc:docMk/>
            <pc:sldMk cId="1842089827" sldId="260"/>
            <ac:graphicFrameMk id="5" creationId="{1E3A2FB3-AC79-027C-48A3-2A6CBEB8200B}"/>
          </ac:graphicFrameMkLst>
        </pc:graphicFrameChg>
      </pc:sldChg>
      <pc:sldChg chg="addSp delSp modSp new mod">
        <pc:chgData name="Saurabh Singh" userId="09639398d9f4e8f2" providerId="LiveId" clId="{67E04ABD-40EE-4A02-9491-6D7E8E324ECB}" dt="2024-04-14T17:12:06.080" v="1944" actId="1076"/>
        <pc:sldMkLst>
          <pc:docMk/>
          <pc:sldMk cId="1884179769" sldId="261"/>
        </pc:sldMkLst>
        <pc:spChg chg="mod">
          <ac:chgData name="Saurabh Singh" userId="09639398d9f4e8f2" providerId="LiveId" clId="{67E04ABD-40EE-4A02-9491-6D7E8E324ECB}" dt="2024-04-14T17:07:58.854" v="1820" actId="1076"/>
          <ac:spMkLst>
            <pc:docMk/>
            <pc:sldMk cId="1884179769" sldId="261"/>
            <ac:spMk id="2" creationId="{A28085FA-1CFF-B547-8CDE-FE054741A114}"/>
          </ac:spMkLst>
        </pc:spChg>
        <pc:spChg chg="del mod">
          <ac:chgData name="Saurabh Singh" userId="09639398d9f4e8f2" providerId="LiveId" clId="{67E04ABD-40EE-4A02-9491-6D7E8E324ECB}" dt="2024-04-14T17:08:04.998" v="1822" actId="478"/>
          <ac:spMkLst>
            <pc:docMk/>
            <pc:sldMk cId="1884179769" sldId="261"/>
            <ac:spMk id="3" creationId="{E53FCE78-B334-912D-F10D-7DB4AE3DDCEE}"/>
          </ac:spMkLst>
        </pc:spChg>
        <pc:spChg chg="add del mod">
          <ac:chgData name="Saurabh Singh" userId="09639398d9f4e8f2" providerId="LiveId" clId="{67E04ABD-40EE-4A02-9491-6D7E8E324ECB}" dt="2024-04-14T17:08:09.172" v="1824" actId="478"/>
          <ac:spMkLst>
            <pc:docMk/>
            <pc:sldMk cId="1884179769" sldId="261"/>
            <ac:spMk id="9" creationId="{EE299130-06F0-D1C4-482F-A9E5271C552B}"/>
          </ac:spMkLst>
        </pc:spChg>
        <pc:spChg chg="add mod">
          <ac:chgData name="Saurabh Singh" userId="09639398d9f4e8f2" providerId="LiveId" clId="{67E04ABD-40EE-4A02-9491-6D7E8E324ECB}" dt="2024-04-14T17:11:45.692" v="1918" actId="1076"/>
          <ac:spMkLst>
            <pc:docMk/>
            <pc:sldMk cId="1884179769" sldId="261"/>
            <ac:spMk id="10" creationId="{DEE3176B-0187-35C1-2FE9-C6A6F8731648}"/>
          </ac:spMkLst>
        </pc:spChg>
        <pc:spChg chg="add mod">
          <ac:chgData name="Saurabh Singh" userId="09639398d9f4e8f2" providerId="LiveId" clId="{67E04ABD-40EE-4A02-9491-6D7E8E324ECB}" dt="2024-04-14T17:12:06.080" v="1944" actId="1076"/>
          <ac:spMkLst>
            <pc:docMk/>
            <pc:sldMk cId="1884179769" sldId="261"/>
            <ac:spMk id="11" creationId="{4615A3CB-D223-0065-BD4D-2AB1514869F5}"/>
          </ac:spMkLst>
        </pc:spChg>
        <pc:picChg chg="add mod">
          <ac:chgData name="Saurabh Singh" userId="09639398d9f4e8f2" providerId="LiveId" clId="{67E04ABD-40EE-4A02-9491-6D7E8E324ECB}" dt="2024-04-14T17:08:12.975" v="1826" actId="1076"/>
          <ac:picMkLst>
            <pc:docMk/>
            <pc:sldMk cId="1884179769" sldId="261"/>
            <ac:picMk id="5" creationId="{6544FEF1-C7B5-EC6B-47C5-02C5841DEE04}"/>
          </ac:picMkLst>
        </pc:picChg>
        <pc:picChg chg="add mod">
          <ac:chgData name="Saurabh Singh" userId="09639398d9f4e8f2" providerId="LiveId" clId="{67E04ABD-40EE-4A02-9491-6D7E8E324ECB}" dt="2024-04-14T17:08:11.419" v="1825" actId="1076"/>
          <ac:picMkLst>
            <pc:docMk/>
            <pc:sldMk cId="1884179769" sldId="261"/>
            <ac:picMk id="7" creationId="{6A35AF45-428C-14A9-EC39-A8DF2CD136FC}"/>
          </ac:picMkLst>
        </pc:picChg>
      </pc:sldChg>
      <pc:sldChg chg="addSp delSp modSp new mod">
        <pc:chgData name="Saurabh Singh" userId="09639398d9f4e8f2" providerId="LiveId" clId="{67E04ABD-40EE-4A02-9491-6D7E8E324ECB}" dt="2024-04-14T17:15:15.979" v="2074" actId="1440"/>
        <pc:sldMkLst>
          <pc:docMk/>
          <pc:sldMk cId="2399577281" sldId="262"/>
        </pc:sldMkLst>
        <pc:spChg chg="mod">
          <ac:chgData name="Saurabh Singh" userId="09639398d9f4e8f2" providerId="LiveId" clId="{67E04ABD-40EE-4A02-9491-6D7E8E324ECB}" dt="2024-04-14T17:14:08.562" v="2069" actId="20577"/>
          <ac:spMkLst>
            <pc:docMk/>
            <pc:sldMk cId="2399577281" sldId="262"/>
            <ac:spMk id="2" creationId="{960E1D76-8728-435A-03AC-5570254CE72B}"/>
          </ac:spMkLst>
        </pc:spChg>
        <pc:spChg chg="del mod">
          <ac:chgData name="Saurabh Singh" userId="09639398d9f4e8f2" providerId="LiveId" clId="{67E04ABD-40EE-4A02-9491-6D7E8E324ECB}" dt="2024-04-14T17:14:43.544" v="2072"/>
          <ac:spMkLst>
            <pc:docMk/>
            <pc:sldMk cId="2399577281" sldId="262"/>
            <ac:spMk id="3" creationId="{85BB375C-93C9-AE7A-FEE3-DACF5025725D}"/>
          </ac:spMkLst>
        </pc:spChg>
        <pc:picChg chg="add mod">
          <ac:chgData name="Saurabh Singh" userId="09639398d9f4e8f2" providerId="LiveId" clId="{67E04ABD-40EE-4A02-9491-6D7E8E324ECB}" dt="2024-04-14T17:15:15.979" v="2074" actId="1440"/>
          <ac:picMkLst>
            <pc:docMk/>
            <pc:sldMk cId="2399577281" sldId="262"/>
            <ac:picMk id="2050" creationId="{70C9F4F7-01E0-78B9-BF56-69C8FAB92B6D}"/>
          </ac:picMkLst>
        </pc:picChg>
      </pc:sldChg>
      <pc:sldChg chg="addSp modSp new mod">
        <pc:chgData name="Saurabh Singh" userId="09639398d9f4e8f2" providerId="LiveId" clId="{67E04ABD-40EE-4A02-9491-6D7E8E324ECB}" dt="2024-04-14T16:12:22.365" v="479" actId="1440"/>
        <pc:sldMkLst>
          <pc:docMk/>
          <pc:sldMk cId="2716878390" sldId="263"/>
        </pc:sldMkLst>
        <pc:picChg chg="add mod">
          <ac:chgData name="Saurabh Singh" userId="09639398d9f4e8f2" providerId="LiveId" clId="{67E04ABD-40EE-4A02-9491-6D7E8E324ECB}" dt="2024-04-14T16:12:22.365" v="479" actId="1440"/>
          <ac:picMkLst>
            <pc:docMk/>
            <pc:sldMk cId="2716878390" sldId="263"/>
            <ac:picMk id="5" creationId="{E40DFE33-B5F9-2758-E511-EAACB6B915B2}"/>
          </ac:picMkLst>
        </pc:picChg>
      </pc:sldChg>
      <pc:sldChg chg="addSp modSp new mod">
        <pc:chgData name="Saurabh Singh" userId="09639398d9f4e8f2" providerId="LiveId" clId="{67E04ABD-40EE-4A02-9491-6D7E8E324ECB}" dt="2024-04-14T16:12:53.166" v="484" actId="1440"/>
        <pc:sldMkLst>
          <pc:docMk/>
          <pc:sldMk cId="1005519157" sldId="264"/>
        </pc:sldMkLst>
        <pc:picChg chg="add mod">
          <ac:chgData name="Saurabh Singh" userId="09639398d9f4e8f2" providerId="LiveId" clId="{67E04ABD-40EE-4A02-9491-6D7E8E324ECB}" dt="2024-04-14T16:12:53.166" v="484" actId="1440"/>
          <ac:picMkLst>
            <pc:docMk/>
            <pc:sldMk cId="1005519157" sldId="264"/>
            <ac:picMk id="5" creationId="{F326A646-E7FB-E95E-4D93-2B4CA3D62503}"/>
          </ac:picMkLst>
        </pc:picChg>
      </pc:sldChg>
      <pc:sldChg chg="delSp modSp new mod ord">
        <pc:chgData name="Saurabh Singh" userId="09639398d9f4e8f2" providerId="LiveId" clId="{67E04ABD-40EE-4A02-9491-6D7E8E324ECB}" dt="2024-04-14T16:15:15.918" v="658"/>
        <pc:sldMkLst>
          <pc:docMk/>
          <pc:sldMk cId="667645948" sldId="265"/>
        </pc:sldMkLst>
        <pc:spChg chg="del">
          <ac:chgData name="Saurabh Singh" userId="09639398d9f4e8f2" providerId="LiveId" clId="{67E04ABD-40EE-4A02-9491-6D7E8E324ECB}" dt="2024-04-14T16:14:54.808" v="656" actId="478"/>
          <ac:spMkLst>
            <pc:docMk/>
            <pc:sldMk cId="667645948" sldId="265"/>
            <ac:spMk id="2" creationId="{A77E2C9D-4C87-50E7-8F85-EAEECFCF95E5}"/>
          </ac:spMkLst>
        </pc:spChg>
        <pc:spChg chg="mod">
          <ac:chgData name="Saurabh Singh" userId="09639398d9f4e8f2" providerId="LiveId" clId="{67E04ABD-40EE-4A02-9491-6D7E8E324ECB}" dt="2024-04-14T16:14:46.185" v="655" actId="20577"/>
          <ac:spMkLst>
            <pc:docMk/>
            <pc:sldMk cId="667645948" sldId="265"/>
            <ac:spMk id="3" creationId="{200A2639-1C72-A713-7D97-D8E638202792}"/>
          </ac:spMkLst>
        </pc:spChg>
      </pc:sldChg>
      <pc:sldChg chg="addSp delSp modSp new mod">
        <pc:chgData name="Saurabh Singh" userId="09639398d9f4e8f2" providerId="LiveId" clId="{67E04ABD-40EE-4A02-9491-6D7E8E324ECB}" dt="2024-04-14T16:22:35.206" v="804" actId="1076"/>
        <pc:sldMkLst>
          <pc:docMk/>
          <pc:sldMk cId="1960628736" sldId="266"/>
        </pc:sldMkLst>
        <pc:spChg chg="mod">
          <ac:chgData name="Saurabh Singh" userId="09639398d9f4e8f2" providerId="LiveId" clId="{67E04ABD-40EE-4A02-9491-6D7E8E324ECB}" dt="2024-04-14T16:22:33.312" v="803" actId="1076"/>
          <ac:spMkLst>
            <pc:docMk/>
            <pc:sldMk cId="1960628736" sldId="266"/>
            <ac:spMk id="2" creationId="{C1A6CBCB-8CAD-46EC-F52F-AC1AFDF03D91}"/>
          </ac:spMkLst>
        </pc:spChg>
        <pc:spChg chg="add del">
          <ac:chgData name="Saurabh Singh" userId="09639398d9f4e8f2" providerId="LiveId" clId="{67E04ABD-40EE-4A02-9491-6D7E8E324ECB}" dt="2024-04-14T16:21:50.859" v="796" actId="22"/>
          <ac:spMkLst>
            <pc:docMk/>
            <pc:sldMk cId="1960628736" sldId="266"/>
            <ac:spMk id="3" creationId="{5C700FB9-969F-C067-AFF7-9DFD754E950D}"/>
          </ac:spMkLst>
        </pc:spChg>
        <pc:picChg chg="add del mod ord">
          <ac:chgData name="Saurabh Singh" userId="09639398d9f4e8f2" providerId="LiveId" clId="{67E04ABD-40EE-4A02-9491-6D7E8E324ECB}" dt="2024-04-14T16:21:50.859" v="796" actId="22"/>
          <ac:picMkLst>
            <pc:docMk/>
            <pc:sldMk cId="1960628736" sldId="266"/>
            <ac:picMk id="5" creationId="{402A8B1F-07A6-EE75-FAC6-66AA20790A9C}"/>
          </ac:picMkLst>
        </pc:picChg>
        <pc:picChg chg="add mod">
          <ac:chgData name="Saurabh Singh" userId="09639398d9f4e8f2" providerId="LiveId" clId="{67E04ABD-40EE-4A02-9491-6D7E8E324ECB}" dt="2024-04-14T16:22:35.206" v="804" actId="1076"/>
          <ac:picMkLst>
            <pc:docMk/>
            <pc:sldMk cId="1960628736" sldId="266"/>
            <ac:picMk id="7" creationId="{3B566A6A-192D-2C50-F61A-41B31DBDF88E}"/>
          </ac:picMkLst>
        </pc:picChg>
      </pc:sldChg>
      <pc:sldChg chg="addSp modSp new mod">
        <pc:chgData name="Saurabh Singh" userId="09639398d9f4e8f2" providerId="LiveId" clId="{67E04ABD-40EE-4A02-9491-6D7E8E324ECB}" dt="2024-04-14T16:23:55.580" v="868" actId="1076"/>
        <pc:sldMkLst>
          <pc:docMk/>
          <pc:sldMk cId="4132822026" sldId="267"/>
        </pc:sldMkLst>
        <pc:spChg chg="mod">
          <ac:chgData name="Saurabh Singh" userId="09639398d9f4e8f2" providerId="LiveId" clId="{67E04ABD-40EE-4A02-9491-6D7E8E324ECB}" dt="2024-04-14T16:23:40.876" v="866" actId="20577"/>
          <ac:spMkLst>
            <pc:docMk/>
            <pc:sldMk cId="4132822026" sldId="267"/>
            <ac:spMk id="2" creationId="{C1114534-2E53-8A54-DEC7-439EBE35DAB0}"/>
          </ac:spMkLst>
        </pc:spChg>
        <pc:picChg chg="add mod">
          <ac:chgData name="Saurabh Singh" userId="09639398d9f4e8f2" providerId="LiveId" clId="{67E04ABD-40EE-4A02-9491-6D7E8E324ECB}" dt="2024-04-14T16:23:55.580" v="868" actId="1076"/>
          <ac:picMkLst>
            <pc:docMk/>
            <pc:sldMk cId="4132822026" sldId="267"/>
            <ac:picMk id="5" creationId="{1F6FE76D-C287-1F62-5278-FFCB3467C7D6}"/>
          </ac:picMkLst>
        </pc:picChg>
      </pc:sldChg>
      <pc:sldChg chg="addSp delSp modSp new mod">
        <pc:chgData name="Saurabh Singh" userId="09639398d9f4e8f2" providerId="LiveId" clId="{67E04ABD-40EE-4A02-9491-6D7E8E324ECB}" dt="2024-04-14T16:28:38.282" v="1032" actId="14100"/>
        <pc:sldMkLst>
          <pc:docMk/>
          <pc:sldMk cId="1841911901" sldId="268"/>
        </pc:sldMkLst>
        <pc:spChg chg="mod">
          <ac:chgData name="Saurabh Singh" userId="09639398d9f4e8f2" providerId="LiveId" clId="{67E04ABD-40EE-4A02-9491-6D7E8E324ECB}" dt="2024-04-14T16:25:16.965" v="918" actId="1076"/>
          <ac:spMkLst>
            <pc:docMk/>
            <pc:sldMk cId="1841911901" sldId="268"/>
            <ac:spMk id="2" creationId="{031B9403-5E7A-73F3-857D-312EF930B04E}"/>
          </ac:spMkLst>
        </pc:spChg>
        <pc:spChg chg="del">
          <ac:chgData name="Saurabh Singh" userId="09639398d9f4e8f2" providerId="LiveId" clId="{67E04ABD-40EE-4A02-9491-6D7E8E324ECB}" dt="2024-04-14T16:24:49.235" v="873" actId="22"/>
          <ac:spMkLst>
            <pc:docMk/>
            <pc:sldMk cId="1841911901" sldId="268"/>
            <ac:spMk id="3" creationId="{F630705F-CC71-2F65-29EF-19CC2B34BCF0}"/>
          </ac:spMkLst>
        </pc:spChg>
        <pc:spChg chg="add mod">
          <ac:chgData name="Saurabh Singh" userId="09639398d9f4e8f2" providerId="LiveId" clId="{67E04ABD-40EE-4A02-9491-6D7E8E324ECB}" dt="2024-04-14T16:25:27.284" v="920" actId="478"/>
          <ac:spMkLst>
            <pc:docMk/>
            <pc:sldMk cId="1841911901" sldId="268"/>
            <ac:spMk id="9" creationId="{A587C4B1-91B3-EC04-8567-13A239E53A4E}"/>
          </ac:spMkLst>
        </pc:spChg>
        <pc:picChg chg="add del mod">
          <ac:chgData name="Saurabh Singh" userId="09639398d9f4e8f2" providerId="LiveId" clId="{67E04ABD-40EE-4A02-9491-6D7E8E324ECB}" dt="2024-04-14T16:24:41.361" v="872" actId="478"/>
          <ac:picMkLst>
            <pc:docMk/>
            <pc:sldMk cId="1841911901" sldId="268"/>
            <ac:picMk id="5" creationId="{A2D15FE0-E059-C328-D07C-5E33303A1496}"/>
          </ac:picMkLst>
        </pc:picChg>
        <pc:picChg chg="add del mod ord">
          <ac:chgData name="Saurabh Singh" userId="09639398d9f4e8f2" providerId="LiveId" clId="{67E04ABD-40EE-4A02-9491-6D7E8E324ECB}" dt="2024-04-14T16:25:27.284" v="920" actId="478"/>
          <ac:picMkLst>
            <pc:docMk/>
            <pc:sldMk cId="1841911901" sldId="268"/>
            <ac:picMk id="7" creationId="{4F555BF0-DA48-09F8-FB62-9A1A7B8CEA86}"/>
          </ac:picMkLst>
        </pc:picChg>
        <pc:picChg chg="add mod">
          <ac:chgData name="Saurabh Singh" userId="09639398d9f4e8f2" providerId="LiveId" clId="{67E04ABD-40EE-4A02-9491-6D7E8E324ECB}" dt="2024-04-14T16:28:38.282" v="1032" actId="14100"/>
          <ac:picMkLst>
            <pc:docMk/>
            <pc:sldMk cId="1841911901" sldId="268"/>
            <ac:picMk id="11" creationId="{CF81C1C6-9CD5-20EF-F6BF-D1564F653EEC}"/>
          </ac:picMkLst>
        </pc:picChg>
      </pc:sldChg>
      <pc:sldChg chg="modSp new del mod ord">
        <pc:chgData name="Saurabh Singh" userId="09639398d9f4e8f2" providerId="LiveId" clId="{67E04ABD-40EE-4A02-9491-6D7E8E324ECB}" dt="2024-04-14T16:55:54.528" v="1794" actId="2696"/>
        <pc:sldMkLst>
          <pc:docMk/>
          <pc:sldMk cId="4234278456" sldId="269"/>
        </pc:sldMkLst>
        <pc:spChg chg="mod">
          <ac:chgData name="Saurabh Singh" userId="09639398d9f4e8f2" providerId="LiveId" clId="{67E04ABD-40EE-4A02-9491-6D7E8E324ECB}" dt="2024-04-14T16:42:46.601" v="1655" actId="20577"/>
          <ac:spMkLst>
            <pc:docMk/>
            <pc:sldMk cId="4234278456" sldId="269"/>
            <ac:spMk id="2" creationId="{96444F3D-7ADB-6C87-3C3C-0B401884B481}"/>
          </ac:spMkLst>
        </pc:spChg>
      </pc:sldChg>
      <pc:sldChg chg="addSp delSp modSp new mod">
        <pc:chgData name="Saurabh Singh" userId="09639398d9f4e8f2" providerId="LiveId" clId="{67E04ABD-40EE-4A02-9491-6D7E8E324ECB}" dt="2024-04-14T16:51:23.332" v="1734" actId="1440"/>
        <pc:sldMkLst>
          <pc:docMk/>
          <pc:sldMk cId="309957813" sldId="270"/>
        </pc:sldMkLst>
        <pc:spChg chg="mod">
          <ac:chgData name="Saurabh Singh" userId="09639398d9f4e8f2" providerId="LiveId" clId="{67E04ABD-40EE-4A02-9491-6D7E8E324ECB}" dt="2024-04-14T16:46:36.907" v="1728" actId="20577"/>
          <ac:spMkLst>
            <pc:docMk/>
            <pc:sldMk cId="309957813" sldId="270"/>
            <ac:spMk id="2" creationId="{6712D6AF-4916-F7CC-AF71-D722A4138B76}"/>
          </ac:spMkLst>
        </pc:spChg>
        <pc:spChg chg="del">
          <ac:chgData name="Saurabh Singh" userId="09639398d9f4e8f2" providerId="LiveId" clId="{67E04ABD-40EE-4A02-9491-6D7E8E324ECB}" dt="2024-04-14T16:46:55.511" v="1729" actId="22"/>
          <ac:spMkLst>
            <pc:docMk/>
            <pc:sldMk cId="309957813" sldId="270"/>
            <ac:spMk id="3" creationId="{6D5A36C6-748E-67DA-AFFB-2BE777DEAF8B}"/>
          </ac:spMkLst>
        </pc:spChg>
        <pc:picChg chg="add mod ord">
          <ac:chgData name="Saurabh Singh" userId="09639398d9f4e8f2" providerId="LiveId" clId="{67E04ABD-40EE-4A02-9491-6D7E8E324ECB}" dt="2024-04-14T16:47:41.377" v="1731" actId="1440"/>
          <ac:picMkLst>
            <pc:docMk/>
            <pc:sldMk cId="309957813" sldId="270"/>
            <ac:picMk id="5" creationId="{3565526F-C038-49A4-3CA7-6CA413431D33}"/>
          </ac:picMkLst>
        </pc:picChg>
        <pc:picChg chg="add mod">
          <ac:chgData name="Saurabh Singh" userId="09639398d9f4e8f2" providerId="LiveId" clId="{67E04ABD-40EE-4A02-9491-6D7E8E324ECB}" dt="2024-04-14T16:51:23.332" v="1734" actId="1440"/>
          <ac:picMkLst>
            <pc:docMk/>
            <pc:sldMk cId="309957813" sldId="270"/>
            <ac:picMk id="7" creationId="{2C648B30-C092-9746-ABF5-5A753D6C53B3}"/>
          </ac:picMkLst>
        </pc:picChg>
      </pc:sldChg>
      <pc:sldChg chg="addSp delSp modSp new mod">
        <pc:chgData name="Saurabh Singh" userId="09639398d9f4e8f2" providerId="LiveId" clId="{67E04ABD-40EE-4A02-9491-6D7E8E324ECB}" dt="2024-04-14T16:53:10.368" v="1753" actId="14100"/>
        <pc:sldMkLst>
          <pc:docMk/>
          <pc:sldMk cId="724416007" sldId="271"/>
        </pc:sldMkLst>
        <pc:spChg chg="mod">
          <ac:chgData name="Saurabh Singh" userId="09639398d9f4e8f2" providerId="LiveId" clId="{67E04ABD-40EE-4A02-9491-6D7E8E324ECB}" dt="2024-04-14T16:52:42.043" v="1748" actId="1076"/>
          <ac:spMkLst>
            <pc:docMk/>
            <pc:sldMk cId="724416007" sldId="271"/>
            <ac:spMk id="2" creationId="{5F33FA94-B52F-4E4C-50CE-0E3B0EC1809B}"/>
          </ac:spMkLst>
        </pc:spChg>
        <pc:picChg chg="add del mod">
          <ac:chgData name="Saurabh Singh" userId="09639398d9f4e8f2" providerId="LiveId" clId="{67E04ABD-40EE-4A02-9491-6D7E8E324ECB}" dt="2024-04-14T16:52:50.076" v="1750" actId="478"/>
          <ac:picMkLst>
            <pc:docMk/>
            <pc:sldMk cId="724416007" sldId="271"/>
            <ac:picMk id="5" creationId="{E2C59895-3237-39C0-AF0B-79FE3117A02A}"/>
          </ac:picMkLst>
        </pc:picChg>
        <pc:picChg chg="add mod">
          <ac:chgData name="Saurabh Singh" userId="09639398d9f4e8f2" providerId="LiveId" clId="{67E04ABD-40EE-4A02-9491-6D7E8E324ECB}" dt="2024-04-14T16:53:10.368" v="1753" actId="14100"/>
          <ac:picMkLst>
            <pc:docMk/>
            <pc:sldMk cId="724416007" sldId="271"/>
            <ac:picMk id="7" creationId="{C10C1AF3-6C13-76AC-8493-59862EEC1E9F}"/>
          </ac:picMkLst>
        </pc:picChg>
      </pc:sldChg>
      <pc:sldChg chg="addSp modSp new mod">
        <pc:chgData name="Saurabh Singh" userId="09639398d9f4e8f2" providerId="LiveId" clId="{67E04ABD-40EE-4A02-9491-6D7E8E324ECB}" dt="2024-04-14T16:53:56.660" v="1786" actId="1076"/>
        <pc:sldMkLst>
          <pc:docMk/>
          <pc:sldMk cId="2475690232" sldId="272"/>
        </pc:sldMkLst>
        <pc:spChg chg="mod">
          <ac:chgData name="Saurabh Singh" userId="09639398d9f4e8f2" providerId="LiveId" clId="{67E04ABD-40EE-4A02-9491-6D7E8E324ECB}" dt="2024-04-14T16:53:32.238" v="1784" actId="20577"/>
          <ac:spMkLst>
            <pc:docMk/>
            <pc:sldMk cId="2475690232" sldId="272"/>
            <ac:spMk id="2" creationId="{DCFA7E98-5157-2A3F-C5B1-012DF3D9B0AC}"/>
          </ac:spMkLst>
        </pc:spChg>
        <pc:picChg chg="add mod">
          <ac:chgData name="Saurabh Singh" userId="09639398d9f4e8f2" providerId="LiveId" clId="{67E04ABD-40EE-4A02-9491-6D7E8E324ECB}" dt="2024-04-14T16:53:56.660" v="1786" actId="1076"/>
          <ac:picMkLst>
            <pc:docMk/>
            <pc:sldMk cId="2475690232" sldId="272"/>
            <ac:picMk id="5" creationId="{6E384453-7F09-C3D1-9D2C-4BCA6BA03D8B}"/>
          </ac:picMkLst>
        </pc:picChg>
      </pc:sldChg>
      <pc:sldChg chg="addSp delSp modSp new mod">
        <pc:chgData name="Saurabh Singh" userId="09639398d9f4e8f2" providerId="LiveId" clId="{67E04ABD-40EE-4A02-9491-6D7E8E324ECB}" dt="2024-04-14T16:55:13.166" v="1793" actId="14100"/>
        <pc:sldMkLst>
          <pc:docMk/>
          <pc:sldMk cId="1008805989" sldId="273"/>
        </pc:sldMkLst>
        <pc:spChg chg="del">
          <ac:chgData name="Saurabh Singh" userId="09639398d9f4e8f2" providerId="LiveId" clId="{67E04ABD-40EE-4A02-9491-6D7E8E324ECB}" dt="2024-04-14T16:55:04.262" v="1790" actId="478"/>
          <ac:spMkLst>
            <pc:docMk/>
            <pc:sldMk cId="1008805989" sldId="273"/>
            <ac:spMk id="2" creationId="{83B54F53-B35F-F89F-2B4D-EB721599E927}"/>
          </ac:spMkLst>
        </pc:spChg>
        <pc:spChg chg="del">
          <ac:chgData name="Saurabh Singh" userId="09639398d9f4e8f2" providerId="LiveId" clId="{67E04ABD-40EE-4A02-9491-6D7E8E324ECB}" dt="2024-04-14T16:55:05.831" v="1791" actId="478"/>
          <ac:spMkLst>
            <pc:docMk/>
            <pc:sldMk cId="1008805989" sldId="273"/>
            <ac:spMk id="3" creationId="{73C0D977-3095-9BB3-08EA-D10A640F84CD}"/>
          </ac:spMkLst>
        </pc:spChg>
        <pc:picChg chg="add mod">
          <ac:chgData name="Saurabh Singh" userId="09639398d9f4e8f2" providerId="LiveId" clId="{67E04ABD-40EE-4A02-9491-6D7E8E324ECB}" dt="2024-04-14T16:55:13.166" v="1793" actId="14100"/>
          <ac:picMkLst>
            <pc:docMk/>
            <pc:sldMk cId="1008805989" sldId="273"/>
            <ac:picMk id="5" creationId="{C20686EF-F34D-7CAE-1E2A-86270BFACA84}"/>
          </ac:picMkLst>
        </pc:picChg>
      </pc:sldChg>
      <pc:sldChg chg="addSp delSp modSp new mod">
        <pc:chgData name="Saurabh Singh" userId="09639398d9f4e8f2" providerId="LiveId" clId="{67E04ABD-40EE-4A02-9491-6D7E8E324ECB}" dt="2024-04-14T17:13:08.019" v="2057" actId="478"/>
        <pc:sldMkLst>
          <pc:docMk/>
          <pc:sldMk cId="2835372268" sldId="274"/>
        </pc:sldMkLst>
        <pc:spChg chg="del mod">
          <ac:chgData name="Saurabh Singh" userId="09639398d9f4e8f2" providerId="LiveId" clId="{67E04ABD-40EE-4A02-9491-6D7E8E324ECB}" dt="2024-04-14T17:13:08.019" v="2057" actId="478"/>
          <ac:spMkLst>
            <pc:docMk/>
            <pc:sldMk cId="2835372268" sldId="274"/>
            <ac:spMk id="3" creationId="{A77097A8-43BD-D956-A105-A88E63216C8E}"/>
          </ac:spMkLst>
        </pc:spChg>
        <pc:spChg chg="add mod">
          <ac:chgData name="Saurabh Singh" userId="09639398d9f4e8f2" providerId="LiveId" clId="{67E04ABD-40EE-4A02-9491-6D7E8E324ECB}" dt="2024-04-14T17:12:59.310" v="2055" actId="20577"/>
          <ac:spMkLst>
            <pc:docMk/>
            <pc:sldMk cId="2835372268" sldId="274"/>
            <ac:spMk id="8" creationId="{0EC10B2B-4195-26AA-5042-BA320025F16B}"/>
          </ac:spMkLst>
        </pc:spChg>
        <pc:picChg chg="add mod">
          <ac:chgData name="Saurabh Singh" userId="09639398d9f4e8f2" providerId="LiveId" clId="{67E04ABD-40EE-4A02-9491-6D7E8E324ECB}" dt="2024-04-14T17:10:14.019" v="1829" actId="1076"/>
          <ac:picMkLst>
            <pc:docMk/>
            <pc:sldMk cId="2835372268" sldId="274"/>
            <ac:picMk id="5" creationId="{804CEF03-8838-2946-0514-722DB49EEAA1}"/>
          </ac:picMkLst>
        </pc:picChg>
        <pc:picChg chg="add mod">
          <ac:chgData name="Saurabh Singh" userId="09639398d9f4e8f2" providerId="LiveId" clId="{67E04ABD-40EE-4A02-9491-6D7E8E324ECB}" dt="2024-04-14T17:10:29.460" v="1831" actId="1076"/>
          <ac:picMkLst>
            <pc:docMk/>
            <pc:sldMk cId="2835372268" sldId="274"/>
            <ac:picMk id="7" creationId="{70E20443-4CA2-2606-0BC1-550326650B8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2EC84-633B-4EEB-9ADA-B62DD8DD1A6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9CAEA7-6BC3-4294-8827-195CE773E083}">
      <dgm:prSet phldrT="[Text]"/>
      <dgm:spPr/>
      <dgm:t>
        <a:bodyPr/>
        <a:lstStyle/>
        <a:p>
          <a:r>
            <a:rPr lang="en-US" dirty="0"/>
            <a:t>Creating a request</a:t>
          </a:r>
        </a:p>
      </dgm:t>
    </dgm:pt>
    <dgm:pt modelId="{F2672B84-BC0E-4A41-993F-ED090B036C46}" type="parTrans" cxnId="{2F741B34-88A5-48DA-AEDD-A4A461496B9D}">
      <dgm:prSet/>
      <dgm:spPr/>
      <dgm:t>
        <a:bodyPr/>
        <a:lstStyle/>
        <a:p>
          <a:endParaRPr lang="en-US"/>
        </a:p>
      </dgm:t>
    </dgm:pt>
    <dgm:pt modelId="{42EE123F-9E5C-435C-A34E-272BE57B782A}" type="sibTrans" cxnId="{2F741B34-88A5-48DA-AEDD-A4A461496B9D}">
      <dgm:prSet/>
      <dgm:spPr/>
      <dgm:t>
        <a:bodyPr/>
        <a:lstStyle/>
        <a:p>
          <a:endParaRPr lang="en-US"/>
        </a:p>
      </dgm:t>
    </dgm:pt>
    <dgm:pt modelId="{6003EBE1-8075-42A1-A740-A737164431B4}">
      <dgm:prSet phldrT="[Text]"/>
      <dgm:spPr/>
      <dgm:t>
        <a:bodyPr/>
        <a:lstStyle/>
        <a:p>
          <a:r>
            <a:rPr lang="en-US" dirty="0"/>
            <a:t>Base URL from Swagger</a:t>
          </a:r>
        </a:p>
      </dgm:t>
    </dgm:pt>
    <dgm:pt modelId="{8791AB45-2E4E-4D33-8CC6-5349E6F9863C}" type="parTrans" cxnId="{8F1FCE7D-4276-4790-A6F2-5AEB52244E23}">
      <dgm:prSet/>
      <dgm:spPr/>
      <dgm:t>
        <a:bodyPr/>
        <a:lstStyle/>
        <a:p>
          <a:endParaRPr lang="en-US"/>
        </a:p>
      </dgm:t>
    </dgm:pt>
    <dgm:pt modelId="{177EF001-268F-48F9-B9BA-CED64C8BF889}" type="sibTrans" cxnId="{8F1FCE7D-4276-4790-A6F2-5AEB52244E23}">
      <dgm:prSet/>
      <dgm:spPr/>
      <dgm:t>
        <a:bodyPr/>
        <a:lstStyle/>
        <a:p>
          <a:endParaRPr lang="en-US"/>
        </a:p>
      </dgm:t>
    </dgm:pt>
    <dgm:pt modelId="{ED57E2DC-C7EA-45EE-95B3-DF7DEB3F044D}">
      <dgm:prSet phldrT="[Text]"/>
      <dgm:spPr/>
      <dgm:t>
        <a:bodyPr/>
        <a:lstStyle/>
        <a:p>
          <a:r>
            <a:rPr lang="en-US" dirty="0"/>
            <a:t>Method (POST, GET, DELETE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B6DCC81E-0B11-450D-AACB-07455185F0FE}" type="parTrans" cxnId="{F25349F9-2A9D-43CE-89BA-6F0B0B251824}">
      <dgm:prSet/>
      <dgm:spPr/>
      <dgm:t>
        <a:bodyPr/>
        <a:lstStyle/>
        <a:p>
          <a:endParaRPr lang="en-US"/>
        </a:p>
      </dgm:t>
    </dgm:pt>
    <dgm:pt modelId="{E381FF65-C2B5-41DA-8288-BB78073A7CFD}" type="sibTrans" cxnId="{F25349F9-2A9D-43CE-89BA-6F0B0B251824}">
      <dgm:prSet/>
      <dgm:spPr/>
      <dgm:t>
        <a:bodyPr/>
        <a:lstStyle/>
        <a:p>
          <a:endParaRPr lang="en-US"/>
        </a:p>
      </dgm:t>
    </dgm:pt>
    <dgm:pt modelId="{905891D6-F724-4F35-92F2-1ED98F31D333}">
      <dgm:prSet phldrT="[Text]"/>
      <dgm:spPr/>
      <dgm:t>
        <a:bodyPr/>
        <a:lstStyle/>
        <a:p>
          <a:r>
            <a:rPr lang="en-US" dirty="0"/>
            <a:t>Response</a:t>
          </a:r>
        </a:p>
      </dgm:t>
    </dgm:pt>
    <dgm:pt modelId="{7B341DBB-FBAA-4182-A0B8-B8D814623054}" type="parTrans" cxnId="{CB804AD1-8C57-4C32-A4A0-462449D6686B}">
      <dgm:prSet/>
      <dgm:spPr/>
      <dgm:t>
        <a:bodyPr/>
        <a:lstStyle/>
        <a:p>
          <a:endParaRPr lang="en-US"/>
        </a:p>
      </dgm:t>
    </dgm:pt>
    <dgm:pt modelId="{7D0F9BE4-C3AF-42DB-98C2-8357EDC47B23}" type="sibTrans" cxnId="{CB804AD1-8C57-4C32-A4A0-462449D6686B}">
      <dgm:prSet/>
      <dgm:spPr/>
      <dgm:t>
        <a:bodyPr/>
        <a:lstStyle/>
        <a:p>
          <a:endParaRPr lang="en-US"/>
        </a:p>
      </dgm:t>
    </dgm:pt>
    <dgm:pt modelId="{00F9874E-50E0-4D41-A4C3-2E2C10561DA4}">
      <dgm:prSet phldrT="[Text]"/>
      <dgm:spPr/>
      <dgm:t>
        <a:bodyPr/>
        <a:lstStyle/>
        <a:p>
          <a:r>
            <a:rPr lang="en-US" dirty="0"/>
            <a:t>Verify the status code</a:t>
          </a:r>
        </a:p>
      </dgm:t>
    </dgm:pt>
    <dgm:pt modelId="{D2901649-E0C9-44E2-8248-82479615F08A}" type="parTrans" cxnId="{8D8E4780-7D6A-40B4-9180-3C9FC930201C}">
      <dgm:prSet/>
      <dgm:spPr/>
      <dgm:t>
        <a:bodyPr/>
        <a:lstStyle/>
        <a:p>
          <a:endParaRPr lang="en-US"/>
        </a:p>
      </dgm:t>
    </dgm:pt>
    <dgm:pt modelId="{51CC83FF-6F23-4EA6-AF76-315597E0A1DA}" type="sibTrans" cxnId="{8D8E4780-7D6A-40B4-9180-3C9FC930201C}">
      <dgm:prSet/>
      <dgm:spPr/>
      <dgm:t>
        <a:bodyPr/>
        <a:lstStyle/>
        <a:p>
          <a:endParaRPr lang="en-US"/>
        </a:p>
      </dgm:t>
    </dgm:pt>
    <dgm:pt modelId="{B4FFA632-B432-4B84-AB3C-303DE0D5BA04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ABAE67DD-D261-4FB4-8EF8-F8777A78029F}" type="parTrans" cxnId="{557B6F02-B659-4F1C-B50F-04627FDDB06B}">
      <dgm:prSet/>
      <dgm:spPr/>
      <dgm:t>
        <a:bodyPr/>
        <a:lstStyle/>
        <a:p>
          <a:endParaRPr lang="en-US"/>
        </a:p>
      </dgm:t>
    </dgm:pt>
    <dgm:pt modelId="{A62AA151-37CB-43F8-84F0-EED1DD18A050}" type="sibTrans" cxnId="{557B6F02-B659-4F1C-B50F-04627FDDB06B}">
      <dgm:prSet/>
      <dgm:spPr/>
      <dgm:t>
        <a:bodyPr/>
        <a:lstStyle/>
        <a:p>
          <a:endParaRPr lang="en-US"/>
        </a:p>
      </dgm:t>
    </dgm:pt>
    <dgm:pt modelId="{162468DB-3F08-45CC-835D-204EE3CFD953}">
      <dgm:prSet phldrT="[Text]"/>
      <dgm:spPr/>
      <dgm:t>
        <a:bodyPr/>
        <a:lstStyle/>
        <a:p>
          <a:r>
            <a:rPr lang="en-US" dirty="0"/>
            <a:t>Automate the response verification using tests</a:t>
          </a:r>
        </a:p>
      </dgm:t>
    </dgm:pt>
    <dgm:pt modelId="{DE471CB2-B8FD-4FFF-8FD7-3CE8BB09F774}" type="parTrans" cxnId="{F932E89E-E6A4-455C-85FC-C5DD7B131AE8}">
      <dgm:prSet/>
      <dgm:spPr/>
      <dgm:t>
        <a:bodyPr/>
        <a:lstStyle/>
        <a:p>
          <a:endParaRPr lang="en-US"/>
        </a:p>
      </dgm:t>
    </dgm:pt>
    <dgm:pt modelId="{161D03B9-DA6E-4BD9-A4CC-CA25B9EE9BAD}" type="sibTrans" cxnId="{F932E89E-E6A4-455C-85FC-C5DD7B131AE8}">
      <dgm:prSet/>
      <dgm:spPr/>
      <dgm:t>
        <a:bodyPr/>
        <a:lstStyle/>
        <a:p>
          <a:endParaRPr lang="en-US"/>
        </a:p>
      </dgm:t>
    </dgm:pt>
    <dgm:pt modelId="{B7FDCB4C-638C-47FB-ABCA-0F59528E7273}">
      <dgm:prSet phldrT="[Text]"/>
      <dgm:spPr/>
      <dgm:t>
        <a:bodyPr/>
        <a:lstStyle/>
        <a:p>
          <a:r>
            <a:rPr lang="en-US" dirty="0"/>
            <a:t>Add data- Body(JSON), Params, Headers</a:t>
          </a:r>
        </a:p>
      </dgm:t>
    </dgm:pt>
    <dgm:pt modelId="{32560FC8-A3D6-4B6D-96AE-550A21301459}" type="parTrans" cxnId="{8A658145-A105-4268-8212-8DC62E5EE847}">
      <dgm:prSet/>
      <dgm:spPr/>
      <dgm:t>
        <a:bodyPr/>
        <a:lstStyle/>
        <a:p>
          <a:endParaRPr lang="en-US"/>
        </a:p>
      </dgm:t>
    </dgm:pt>
    <dgm:pt modelId="{7A881BCE-963F-4261-BF81-FBBD576D7F67}" type="sibTrans" cxnId="{8A658145-A105-4268-8212-8DC62E5EE847}">
      <dgm:prSet/>
      <dgm:spPr/>
      <dgm:t>
        <a:bodyPr/>
        <a:lstStyle/>
        <a:p>
          <a:endParaRPr lang="en-US"/>
        </a:p>
      </dgm:t>
    </dgm:pt>
    <dgm:pt modelId="{8CA70BBA-895A-46E0-860A-E7C582A8A3BB}">
      <dgm:prSet phldrT="[Text]"/>
      <dgm:spPr/>
      <dgm:t>
        <a:bodyPr/>
        <a:lstStyle/>
        <a:p>
          <a:r>
            <a:rPr lang="en-US" dirty="0"/>
            <a:t>Add Authentication(if req)</a:t>
          </a:r>
        </a:p>
      </dgm:t>
    </dgm:pt>
    <dgm:pt modelId="{B3EA119D-682F-458C-A3EB-DD008EA74A5F}" type="parTrans" cxnId="{3F1D838D-D3FB-4103-89FC-4BBB2A295A78}">
      <dgm:prSet/>
      <dgm:spPr/>
      <dgm:t>
        <a:bodyPr/>
        <a:lstStyle/>
        <a:p>
          <a:endParaRPr lang="en-US"/>
        </a:p>
      </dgm:t>
    </dgm:pt>
    <dgm:pt modelId="{E9F7C67F-6491-4B6A-9153-3373A61EBE3F}" type="sibTrans" cxnId="{3F1D838D-D3FB-4103-89FC-4BBB2A295A78}">
      <dgm:prSet/>
      <dgm:spPr/>
      <dgm:t>
        <a:bodyPr/>
        <a:lstStyle/>
        <a:p>
          <a:endParaRPr lang="en-US"/>
        </a:p>
      </dgm:t>
    </dgm:pt>
    <dgm:pt modelId="{061437DA-0CE4-4E5E-A04E-A58C4F518281}">
      <dgm:prSet phldrT="[Text]"/>
      <dgm:spPr/>
      <dgm:t>
        <a:bodyPr/>
        <a:lstStyle/>
        <a:p>
          <a:r>
            <a:rPr lang="en-US" dirty="0"/>
            <a:t>Send request</a:t>
          </a:r>
        </a:p>
      </dgm:t>
    </dgm:pt>
    <dgm:pt modelId="{B23F6A99-A79E-49A8-82D5-7682E8351303}" type="parTrans" cxnId="{9EF66DA9-F3D3-427A-AF54-5117F3D412D9}">
      <dgm:prSet/>
      <dgm:spPr/>
      <dgm:t>
        <a:bodyPr/>
        <a:lstStyle/>
        <a:p>
          <a:endParaRPr lang="en-US"/>
        </a:p>
      </dgm:t>
    </dgm:pt>
    <dgm:pt modelId="{5E371F8B-2A80-4EE5-A79D-DF44505DF79C}" type="sibTrans" cxnId="{9EF66DA9-F3D3-427A-AF54-5117F3D412D9}">
      <dgm:prSet/>
      <dgm:spPr/>
      <dgm:t>
        <a:bodyPr/>
        <a:lstStyle/>
        <a:p>
          <a:endParaRPr lang="en-US"/>
        </a:p>
      </dgm:t>
    </dgm:pt>
    <dgm:pt modelId="{8DC718A7-E5F6-40CE-80C6-96DF1D448297}">
      <dgm:prSet phldrT="[Text]"/>
      <dgm:spPr/>
      <dgm:t>
        <a:bodyPr/>
        <a:lstStyle/>
        <a:p>
          <a:r>
            <a:rPr lang="en-US" dirty="0"/>
            <a:t>Verify the status message</a:t>
          </a:r>
        </a:p>
      </dgm:t>
    </dgm:pt>
    <dgm:pt modelId="{C1074807-634B-4D51-A1E4-8FA2D03E3B36}" type="parTrans" cxnId="{0AFA6595-FA02-40D7-8A2D-D4E27605A073}">
      <dgm:prSet/>
      <dgm:spPr/>
      <dgm:t>
        <a:bodyPr/>
        <a:lstStyle/>
        <a:p>
          <a:endParaRPr lang="en-US"/>
        </a:p>
      </dgm:t>
    </dgm:pt>
    <dgm:pt modelId="{CC64F2A2-17A0-406D-A9A0-3BB63C16F33E}" type="sibTrans" cxnId="{0AFA6595-FA02-40D7-8A2D-D4E27605A073}">
      <dgm:prSet/>
      <dgm:spPr/>
      <dgm:t>
        <a:bodyPr/>
        <a:lstStyle/>
        <a:p>
          <a:endParaRPr lang="en-US"/>
        </a:p>
      </dgm:t>
    </dgm:pt>
    <dgm:pt modelId="{440D958F-6255-4EE0-8734-54D01A378617}">
      <dgm:prSet phldrT="[Text]"/>
      <dgm:spPr/>
      <dgm:t>
        <a:bodyPr/>
        <a:lstStyle/>
        <a:p>
          <a:r>
            <a:rPr lang="en-US" dirty="0"/>
            <a:t>Use Postman module </a:t>
          </a:r>
          <a:r>
            <a:rPr lang="en-US" dirty="0" err="1"/>
            <a:t>pm.tests</a:t>
          </a:r>
          <a:endParaRPr lang="en-US" dirty="0"/>
        </a:p>
      </dgm:t>
    </dgm:pt>
    <dgm:pt modelId="{486F916A-EA68-4BF5-B768-D74C20AE2021}" type="parTrans" cxnId="{C632A455-AF3C-4FE9-BA4F-B3A3459E5B99}">
      <dgm:prSet/>
      <dgm:spPr/>
      <dgm:t>
        <a:bodyPr/>
        <a:lstStyle/>
        <a:p>
          <a:endParaRPr lang="en-US"/>
        </a:p>
      </dgm:t>
    </dgm:pt>
    <dgm:pt modelId="{B82AB846-801A-429C-9CA5-1B729866C32F}" type="sibTrans" cxnId="{C632A455-AF3C-4FE9-BA4F-B3A3459E5B99}">
      <dgm:prSet/>
      <dgm:spPr/>
      <dgm:t>
        <a:bodyPr/>
        <a:lstStyle/>
        <a:p>
          <a:endParaRPr lang="en-US"/>
        </a:p>
      </dgm:t>
    </dgm:pt>
    <dgm:pt modelId="{431BF856-9224-4E17-A3A8-A3B22B2A2F84}">
      <dgm:prSet phldrT="[Text]"/>
      <dgm:spPr/>
      <dgm:t>
        <a:bodyPr/>
        <a:lstStyle/>
        <a:p>
          <a:r>
            <a:rPr lang="en-US" dirty="0"/>
            <a:t>API Chaining</a:t>
          </a:r>
        </a:p>
      </dgm:t>
    </dgm:pt>
    <dgm:pt modelId="{EA6CFA4F-7C99-402B-AB85-EE40679BBB89}" type="parTrans" cxnId="{45DC87A6-5F8B-4DDC-A4F6-6F7A7A97995B}">
      <dgm:prSet/>
      <dgm:spPr/>
      <dgm:t>
        <a:bodyPr/>
        <a:lstStyle/>
        <a:p>
          <a:endParaRPr lang="en-US"/>
        </a:p>
      </dgm:t>
    </dgm:pt>
    <dgm:pt modelId="{7AFBA4D2-79BD-432C-8475-738F4134A802}" type="sibTrans" cxnId="{45DC87A6-5F8B-4DDC-A4F6-6F7A7A97995B}">
      <dgm:prSet/>
      <dgm:spPr/>
      <dgm:t>
        <a:bodyPr/>
        <a:lstStyle/>
        <a:p>
          <a:endParaRPr lang="en-US"/>
        </a:p>
      </dgm:t>
    </dgm:pt>
    <dgm:pt modelId="{588903D3-750A-4186-9DD5-2714778126E3}">
      <dgm:prSet phldrT="[Text]"/>
      <dgm:spPr/>
      <dgm:t>
        <a:bodyPr/>
        <a:lstStyle/>
        <a:p>
          <a:r>
            <a:rPr lang="en-US" dirty="0"/>
            <a:t>Gather data from response using variables</a:t>
          </a:r>
        </a:p>
      </dgm:t>
    </dgm:pt>
    <dgm:pt modelId="{4499D1A3-2E18-47B3-BCB0-DD96BFF14844}" type="parTrans" cxnId="{82B686A4-80E9-4D15-B6CD-B9AB3BD2A5E8}">
      <dgm:prSet/>
      <dgm:spPr/>
      <dgm:t>
        <a:bodyPr/>
        <a:lstStyle/>
        <a:p>
          <a:endParaRPr lang="en-US"/>
        </a:p>
      </dgm:t>
    </dgm:pt>
    <dgm:pt modelId="{9CB3C46E-397A-496D-9F93-29E6A5EBB50B}" type="sibTrans" cxnId="{82B686A4-80E9-4D15-B6CD-B9AB3BD2A5E8}">
      <dgm:prSet/>
      <dgm:spPr/>
      <dgm:t>
        <a:bodyPr/>
        <a:lstStyle/>
        <a:p>
          <a:endParaRPr lang="en-US"/>
        </a:p>
      </dgm:t>
    </dgm:pt>
    <dgm:pt modelId="{48DE9CFC-1AB7-428C-B129-2C0B9B81B7D1}">
      <dgm:prSet phldrT="[Text]"/>
      <dgm:spPr/>
      <dgm:t>
        <a:bodyPr/>
        <a:lstStyle/>
        <a:p>
          <a:r>
            <a:rPr lang="en-US" dirty="0"/>
            <a:t>Use the variables to create the next request</a:t>
          </a:r>
        </a:p>
      </dgm:t>
    </dgm:pt>
    <dgm:pt modelId="{2096F182-9304-432C-A805-1B7C73F27948}" type="parTrans" cxnId="{9168D806-5D80-430B-B0D4-86524FDF3C94}">
      <dgm:prSet/>
      <dgm:spPr/>
      <dgm:t>
        <a:bodyPr/>
        <a:lstStyle/>
        <a:p>
          <a:endParaRPr lang="en-US"/>
        </a:p>
      </dgm:t>
    </dgm:pt>
    <dgm:pt modelId="{C8C94331-A443-44F5-A35A-7E2170798F92}" type="sibTrans" cxnId="{9168D806-5D80-430B-B0D4-86524FDF3C94}">
      <dgm:prSet/>
      <dgm:spPr/>
      <dgm:t>
        <a:bodyPr/>
        <a:lstStyle/>
        <a:p>
          <a:endParaRPr lang="en-US"/>
        </a:p>
      </dgm:t>
    </dgm:pt>
    <dgm:pt modelId="{0E2FE25A-28A2-4CAC-8D51-7F9DF9DC89B4}" type="pres">
      <dgm:prSet presAssocID="{40B2EC84-633B-4EEB-9ADA-B62DD8DD1A6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391ACCE-A8EC-4AB9-8E6B-DEE90BB60794}" type="pres">
      <dgm:prSet presAssocID="{669CAEA7-6BC3-4294-8827-195CE773E083}" presName="horFlow" presStyleCnt="0"/>
      <dgm:spPr/>
    </dgm:pt>
    <dgm:pt modelId="{C846568B-8091-4EEF-948A-F127BC691387}" type="pres">
      <dgm:prSet presAssocID="{669CAEA7-6BC3-4294-8827-195CE773E083}" presName="bigChev" presStyleLbl="node1" presStyleIdx="0" presStyleCnt="4"/>
      <dgm:spPr/>
    </dgm:pt>
    <dgm:pt modelId="{B30CE898-1B7A-4D8E-B6B7-FCF9A108DDD9}" type="pres">
      <dgm:prSet presAssocID="{8791AB45-2E4E-4D33-8CC6-5349E6F9863C}" presName="parTrans" presStyleCnt="0"/>
      <dgm:spPr/>
    </dgm:pt>
    <dgm:pt modelId="{1F622726-5658-4EE2-B8C1-FD81769FB61F}" type="pres">
      <dgm:prSet presAssocID="{6003EBE1-8075-42A1-A740-A737164431B4}" presName="node" presStyleLbl="alignAccFollowNode1" presStyleIdx="0" presStyleCnt="11">
        <dgm:presLayoutVars>
          <dgm:bulletEnabled val="1"/>
        </dgm:presLayoutVars>
      </dgm:prSet>
      <dgm:spPr/>
    </dgm:pt>
    <dgm:pt modelId="{78CEA69B-67BC-48D8-B7F5-DC50BD029895}" type="pres">
      <dgm:prSet presAssocID="{177EF001-268F-48F9-B9BA-CED64C8BF889}" presName="sibTrans" presStyleCnt="0"/>
      <dgm:spPr/>
    </dgm:pt>
    <dgm:pt modelId="{80169A54-DCBF-43D6-B52D-41358F62FC7F}" type="pres">
      <dgm:prSet presAssocID="{ED57E2DC-C7EA-45EE-95B3-DF7DEB3F044D}" presName="node" presStyleLbl="alignAccFollowNode1" presStyleIdx="1" presStyleCnt="11">
        <dgm:presLayoutVars>
          <dgm:bulletEnabled val="1"/>
        </dgm:presLayoutVars>
      </dgm:prSet>
      <dgm:spPr/>
    </dgm:pt>
    <dgm:pt modelId="{103EE976-2120-4C9B-9482-802A285D4B56}" type="pres">
      <dgm:prSet presAssocID="{E381FF65-C2B5-41DA-8288-BB78073A7CFD}" presName="sibTrans" presStyleCnt="0"/>
      <dgm:spPr/>
    </dgm:pt>
    <dgm:pt modelId="{5205A4B1-B8DF-4017-AEC7-9FDB6ECA26E2}" type="pres">
      <dgm:prSet presAssocID="{B7FDCB4C-638C-47FB-ABCA-0F59528E7273}" presName="node" presStyleLbl="alignAccFollowNode1" presStyleIdx="2" presStyleCnt="11">
        <dgm:presLayoutVars>
          <dgm:bulletEnabled val="1"/>
        </dgm:presLayoutVars>
      </dgm:prSet>
      <dgm:spPr/>
    </dgm:pt>
    <dgm:pt modelId="{951E3864-AA37-4774-8E28-2E23E0899AF1}" type="pres">
      <dgm:prSet presAssocID="{7A881BCE-963F-4261-BF81-FBBD576D7F67}" presName="sibTrans" presStyleCnt="0"/>
      <dgm:spPr/>
    </dgm:pt>
    <dgm:pt modelId="{32BD7F59-9D4B-489A-9159-DD81A9081B19}" type="pres">
      <dgm:prSet presAssocID="{8CA70BBA-895A-46E0-860A-E7C582A8A3BB}" presName="node" presStyleLbl="alignAccFollowNode1" presStyleIdx="3" presStyleCnt="11">
        <dgm:presLayoutVars>
          <dgm:bulletEnabled val="1"/>
        </dgm:presLayoutVars>
      </dgm:prSet>
      <dgm:spPr/>
    </dgm:pt>
    <dgm:pt modelId="{9A312037-A912-4259-9C2D-EB07474204F6}" type="pres">
      <dgm:prSet presAssocID="{E9F7C67F-6491-4B6A-9153-3373A61EBE3F}" presName="sibTrans" presStyleCnt="0"/>
      <dgm:spPr/>
    </dgm:pt>
    <dgm:pt modelId="{3ED9CA7A-D17F-4D37-AC31-2DBD1ED1E1B9}" type="pres">
      <dgm:prSet presAssocID="{061437DA-0CE4-4E5E-A04E-A58C4F518281}" presName="node" presStyleLbl="alignAccFollowNode1" presStyleIdx="4" presStyleCnt="11">
        <dgm:presLayoutVars>
          <dgm:bulletEnabled val="1"/>
        </dgm:presLayoutVars>
      </dgm:prSet>
      <dgm:spPr/>
    </dgm:pt>
    <dgm:pt modelId="{AEEC44BB-992A-4A01-9E51-9B27639A8DDF}" type="pres">
      <dgm:prSet presAssocID="{669CAEA7-6BC3-4294-8827-195CE773E083}" presName="vSp" presStyleCnt="0"/>
      <dgm:spPr/>
    </dgm:pt>
    <dgm:pt modelId="{3CB4BB7E-6F66-433B-B6FB-0341021DDD85}" type="pres">
      <dgm:prSet presAssocID="{905891D6-F724-4F35-92F2-1ED98F31D333}" presName="horFlow" presStyleCnt="0"/>
      <dgm:spPr/>
    </dgm:pt>
    <dgm:pt modelId="{4E85CB8C-91AF-4089-8C32-882635458FD6}" type="pres">
      <dgm:prSet presAssocID="{905891D6-F724-4F35-92F2-1ED98F31D333}" presName="bigChev" presStyleLbl="node1" presStyleIdx="1" presStyleCnt="4"/>
      <dgm:spPr/>
    </dgm:pt>
    <dgm:pt modelId="{9B531F45-1594-4AB4-B3FA-0C333451130F}" type="pres">
      <dgm:prSet presAssocID="{D2901649-E0C9-44E2-8248-82479615F08A}" presName="parTrans" presStyleCnt="0"/>
      <dgm:spPr/>
    </dgm:pt>
    <dgm:pt modelId="{643746B8-2C36-425E-931C-988838450574}" type="pres">
      <dgm:prSet presAssocID="{00F9874E-50E0-4D41-A4C3-2E2C10561DA4}" presName="node" presStyleLbl="alignAccFollowNode1" presStyleIdx="5" presStyleCnt="11">
        <dgm:presLayoutVars>
          <dgm:bulletEnabled val="1"/>
        </dgm:presLayoutVars>
      </dgm:prSet>
      <dgm:spPr/>
    </dgm:pt>
    <dgm:pt modelId="{4ED4F5A1-6A6C-450D-B753-88B19A863419}" type="pres">
      <dgm:prSet presAssocID="{51CC83FF-6F23-4EA6-AF76-315597E0A1DA}" presName="sibTrans" presStyleCnt="0"/>
      <dgm:spPr/>
    </dgm:pt>
    <dgm:pt modelId="{DCCFA68A-5BDE-4141-BA94-429567CF6E45}" type="pres">
      <dgm:prSet presAssocID="{8DC718A7-E5F6-40CE-80C6-96DF1D448297}" presName="node" presStyleLbl="alignAccFollowNode1" presStyleIdx="6" presStyleCnt="11">
        <dgm:presLayoutVars>
          <dgm:bulletEnabled val="1"/>
        </dgm:presLayoutVars>
      </dgm:prSet>
      <dgm:spPr/>
    </dgm:pt>
    <dgm:pt modelId="{AFA60E0B-7DD8-4C1E-A2BB-2C4570083962}" type="pres">
      <dgm:prSet presAssocID="{905891D6-F724-4F35-92F2-1ED98F31D333}" presName="vSp" presStyleCnt="0"/>
      <dgm:spPr/>
    </dgm:pt>
    <dgm:pt modelId="{5E265106-6499-45A1-BE62-54590DEB6C5E}" type="pres">
      <dgm:prSet presAssocID="{B4FFA632-B432-4B84-AB3C-303DE0D5BA04}" presName="horFlow" presStyleCnt="0"/>
      <dgm:spPr/>
    </dgm:pt>
    <dgm:pt modelId="{CD46EEEE-C669-49B9-B1D8-BADC8E843FA6}" type="pres">
      <dgm:prSet presAssocID="{B4FFA632-B432-4B84-AB3C-303DE0D5BA04}" presName="bigChev" presStyleLbl="node1" presStyleIdx="2" presStyleCnt="4"/>
      <dgm:spPr/>
    </dgm:pt>
    <dgm:pt modelId="{B38871D6-4C20-403C-812F-E800C2D1B92A}" type="pres">
      <dgm:prSet presAssocID="{DE471CB2-B8FD-4FFF-8FD7-3CE8BB09F774}" presName="parTrans" presStyleCnt="0"/>
      <dgm:spPr/>
    </dgm:pt>
    <dgm:pt modelId="{CDD97908-F25D-4B4F-A38D-E6D2BC6B88E4}" type="pres">
      <dgm:prSet presAssocID="{162468DB-3F08-45CC-835D-204EE3CFD953}" presName="node" presStyleLbl="alignAccFollowNode1" presStyleIdx="7" presStyleCnt="11">
        <dgm:presLayoutVars>
          <dgm:bulletEnabled val="1"/>
        </dgm:presLayoutVars>
      </dgm:prSet>
      <dgm:spPr/>
    </dgm:pt>
    <dgm:pt modelId="{4EB47EC8-A2DC-4ABE-86A9-E31FD8435A3A}" type="pres">
      <dgm:prSet presAssocID="{161D03B9-DA6E-4BD9-A4CC-CA25B9EE9BAD}" presName="sibTrans" presStyleCnt="0"/>
      <dgm:spPr/>
    </dgm:pt>
    <dgm:pt modelId="{2DAAE9B0-438F-45DA-BCFA-145ED7185E8E}" type="pres">
      <dgm:prSet presAssocID="{440D958F-6255-4EE0-8734-54D01A378617}" presName="node" presStyleLbl="alignAccFollowNode1" presStyleIdx="8" presStyleCnt="11">
        <dgm:presLayoutVars>
          <dgm:bulletEnabled val="1"/>
        </dgm:presLayoutVars>
      </dgm:prSet>
      <dgm:spPr/>
    </dgm:pt>
    <dgm:pt modelId="{B90AF4F1-E858-4EF0-BACE-F7DB932A8A58}" type="pres">
      <dgm:prSet presAssocID="{B4FFA632-B432-4B84-AB3C-303DE0D5BA04}" presName="vSp" presStyleCnt="0"/>
      <dgm:spPr/>
    </dgm:pt>
    <dgm:pt modelId="{C3166584-B025-4523-B0F6-A39D26F4C96B}" type="pres">
      <dgm:prSet presAssocID="{431BF856-9224-4E17-A3A8-A3B22B2A2F84}" presName="horFlow" presStyleCnt="0"/>
      <dgm:spPr/>
    </dgm:pt>
    <dgm:pt modelId="{C7F9173A-3DB2-47E1-A7FB-EA9576E77F13}" type="pres">
      <dgm:prSet presAssocID="{431BF856-9224-4E17-A3A8-A3B22B2A2F84}" presName="bigChev" presStyleLbl="node1" presStyleIdx="3" presStyleCnt="4"/>
      <dgm:spPr/>
    </dgm:pt>
    <dgm:pt modelId="{786B6DA5-9DDE-4CF6-BBFC-43309278417F}" type="pres">
      <dgm:prSet presAssocID="{4499D1A3-2E18-47B3-BCB0-DD96BFF14844}" presName="parTrans" presStyleCnt="0"/>
      <dgm:spPr/>
    </dgm:pt>
    <dgm:pt modelId="{F658FE6D-7AC1-4A0E-9F27-0B3B038E4B41}" type="pres">
      <dgm:prSet presAssocID="{588903D3-750A-4186-9DD5-2714778126E3}" presName="node" presStyleLbl="alignAccFollowNode1" presStyleIdx="9" presStyleCnt="11">
        <dgm:presLayoutVars>
          <dgm:bulletEnabled val="1"/>
        </dgm:presLayoutVars>
      </dgm:prSet>
      <dgm:spPr/>
    </dgm:pt>
    <dgm:pt modelId="{CB492CBE-049D-4372-95FD-4B33FC037E1E}" type="pres">
      <dgm:prSet presAssocID="{9CB3C46E-397A-496D-9F93-29E6A5EBB50B}" presName="sibTrans" presStyleCnt="0"/>
      <dgm:spPr/>
    </dgm:pt>
    <dgm:pt modelId="{85A61B7B-F79A-4C8F-B9EE-38E62666EBCE}" type="pres">
      <dgm:prSet presAssocID="{48DE9CFC-1AB7-428C-B129-2C0B9B81B7D1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557B6F02-B659-4F1C-B50F-04627FDDB06B}" srcId="{40B2EC84-633B-4EEB-9ADA-B62DD8DD1A69}" destId="{B4FFA632-B432-4B84-AB3C-303DE0D5BA04}" srcOrd="2" destOrd="0" parTransId="{ABAE67DD-D261-4FB4-8EF8-F8777A78029F}" sibTransId="{A62AA151-37CB-43F8-84F0-EED1DD18A050}"/>
    <dgm:cxn modelId="{9168D806-5D80-430B-B0D4-86524FDF3C94}" srcId="{431BF856-9224-4E17-A3A8-A3B22B2A2F84}" destId="{48DE9CFC-1AB7-428C-B129-2C0B9B81B7D1}" srcOrd="1" destOrd="0" parTransId="{2096F182-9304-432C-A805-1B7C73F27948}" sibTransId="{C8C94331-A443-44F5-A35A-7E2170798F92}"/>
    <dgm:cxn modelId="{8D50882A-B60F-49D4-916C-13AB647B5E2F}" type="presOf" srcId="{061437DA-0CE4-4E5E-A04E-A58C4F518281}" destId="{3ED9CA7A-D17F-4D37-AC31-2DBD1ED1E1B9}" srcOrd="0" destOrd="0" presId="urn:microsoft.com/office/officeart/2005/8/layout/lProcess3"/>
    <dgm:cxn modelId="{301D032C-E113-4B26-91DE-29C0B6BEDEBC}" type="presOf" srcId="{905891D6-F724-4F35-92F2-1ED98F31D333}" destId="{4E85CB8C-91AF-4089-8C32-882635458FD6}" srcOrd="0" destOrd="0" presId="urn:microsoft.com/office/officeart/2005/8/layout/lProcess3"/>
    <dgm:cxn modelId="{2F741B34-88A5-48DA-AEDD-A4A461496B9D}" srcId="{40B2EC84-633B-4EEB-9ADA-B62DD8DD1A69}" destId="{669CAEA7-6BC3-4294-8827-195CE773E083}" srcOrd="0" destOrd="0" parTransId="{F2672B84-BC0E-4A41-993F-ED090B036C46}" sibTransId="{42EE123F-9E5C-435C-A34E-272BE57B782A}"/>
    <dgm:cxn modelId="{8A658145-A105-4268-8212-8DC62E5EE847}" srcId="{669CAEA7-6BC3-4294-8827-195CE773E083}" destId="{B7FDCB4C-638C-47FB-ABCA-0F59528E7273}" srcOrd="2" destOrd="0" parTransId="{32560FC8-A3D6-4B6D-96AE-550A21301459}" sibTransId="{7A881BCE-963F-4261-BF81-FBBD576D7F67}"/>
    <dgm:cxn modelId="{58CCEE70-0119-4B54-BBE6-3C8E9BFCA4AA}" type="presOf" srcId="{48DE9CFC-1AB7-428C-B129-2C0B9B81B7D1}" destId="{85A61B7B-F79A-4C8F-B9EE-38E62666EBCE}" srcOrd="0" destOrd="0" presId="urn:microsoft.com/office/officeart/2005/8/layout/lProcess3"/>
    <dgm:cxn modelId="{C632A455-AF3C-4FE9-BA4F-B3A3459E5B99}" srcId="{B4FFA632-B432-4B84-AB3C-303DE0D5BA04}" destId="{440D958F-6255-4EE0-8734-54D01A378617}" srcOrd="1" destOrd="0" parTransId="{486F916A-EA68-4BF5-B768-D74C20AE2021}" sibTransId="{B82AB846-801A-429C-9CA5-1B729866C32F}"/>
    <dgm:cxn modelId="{0439757B-76B9-4921-B461-FA416984934E}" type="presOf" srcId="{6003EBE1-8075-42A1-A740-A737164431B4}" destId="{1F622726-5658-4EE2-B8C1-FD81769FB61F}" srcOrd="0" destOrd="0" presId="urn:microsoft.com/office/officeart/2005/8/layout/lProcess3"/>
    <dgm:cxn modelId="{8F1FCE7D-4276-4790-A6F2-5AEB52244E23}" srcId="{669CAEA7-6BC3-4294-8827-195CE773E083}" destId="{6003EBE1-8075-42A1-A740-A737164431B4}" srcOrd="0" destOrd="0" parTransId="{8791AB45-2E4E-4D33-8CC6-5349E6F9863C}" sibTransId="{177EF001-268F-48F9-B9BA-CED64C8BF889}"/>
    <dgm:cxn modelId="{B9C95F7F-6FCF-4B51-9CB3-54E0CBFDCE2C}" type="presOf" srcId="{00F9874E-50E0-4D41-A4C3-2E2C10561DA4}" destId="{643746B8-2C36-425E-931C-988838450574}" srcOrd="0" destOrd="0" presId="urn:microsoft.com/office/officeart/2005/8/layout/lProcess3"/>
    <dgm:cxn modelId="{8D8E4780-7D6A-40B4-9180-3C9FC930201C}" srcId="{905891D6-F724-4F35-92F2-1ED98F31D333}" destId="{00F9874E-50E0-4D41-A4C3-2E2C10561DA4}" srcOrd="0" destOrd="0" parTransId="{D2901649-E0C9-44E2-8248-82479615F08A}" sibTransId="{51CC83FF-6F23-4EA6-AF76-315597E0A1DA}"/>
    <dgm:cxn modelId="{3F1D838D-D3FB-4103-89FC-4BBB2A295A78}" srcId="{669CAEA7-6BC3-4294-8827-195CE773E083}" destId="{8CA70BBA-895A-46E0-860A-E7C582A8A3BB}" srcOrd="3" destOrd="0" parTransId="{B3EA119D-682F-458C-A3EB-DD008EA74A5F}" sibTransId="{E9F7C67F-6491-4B6A-9153-3373A61EBE3F}"/>
    <dgm:cxn modelId="{E6DF4194-715A-4378-80C1-E0655D5684C8}" type="presOf" srcId="{40B2EC84-633B-4EEB-9ADA-B62DD8DD1A69}" destId="{0E2FE25A-28A2-4CAC-8D51-7F9DF9DC89B4}" srcOrd="0" destOrd="0" presId="urn:microsoft.com/office/officeart/2005/8/layout/lProcess3"/>
    <dgm:cxn modelId="{0AFA6595-FA02-40D7-8A2D-D4E27605A073}" srcId="{905891D6-F724-4F35-92F2-1ED98F31D333}" destId="{8DC718A7-E5F6-40CE-80C6-96DF1D448297}" srcOrd="1" destOrd="0" parTransId="{C1074807-634B-4D51-A1E4-8FA2D03E3B36}" sibTransId="{CC64F2A2-17A0-406D-A9A0-3BB63C16F33E}"/>
    <dgm:cxn modelId="{DF4E0296-A111-4E2D-9AD9-B7241DB0B618}" type="presOf" srcId="{440D958F-6255-4EE0-8734-54D01A378617}" destId="{2DAAE9B0-438F-45DA-BCFA-145ED7185E8E}" srcOrd="0" destOrd="0" presId="urn:microsoft.com/office/officeart/2005/8/layout/lProcess3"/>
    <dgm:cxn modelId="{F932E89E-E6A4-455C-85FC-C5DD7B131AE8}" srcId="{B4FFA632-B432-4B84-AB3C-303DE0D5BA04}" destId="{162468DB-3F08-45CC-835D-204EE3CFD953}" srcOrd="0" destOrd="0" parTransId="{DE471CB2-B8FD-4FFF-8FD7-3CE8BB09F774}" sibTransId="{161D03B9-DA6E-4BD9-A4CC-CA25B9EE9BAD}"/>
    <dgm:cxn modelId="{82B686A4-80E9-4D15-B6CD-B9AB3BD2A5E8}" srcId="{431BF856-9224-4E17-A3A8-A3B22B2A2F84}" destId="{588903D3-750A-4186-9DD5-2714778126E3}" srcOrd="0" destOrd="0" parTransId="{4499D1A3-2E18-47B3-BCB0-DD96BFF14844}" sibTransId="{9CB3C46E-397A-496D-9F93-29E6A5EBB50B}"/>
    <dgm:cxn modelId="{45DC87A6-5F8B-4DDC-A4F6-6F7A7A97995B}" srcId="{40B2EC84-633B-4EEB-9ADA-B62DD8DD1A69}" destId="{431BF856-9224-4E17-A3A8-A3B22B2A2F84}" srcOrd="3" destOrd="0" parTransId="{EA6CFA4F-7C99-402B-AB85-EE40679BBB89}" sibTransId="{7AFBA4D2-79BD-432C-8475-738F4134A802}"/>
    <dgm:cxn modelId="{7BB4D1A6-01F7-4A05-9E96-FAA1A82933C5}" type="presOf" srcId="{B4FFA632-B432-4B84-AB3C-303DE0D5BA04}" destId="{CD46EEEE-C669-49B9-B1D8-BADC8E843FA6}" srcOrd="0" destOrd="0" presId="urn:microsoft.com/office/officeart/2005/8/layout/lProcess3"/>
    <dgm:cxn modelId="{9EF66DA9-F3D3-427A-AF54-5117F3D412D9}" srcId="{669CAEA7-6BC3-4294-8827-195CE773E083}" destId="{061437DA-0CE4-4E5E-A04E-A58C4F518281}" srcOrd="4" destOrd="0" parTransId="{B23F6A99-A79E-49A8-82D5-7682E8351303}" sibTransId="{5E371F8B-2A80-4EE5-A79D-DF44505DF79C}"/>
    <dgm:cxn modelId="{1D1A60AA-A034-480A-8132-F45BCD0FCBEC}" type="presOf" srcId="{8CA70BBA-895A-46E0-860A-E7C582A8A3BB}" destId="{32BD7F59-9D4B-489A-9159-DD81A9081B19}" srcOrd="0" destOrd="0" presId="urn:microsoft.com/office/officeart/2005/8/layout/lProcess3"/>
    <dgm:cxn modelId="{8F372FB0-1318-4CAC-BA08-AB078E9EFD17}" type="presOf" srcId="{B7FDCB4C-638C-47FB-ABCA-0F59528E7273}" destId="{5205A4B1-B8DF-4017-AEC7-9FDB6ECA26E2}" srcOrd="0" destOrd="0" presId="urn:microsoft.com/office/officeart/2005/8/layout/lProcess3"/>
    <dgm:cxn modelId="{EC6D5EBA-138D-492F-A931-84787C373582}" type="presOf" srcId="{431BF856-9224-4E17-A3A8-A3B22B2A2F84}" destId="{C7F9173A-3DB2-47E1-A7FB-EA9576E77F13}" srcOrd="0" destOrd="0" presId="urn:microsoft.com/office/officeart/2005/8/layout/lProcess3"/>
    <dgm:cxn modelId="{CB804AD1-8C57-4C32-A4A0-462449D6686B}" srcId="{40B2EC84-633B-4EEB-9ADA-B62DD8DD1A69}" destId="{905891D6-F724-4F35-92F2-1ED98F31D333}" srcOrd="1" destOrd="0" parTransId="{7B341DBB-FBAA-4182-A0B8-B8D814623054}" sibTransId="{7D0F9BE4-C3AF-42DB-98C2-8357EDC47B23}"/>
    <dgm:cxn modelId="{3B4F0EEC-205D-40FC-9AED-879FE7BEEE2D}" type="presOf" srcId="{8DC718A7-E5F6-40CE-80C6-96DF1D448297}" destId="{DCCFA68A-5BDE-4141-BA94-429567CF6E45}" srcOrd="0" destOrd="0" presId="urn:microsoft.com/office/officeart/2005/8/layout/lProcess3"/>
    <dgm:cxn modelId="{8F1B86ED-EFDC-4059-A98A-0D4EC3C8681C}" type="presOf" srcId="{162468DB-3F08-45CC-835D-204EE3CFD953}" destId="{CDD97908-F25D-4B4F-A38D-E6D2BC6B88E4}" srcOrd="0" destOrd="0" presId="urn:microsoft.com/office/officeart/2005/8/layout/lProcess3"/>
    <dgm:cxn modelId="{1BA98DF4-060C-40D6-9018-AB4B711F7ABC}" type="presOf" srcId="{669CAEA7-6BC3-4294-8827-195CE773E083}" destId="{C846568B-8091-4EEF-948A-F127BC691387}" srcOrd="0" destOrd="0" presId="urn:microsoft.com/office/officeart/2005/8/layout/lProcess3"/>
    <dgm:cxn modelId="{F25349F9-2A9D-43CE-89BA-6F0B0B251824}" srcId="{669CAEA7-6BC3-4294-8827-195CE773E083}" destId="{ED57E2DC-C7EA-45EE-95B3-DF7DEB3F044D}" srcOrd="1" destOrd="0" parTransId="{B6DCC81E-0B11-450D-AACB-07455185F0FE}" sibTransId="{E381FF65-C2B5-41DA-8288-BB78073A7CFD}"/>
    <dgm:cxn modelId="{EB879CFE-71BB-4EA5-969A-07A8C987F1C5}" type="presOf" srcId="{588903D3-750A-4186-9DD5-2714778126E3}" destId="{F658FE6D-7AC1-4A0E-9F27-0B3B038E4B41}" srcOrd="0" destOrd="0" presId="urn:microsoft.com/office/officeart/2005/8/layout/lProcess3"/>
    <dgm:cxn modelId="{98FDCDFE-5255-42E9-B3A0-46A27D27861F}" type="presOf" srcId="{ED57E2DC-C7EA-45EE-95B3-DF7DEB3F044D}" destId="{80169A54-DCBF-43D6-B52D-41358F62FC7F}" srcOrd="0" destOrd="0" presId="urn:microsoft.com/office/officeart/2005/8/layout/lProcess3"/>
    <dgm:cxn modelId="{222854AF-B683-4EF8-B9D9-C4E5CD14271B}" type="presParOf" srcId="{0E2FE25A-28A2-4CAC-8D51-7F9DF9DC89B4}" destId="{E391ACCE-A8EC-4AB9-8E6B-DEE90BB60794}" srcOrd="0" destOrd="0" presId="urn:microsoft.com/office/officeart/2005/8/layout/lProcess3"/>
    <dgm:cxn modelId="{4F538ACD-C9C8-468C-829D-C74E0C0420EE}" type="presParOf" srcId="{E391ACCE-A8EC-4AB9-8E6B-DEE90BB60794}" destId="{C846568B-8091-4EEF-948A-F127BC691387}" srcOrd="0" destOrd="0" presId="urn:microsoft.com/office/officeart/2005/8/layout/lProcess3"/>
    <dgm:cxn modelId="{226FDD6D-0700-491A-94C6-D760D1C4FB5A}" type="presParOf" srcId="{E391ACCE-A8EC-4AB9-8E6B-DEE90BB60794}" destId="{B30CE898-1B7A-4D8E-B6B7-FCF9A108DDD9}" srcOrd="1" destOrd="0" presId="urn:microsoft.com/office/officeart/2005/8/layout/lProcess3"/>
    <dgm:cxn modelId="{C3D8B6DE-97C2-4522-89E8-5A0C9949069E}" type="presParOf" srcId="{E391ACCE-A8EC-4AB9-8E6B-DEE90BB60794}" destId="{1F622726-5658-4EE2-B8C1-FD81769FB61F}" srcOrd="2" destOrd="0" presId="urn:microsoft.com/office/officeart/2005/8/layout/lProcess3"/>
    <dgm:cxn modelId="{C9EBD3F7-C967-46E6-8E24-730153FD4B20}" type="presParOf" srcId="{E391ACCE-A8EC-4AB9-8E6B-DEE90BB60794}" destId="{78CEA69B-67BC-48D8-B7F5-DC50BD029895}" srcOrd="3" destOrd="0" presId="urn:microsoft.com/office/officeart/2005/8/layout/lProcess3"/>
    <dgm:cxn modelId="{B0022F78-3AD1-4103-96B7-09E876AF5F4D}" type="presParOf" srcId="{E391ACCE-A8EC-4AB9-8E6B-DEE90BB60794}" destId="{80169A54-DCBF-43D6-B52D-41358F62FC7F}" srcOrd="4" destOrd="0" presId="urn:microsoft.com/office/officeart/2005/8/layout/lProcess3"/>
    <dgm:cxn modelId="{0313FBA1-BF0D-463E-9761-940816D8B3BA}" type="presParOf" srcId="{E391ACCE-A8EC-4AB9-8E6B-DEE90BB60794}" destId="{103EE976-2120-4C9B-9482-802A285D4B56}" srcOrd="5" destOrd="0" presId="urn:microsoft.com/office/officeart/2005/8/layout/lProcess3"/>
    <dgm:cxn modelId="{7A249692-A888-4CA2-96BC-B7A0872B99F2}" type="presParOf" srcId="{E391ACCE-A8EC-4AB9-8E6B-DEE90BB60794}" destId="{5205A4B1-B8DF-4017-AEC7-9FDB6ECA26E2}" srcOrd="6" destOrd="0" presId="urn:microsoft.com/office/officeart/2005/8/layout/lProcess3"/>
    <dgm:cxn modelId="{60B10621-2837-46F7-8D7F-16E0F8571319}" type="presParOf" srcId="{E391ACCE-A8EC-4AB9-8E6B-DEE90BB60794}" destId="{951E3864-AA37-4774-8E28-2E23E0899AF1}" srcOrd="7" destOrd="0" presId="urn:microsoft.com/office/officeart/2005/8/layout/lProcess3"/>
    <dgm:cxn modelId="{7FB2A34A-0A41-40AE-835E-4C7820F186B5}" type="presParOf" srcId="{E391ACCE-A8EC-4AB9-8E6B-DEE90BB60794}" destId="{32BD7F59-9D4B-489A-9159-DD81A9081B19}" srcOrd="8" destOrd="0" presId="urn:microsoft.com/office/officeart/2005/8/layout/lProcess3"/>
    <dgm:cxn modelId="{38A2EAD7-44FB-4745-A7AA-60C4B79F25B2}" type="presParOf" srcId="{E391ACCE-A8EC-4AB9-8E6B-DEE90BB60794}" destId="{9A312037-A912-4259-9C2D-EB07474204F6}" srcOrd="9" destOrd="0" presId="urn:microsoft.com/office/officeart/2005/8/layout/lProcess3"/>
    <dgm:cxn modelId="{1336398E-00A6-4D96-8CE5-CFCA047FF0A7}" type="presParOf" srcId="{E391ACCE-A8EC-4AB9-8E6B-DEE90BB60794}" destId="{3ED9CA7A-D17F-4D37-AC31-2DBD1ED1E1B9}" srcOrd="10" destOrd="0" presId="urn:microsoft.com/office/officeart/2005/8/layout/lProcess3"/>
    <dgm:cxn modelId="{AE534041-75A5-44FF-8889-06702C316A35}" type="presParOf" srcId="{0E2FE25A-28A2-4CAC-8D51-7F9DF9DC89B4}" destId="{AEEC44BB-992A-4A01-9E51-9B27639A8DDF}" srcOrd="1" destOrd="0" presId="urn:microsoft.com/office/officeart/2005/8/layout/lProcess3"/>
    <dgm:cxn modelId="{CE4947F5-5402-4B4A-9D1A-4784C6EF25F1}" type="presParOf" srcId="{0E2FE25A-28A2-4CAC-8D51-7F9DF9DC89B4}" destId="{3CB4BB7E-6F66-433B-B6FB-0341021DDD85}" srcOrd="2" destOrd="0" presId="urn:microsoft.com/office/officeart/2005/8/layout/lProcess3"/>
    <dgm:cxn modelId="{06B8DF7D-0567-4EA4-B857-ACFDE9135078}" type="presParOf" srcId="{3CB4BB7E-6F66-433B-B6FB-0341021DDD85}" destId="{4E85CB8C-91AF-4089-8C32-882635458FD6}" srcOrd="0" destOrd="0" presId="urn:microsoft.com/office/officeart/2005/8/layout/lProcess3"/>
    <dgm:cxn modelId="{E3C24A10-37D0-4C3E-ACD5-12B122CDA5BD}" type="presParOf" srcId="{3CB4BB7E-6F66-433B-B6FB-0341021DDD85}" destId="{9B531F45-1594-4AB4-B3FA-0C333451130F}" srcOrd="1" destOrd="0" presId="urn:microsoft.com/office/officeart/2005/8/layout/lProcess3"/>
    <dgm:cxn modelId="{67D269A7-5E57-4A0A-89CA-128A9746A995}" type="presParOf" srcId="{3CB4BB7E-6F66-433B-B6FB-0341021DDD85}" destId="{643746B8-2C36-425E-931C-988838450574}" srcOrd="2" destOrd="0" presId="urn:microsoft.com/office/officeart/2005/8/layout/lProcess3"/>
    <dgm:cxn modelId="{2B96B20E-5F10-4D76-B3F1-C3DB1EED0257}" type="presParOf" srcId="{3CB4BB7E-6F66-433B-B6FB-0341021DDD85}" destId="{4ED4F5A1-6A6C-450D-B753-88B19A863419}" srcOrd="3" destOrd="0" presId="urn:microsoft.com/office/officeart/2005/8/layout/lProcess3"/>
    <dgm:cxn modelId="{D6BCF771-FBD4-4C90-8089-60A340C3F1A7}" type="presParOf" srcId="{3CB4BB7E-6F66-433B-B6FB-0341021DDD85}" destId="{DCCFA68A-5BDE-4141-BA94-429567CF6E45}" srcOrd="4" destOrd="0" presId="urn:microsoft.com/office/officeart/2005/8/layout/lProcess3"/>
    <dgm:cxn modelId="{A71FC275-17B4-4942-9670-2D7A194F86FB}" type="presParOf" srcId="{0E2FE25A-28A2-4CAC-8D51-7F9DF9DC89B4}" destId="{AFA60E0B-7DD8-4C1E-A2BB-2C4570083962}" srcOrd="3" destOrd="0" presId="urn:microsoft.com/office/officeart/2005/8/layout/lProcess3"/>
    <dgm:cxn modelId="{4A4659E0-7DD1-4A46-A8D1-27D4A61724A3}" type="presParOf" srcId="{0E2FE25A-28A2-4CAC-8D51-7F9DF9DC89B4}" destId="{5E265106-6499-45A1-BE62-54590DEB6C5E}" srcOrd="4" destOrd="0" presId="urn:microsoft.com/office/officeart/2005/8/layout/lProcess3"/>
    <dgm:cxn modelId="{77674C7A-C0DE-443F-97DF-A26AA86ED495}" type="presParOf" srcId="{5E265106-6499-45A1-BE62-54590DEB6C5E}" destId="{CD46EEEE-C669-49B9-B1D8-BADC8E843FA6}" srcOrd="0" destOrd="0" presId="urn:microsoft.com/office/officeart/2005/8/layout/lProcess3"/>
    <dgm:cxn modelId="{6C7B7F42-FEB8-430D-A834-665BBA0AC700}" type="presParOf" srcId="{5E265106-6499-45A1-BE62-54590DEB6C5E}" destId="{B38871D6-4C20-403C-812F-E800C2D1B92A}" srcOrd="1" destOrd="0" presId="urn:microsoft.com/office/officeart/2005/8/layout/lProcess3"/>
    <dgm:cxn modelId="{64B72210-D784-468B-B830-562EA3136DE9}" type="presParOf" srcId="{5E265106-6499-45A1-BE62-54590DEB6C5E}" destId="{CDD97908-F25D-4B4F-A38D-E6D2BC6B88E4}" srcOrd="2" destOrd="0" presId="urn:microsoft.com/office/officeart/2005/8/layout/lProcess3"/>
    <dgm:cxn modelId="{6892B2C3-2E3B-4C86-927F-84300DE8119E}" type="presParOf" srcId="{5E265106-6499-45A1-BE62-54590DEB6C5E}" destId="{4EB47EC8-A2DC-4ABE-86A9-E31FD8435A3A}" srcOrd="3" destOrd="0" presId="urn:microsoft.com/office/officeart/2005/8/layout/lProcess3"/>
    <dgm:cxn modelId="{CC7FDD1B-BF1E-463C-ADDD-12CB32234B4E}" type="presParOf" srcId="{5E265106-6499-45A1-BE62-54590DEB6C5E}" destId="{2DAAE9B0-438F-45DA-BCFA-145ED7185E8E}" srcOrd="4" destOrd="0" presId="urn:microsoft.com/office/officeart/2005/8/layout/lProcess3"/>
    <dgm:cxn modelId="{8CFBA735-B994-4EDF-8637-F8575F4E1695}" type="presParOf" srcId="{0E2FE25A-28A2-4CAC-8D51-7F9DF9DC89B4}" destId="{B90AF4F1-E858-4EF0-BACE-F7DB932A8A58}" srcOrd="5" destOrd="0" presId="urn:microsoft.com/office/officeart/2005/8/layout/lProcess3"/>
    <dgm:cxn modelId="{583156B8-07BF-4F9E-8808-DF378EED0583}" type="presParOf" srcId="{0E2FE25A-28A2-4CAC-8D51-7F9DF9DC89B4}" destId="{C3166584-B025-4523-B0F6-A39D26F4C96B}" srcOrd="6" destOrd="0" presId="urn:microsoft.com/office/officeart/2005/8/layout/lProcess3"/>
    <dgm:cxn modelId="{5AB87FA1-0FC8-4188-ADB7-BAE3C078A7BA}" type="presParOf" srcId="{C3166584-B025-4523-B0F6-A39D26F4C96B}" destId="{C7F9173A-3DB2-47E1-A7FB-EA9576E77F13}" srcOrd="0" destOrd="0" presId="urn:microsoft.com/office/officeart/2005/8/layout/lProcess3"/>
    <dgm:cxn modelId="{872249F4-65CA-449C-A70D-F06639B80031}" type="presParOf" srcId="{C3166584-B025-4523-B0F6-A39D26F4C96B}" destId="{786B6DA5-9DDE-4CF6-BBFC-43309278417F}" srcOrd="1" destOrd="0" presId="urn:microsoft.com/office/officeart/2005/8/layout/lProcess3"/>
    <dgm:cxn modelId="{6A55D958-BFC1-4B05-B0B3-33ED03512476}" type="presParOf" srcId="{C3166584-B025-4523-B0F6-A39D26F4C96B}" destId="{F658FE6D-7AC1-4A0E-9F27-0B3B038E4B41}" srcOrd="2" destOrd="0" presId="urn:microsoft.com/office/officeart/2005/8/layout/lProcess3"/>
    <dgm:cxn modelId="{ADBFFAF6-2D0E-4591-86C7-B02670640ED5}" type="presParOf" srcId="{C3166584-B025-4523-B0F6-A39D26F4C96B}" destId="{CB492CBE-049D-4372-95FD-4B33FC037E1E}" srcOrd="3" destOrd="0" presId="urn:microsoft.com/office/officeart/2005/8/layout/lProcess3"/>
    <dgm:cxn modelId="{612D2271-3E90-4671-9EC9-490C52D88334}" type="presParOf" srcId="{C3166584-B025-4523-B0F6-A39D26F4C96B}" destId="{85A61B7B-F79A-4C8F-B9EE-38E62666EBC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6568B-8091-4EEF-948A-F127BC691387}">
      <dsp:nvSpPr>
        <dsp:cNvPr id="0" name=""/>
        <dsp:cNvSpPr/>
      </dsp:nvSpPr>
      <dsp:spPr>
        <a:xfrm>
          <a:off x="148522" y="2050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a request</a:t>
          </a:r>
        </a:p>
      </dsp:txBody>
      <dsp:txXfrm>
        <a:off x="620237" y="2050"/>
        <a:ext cx="1415147" cy="943430"/>
      </dsp:txXfrm>
    </dsp:sp>
    <dsp:sp modelId="{1F622726-5658-4EE2-B8C1-FD81769FB61F}">
      <dsp:nvSpPr>
        <dsp:cNvPr id="0" name=""/>
        <dsp:cNvSpPr/>
      </dsp:nvSpPr>
      <dsp:spPr>
        <a:xfrm>
          <a:off x="2200485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Base URL from Swagger</a:t>
          </a:r>
        </a:p>
      </dsp:txBody>
      <dsp:txXfrm>
        <a:off x="2592009" y="82241"/>
        <a:ext cx="1174572" cy="783047"/>
      </dsp:txXfrm>
    </dsp:sp>
    <dsp:sp modelId="{80169A54-DCBF-43D6-B52D-41358F62FC7F}">
      <dsp:nvSpPr>
        <dsp:cNvPr id="0" name=""/>
        <dsp:cNvSpPr/>
      </dsp:nvSpPr>
      <dsp:spPr>
        <a:xfrm>
          <a:off x="3884037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Method (POST, GET, DELETE </a:t>
          </a:r>
          <a:r>
            <a:rPr lang="en-US" sz="1100" kern="1200" dirty="0" err="1"/>
            <a:t>etc</a:t>
          </a:r>
          <a:r>
            <a:rPr lang="en-US" sz="1100" kern="1200" dirty="0"/>
            <a:t>)</a:t>
          </a:r>
        </a:p>
      </dsp:txBody>
      <dsp:txXfrm>
        <a:off x="4275561" y="82241"/>
        <a:ext cx="1174572" cy="783047"/>
      </dsp:txXfrm>
    </dsp:sp>
    <dsp:sp modelId="{5205A4B1-B8DF-4017-AEC7-9FDB6ECA26E2}">
      <dsp:nvSpPr>
        <dsp:cNvPr id="0" name=""/>
        <dsp:cNvSpPr/>
      </dsp:nvSpPr>
      <dsp:spPr>
        <a:xfrm>
          <a:off x="5567590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 data- Body(JSON), Params, Headers</a:t>
          </a:r>
        </a:p>
      </dsp:txBody>
      <dsp:txXfrm>
        <a:off x="5959114" y="82241"/>
        <a:ext cx="1174572" cy="783047"/>
      </dsp:txXfrm>
    </dsp:sp>
    <dsp:sp modelId="{32BD7F59-9D4B-489A-9159-DD81A9081B19}">
      <dsp:nvSpPr>
        <dsp:cNvPr id="0" name=""/>
        <dsp:cNvSpPr/>
      </dsp:nvSpPr>
      <dsp:spPr>
        <a:xfrm>
          <a:off x="7251142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 Authentication(if req)</a:t>
          </a:r>
        </a:p>
      </dsp:txBody>
      <dsp:txXfrm>
        <a:off x="7642666" y="82241"/>
        <a:ext cx="1174572" cy="783047"/>
      </dsp:txXfrm>
    </dsp:sp>
    <dsp:sp modelId="{3ED9CA7A-D17F-4D37-AC31-2DBD1ED1E1B9}">
      <dsp:nvSpPr>
        <dsp:cNvPr id="0" name=""/>
        <dsp:cNvSpPr/>
      </dsp:nvSpPr>
      <dsp:spPr>
        <a:xfrm>
          <a:off x="8934694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Send request</a:t>
          </a:r>
        </a:p>
      </dsp:txBody>
      <dsp:txXfrm>
        <a:off x="9326218" y="82241"/>
        <a:ext cx="1174572" cy="783047"/>
      </dsp:txXfrm>
    </dsp:sp>
    <dsp:sp modelId="{4E85CB8C-91AF-4089-8C32-882635458FD6}">
      <dsp:nvSpPr>
        <dsp:cNvPr id="0" name=""/>
        <dsp:cNvSpPr/>
      </dsp:nvSpPr>
      <dsp:spPr>
        <a:xfrm>
          <a:off x="148522" y="1077561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Response</a:t>
          </a:r>
        </a:p>
      </dsp:txBody>
      <dsp:txXfrm>
        <a:off x="620237" y="1077561"/>
        <a:ext cx="1415147" cy="943430"/>
      </dsp:txXfrm>
    </dsp:sp>
    <dsp:sp modelId="{643746B8-2C36-425E-931C-988838450574}">
      <dsp:nvSpPr>
        <dsp:cNvPr id="0" name=""/>
        <dsp:cNvSpPr/>
      </dsp:nvSpPr>
      <dsp:spPr>
        <a:xfrm>
          <a:off x="2200485" y="1157753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Verify the status code</a:t>
          </a:r>
        </a:p>
      </dsp:txBody>
      <dsp:txXfrm>
        <a:off x="2592009" y="1157753"/>
        <a:ext cx="1174572" cy="783047"/>
      </dsp:txXfrm>
    </dsp:sp>
    <dsp:sp modelId="{DCCFA68A-5BDE-4141-BA94-429567CF6E45}">
      <dsp:nvSpPr>
        <dsp:cNvPr id="0" name=""/>
        <dsp:cNvSpPr/>
      </dsp:nvSpPr>
      <dsp:spPr>
        <a:xfrm>
          <a:off x="3884037" y="1157753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Verify the status message</a:t>
          </a:r>
        </a:p>
      </dsp:txBody>
      <dsp:txXfrm>
        <a:off x="4275561" y="1157753"/>
        <a:ext cx="1174572" cy="783047"/>
      </dsp:txXfrm>
    </dsp:sp>
    <dsp:sp modelId="{CD46EEEE-C669-49B9-B1D8-BADC8E843FA6}">
      <dsp:nvSpPr>
        <dsp:cNvPr id="0" name=""/>
        <dsp:cNvSpPr/>
      </dsp:nvSpPr>
      <dsp:spPr>
        <a:xfrm>
          <a:off x="148522" y="2153072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Tests</a:t>
          </a:r>
        </a:p>
      </dsp:txBody>
      <dsp:txXfrm>
        <a:off x="620237" y="2153072"/>
        <a:ext cx="1415147" cy="943430"/>
      </dsp:txXfrm>
    </dsp:sp>
    <dsp:sp modelId="{CDD97908-F25D-4B4F-A38D-E6D2BC6B88E4}">
      <dsp:nvSpPr>
        <dsp:cNvPr id="0" name=""/>
        <dsp:cNvSpPr/>
      </dsp:nvSpPr>
      <dsp:spPr>
        <a:xfrm>
          <a:off x="2200485" y="2233264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Automate the response verification using tests</a:t>
          </a:r>
        </a:p>
      </dsp:txBody>
      <dsp:txXfrm>
        <a:off x="2592009" y="2233264"/>
        <a:ext cx="1174572" cy="783047"/>
      </dsp:txXfrm>
    </dsp:sp>
    <dsp:sp modelId="{2DAAE9B0-438F-45DA-BCFA-145ED7185E8E}">
      <dsp:nvSpPr>
        <dsp:cNvPr id="0" name=""/>
        <dsp:cNvSpPr/>
      </dsp:nvSpPr>
      <dsp:spPr>
        <a:xfrm>
          <a:off x="3884037" y="2233264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Postman module </a:t>
          </a:r>
          <a:r>
            <a:rPr lang="en-US" sz="1100" kern="1200" dirty="0" err="1"/>
            <a:t>pm.tests</a:t>
          </a:r>
          <a:endParaRPr lang="en-US" sz="1100" kern="1200" dirty="0"/>
        </a:p>
      </dsp:txBody>
      <dsp:txXfrm>
        <a:off x="4275561" y="2233264"/>
        <a:ext cx="1174572" cy="783047"/>
      </dsp:txXfrm>
    </dsp:sp>
    <dsp:sp modelId="{C7F9173A-3DB2-47E1-A7FB-EA9576E77F13}">
      <dsp:nvSpPr>
        <dsp:cNvPr id="0" name=""/>
        <dsp:cNvSpPr/>
      </dsp:nvSpPr>
      <dsp:spPr>
        <a:xfrm>
          <a:off x="148522" y="3228583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API Chaining</a:t>
          </a:r>
        </a:p>
      </dsp:txBody>
      <dsp:txXfrm>
        <a:off x="620237" y="3228583"/>
        <a:ext cx="1415147" cy="943430"/>
      </dsp:txXfrm>
    </dsp:sp>
    <dsp:sp modelId="{F658FE6D-7AC1-4A0E-9F27-0B3B038E4B41}">
      <dsp:nvSpPr>
        <dsp:cNvPr id="0" name=""/>
        <dsp:cNvSpPr/>
      </dsp:nvSpPr>
      <dsp:spPr>
        <a:xfrm>
          <a:off x="2200485" y="3308775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Gather data from response using variables</a:t>
          </a:r>
        </a:p>
      </dsp:txBody>
      <dsp:txXfrm>
        <a:off x="2592009" y="3308775"/>
        <a:ext cx="1174572" cy="783047"/>
      </dsp:txXfrm>
    </dsp:sp>
    <dsp:sp modelId="{85A61B7B-F79A-4C8F-B9EE-38E62666EBCE}">
      <dsp:nvSpPr>
        <dsp:cNvPr id="0" name=""/>
        <dsp:cNvSpPr/>
      </dsp:nvSpPr>
      <dsp:spPr>
        <a:xfrm>
          <a:off x="3884037" y="3308775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the variables to create the next request</a:t>
          </a:r>
        </a:p>
      </dsp:txBody>
      <dsp:txXfrm>
        <a:off x="4275561" y="3308775"/>
        <a:ext cx="1174572" cy="783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2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7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2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1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2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8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0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6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B15C-35C8-AC27-8260-19E30A10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6065" y="1767551"/>
            <a:ext cx="7766936" cy="1222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Webservices</a:t>
            </a:r>
            <a:r>
              <a:rPr lang="en-US" dirty="0"/>
              <a:t> Project	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ED7FC39-D84C-1428-A34F-7C90915B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2" y="3874539"/>
            <a:ext cx="4272699" cy="1828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d Your API Testing Tool ! - Weekly Sharing - ZenTao">
            <a:extLst>
              <a:ext uri="{FF2B5EF4-FFF2-40B4-BE49-F238E27FC236}">
                <a16:creationId xmlns:a16="http://schemas.microsoft.com/office/drawing/2014/main" id="{32BF5AF5-700E-78F8-77B6-40C20913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43" y="539534"/>
            <a:ext cx="2668980" cy="1648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Postman API Platform Logo PNG vector in SVG, PDF, AI, CDR format">
            <a:extLst>
              <a:ext uri="{FF2B5EF4-FFF2-40B4-BE49-F238E27FC236}">
                <a16:creationId xmlns:a16="http://schemas.microsoft.com/office/drawing/2014/main" id="{F7636453-E23A-C36A-5EC3-56CD87D10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F039-95A4-4FB8-78A4-E15DA89D3E0A}"/>
              </a:ext>
            </a:extLst>
          </p:cNvPr>
          <p:cNvSpPr txBox="1"/>
          <p:nvPr/>
        </p:nvSpPr>
        <p:spPr>
          <a:xfrm>
            <a:off x="4080469" y="441960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A9D9C24-E5A0-FA34-CE5A-8AD25FBC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33" y="3798342"/>
            <a:ext cx="64262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4534-2E53-8A54-DEC7-439EBE35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using pre-request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C331-769C-C11F-184F-D68053A0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FE76D-C287-1F62-5278-FFCB3467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0" y="1667487"/>
            <a:ext cx="6973273" cy="4467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82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9403-5E7A-73F3-857D-312EF930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29" y="237253"/>
            <a:ext cx="9520158" cy="1049235"/>
          </a:xfrm>
        </p:spPr>
        <p:txBody>
          <a:bodyPr/>
          <a:lstStyle/>
          <a:p>
            <a:r>
              <a:rPr lang="en-US" dirty="0"/>
              <a:t>Testing using post response test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87C4B1-91B3-EC04-8567-13A239E5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1C1C6-9CD5-20EF-F6BF-D1564F65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1371312"/>
            <a:ext cx="7459009" cy="46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D6AF-4916-F7CC-AF71-D722A413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 to be used in next request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5526F-C038-49A4-3CA7-6CA413431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662" y="1990725"/>
            <a:ext cx="5094604" cy="3449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48B30-C092-9746-ABF5-5A753D6C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19" y="2395393"/>
            <a:ext cx="4315427" cy="2067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5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A94-B52F-4E4C-50CE-0E3B0EC1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75919"/>
            <a:ext cx="9520158" cy="1049235"/>
          </a:xfrm>
        </p:spPr>
        <p:txBody>
          <a:bodyPr/>
          <a:lstStyle/>
          <a:p>
            <a:r>
              <a:rPr lang="en-US" dirty="0"/>
              <a:t>Chaining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3EDA-25B2-109C-6984-46AA18F2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C1AF3-6C13-76AC-8493-59862EEC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09" y="1293813"/>
            <a:ext cx="7157485" cy="45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1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7E98-5157-2A3F-C5B1-012DF3D9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r>
              <a:rPr lang="en-US" dirty="0"/>
              <a:t>Automation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D0F1-55C9-B46C-D062-793450D8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84453-7F09-C3D1-9D2C-4BCA6BA0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57" y="1521403"/>
            <a:ext cx="867848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686EF-F34D-7CAE-1E2A-86270BFAC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0"/>
            <a:ext cx="1007533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0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85FA-1CFF-B547-8CDE-FE054741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4FEF1-C7B5-EC6B-47C5-02C5841D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25" y="1617916"/>
            <a:ext cx="5963482" cy="394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5AF45-428C-14A9-EC39-A8DF2CD1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3" y="1617915"/>
            <a:ext cx="4666950" cy="3943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3176B-0187-35C1-2FE9-C6A6F8731648}"/>
              </a:ext>
            </a:extLst>
          </p:cNvPr>
          <p:cNvSpPr txBox="1"/>
          <p:nvPr/>
        </p:nvSpPr>
        <p:spPr>
          <a:xfrm>
            <a:off x="540393" y="5757333"/>
            <a:ext cx="88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 : Wrong method used at backed which is not mentioned in the Swagger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5A3CB-D223-0065-BD4D-2AB1514869F5}"/>
              </a:ext>
            </a:extLst>
          </p:cNvPr>
          <p:cNvSpPr txBox="1"/>
          <p:nvPr/>
        </p:nvSpPr>
        <p:spPr>
          <a:xfrm>
            <a:off x="3844351" y="92047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Defects found </a:t>
            </a:r>
          </a:p>
        </p:txBody>
      </p:sp>
    </p:spTree>
    <p:extLst>
      <p:ext uri="{BB962C8B-B14F-4D97-AF65-F5344CB8AC3E}">
        <p14:creationId xmlns:p14="http://schemas.microsoft.com/office/powerpoint/2010/main" val="188417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1B1F-5D74-BA9C-8B4A-3C60D596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CEF03-8838-2946-0514-722DB49E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8" y="167461"/>
            <a:ext cx="6868484" cy="4067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20443-4CA2-2606-0BC1-55032665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00" y="439124"/>
            <a:ext cx="4353533" cy="3153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10B2B-4195-26AA-5042-BA320025F16B}"/>
              </a:ext>
            </a:extLst>
          </p:cNvPr>
          <p:cNvSpPr txBox="1"/>
          <p:nvPr/>
        </p:nvSpPr>
        <p:spPr>
          <a:xfrm>
            <a:off x="381000" y="4834467"/>
            <a:ext cx="1002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D2(?) : The category is case sensitive, so deleting beauty doesn’t work, but deleting Beauty does. </a:t>
            </a:r>
          </a:p>
        </p:txBody>
      </p:sp>
    </p:spTree>
    <p:extLst>
      <p:ext uri="{BB962C8B-B14F-4D97-AF65-F5344CB8AC3E}">
        <p14:creationId xmlns:p14="http://schemas.microsoft.com/office/powerpoint/2010/main" val="283537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1D76-8728-435A-03AC-5570254C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!!!</a:t>
            </a:r>
          </a:p>
        </p:txBody>
      </p:sp>
      <p:pic>
        <p:nvPicPr>
          <p:cNvPr id="2050" name="Picture 2" descr="What is a good question? | Dragonfly Training">
            <a:extLst>
              <a:ext uri="{FF2B5EF4-FFF2-40B4-BE49-F238E27FC236}">
                <a16:creationId xmlns:a16="http://schemas.microsoft.com/office/drawing/2014/main" id="{70C9F4F7-01E0-78B9-BF56-69C8FAB92B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78" y="1554609"/>
            <a:ext cx="3449638" cy="3449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0E12-101D-D761-8C1C-7F7B4194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9B26-0AE8-B9CF-4A5D-0ADBCE6E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: Test the functionality and performance of the ShopperStack API using Postman.</a:t>
            </a:r>
          </a:p>
          <a:p>
            <a:r>
              <a:rPr lang="en-US" dirty="0"/>
              <a:t>Why : Ensure that the API functions correctly and reliably according to its specifications, provided in </a:t>
            </a:r>
          </a:p>
          <a:p>
            <a:pPr lvl="1"/>
            <a:r>
              <a:rPr lang="en-US" dirty="0"/>
              <a:t>Swagger Documentation present on the website. </a:t>
            </a:r>
          </a:p>
          <a:p>
            <a:r>
              <a:rPr lang="en-US" dirty="0"/>
              <a:t>Gaining practical experience with API testing tools and methodologies.</a:t>
            </a:r>
          </a:p>
          <a:p>
            <a:r>
              <a:rPr lang="en-US" dirty="0"/>
              <a:t>Understanding the process of testing and validating web services in a real-world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7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D138-0214-2978-1754-C7261CBA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1EDE-E174-E64A-285B-2C815086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ShoppersStack Website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5A54-EDCF-EFE7-96A2-69C13526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7" y="2932716"/>
            <a:ext cx="7459133" cy="3827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2B58-D21D-3EED-FE36-5AE29F78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4563533" cy="67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2639-1C72-A713-7D97-D8E63820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above data from swagger documentation to create API requests. </a:t>
            </a:r>
          </a:p>
          <a:p>
            <a:r>
              <a:rPr lang="en-US" dirty="0"/>
              <a:t>Used the response data to create responses for tests. </a:t>
            </a:r>
          </a:p>
        </p:txBody>
      </p:sp>
    </p:spTree>
    <p:extLst>
      <p:ext uri="{BB962C8B-B14F-4D97-AF65-F5344CB8AC3E}">
        <p14:creationId xmlns:p14="http://schemas.microsoft.com/office/powerpoint/2010/main" val="66764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B018-89C0-1F92-C3DD-4D8DE16D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E809-06C3-E991-C689-8EF3A8B3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DFE33-B5F9-2758-E511-EAACB6B9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234"/>
            <a:ext cx="12192000" cy="6167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8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D7BC-38E3-93CD-9F25-49CC9D96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E138-A4A7-3E81-7647-92BECD6A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6A646-E7FB-E95E-4D93-2B4CA3D6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99"/>
            <a:ext cx="11314897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51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63B6-831B-AA99-78DC-2D81A3C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7568-9FFD-2FB2-D6B0-45EC09F0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Postman used as the primary tool used for testing the ShopperStack API.</a:t>
            </a:r>
          </a:p>
          <a:p>
            <a:pPr lvl="1"/>
            <a:r>
              <a:rPr lang="en-US" dirty="0"/>
              <a:t>Postman is a popular API development and testing platform that provides a user-friendly interface for designing, testing, and debugging APIs.</a:t>
            </a:r>
          </a:p>
          <a:p>
            <a:r>
              <a:rPr lang="en-US" dirty="0"/>
              <a:t>Key features of Postman that were utilized in your testing process, such as:</a:t>
            </a:r>
          </a:p>
          <a:p>
            <a:pPr lvl="1"/>
            <a:r>
              <a:rPr lang="en-US" u="sng" dirty="0"/>
              <a:t>Creating and sending HTTP requests </a:t>
            </a:r>
            <a:r>
              <a:rPr lang="en-US" dirty="0"/>
              <a:t>(GET, POST, PUT, DELETE, etc.).</a:t>
            </a:r>
          </a:p>
          <a:p>
            <a:pPr lvl="1"/>
            <a:r>
              <a:rPr lang="en-US" dirty="0"/>
              <a:t>Writing and executing test scripts to automate validation and verification.</a:t>
            </a:r>
          </a:p>
          <a:p>
            <a:r>
              <a:rPr lang="en-US" dirty="0"/>
              <a:t>There are others features provided by postman as well, but I used only these two. </a:t>
            </a:r>
          </a:p>
        </p:txBody>
      </p:sp>
    </p:spTree>
    <p:extLst>
      <p:ext uri="{BB962C8B-B14F-4D97-AF65-F5344CB8AC3E}">
        <p14:creationId xmlns:p14="http://schemas.microsoft.com/office/powerpoint/2010/main" val="59113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60C0-7633-8320-644B-2504D903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92" y="127186"/>
            <a:ext cx="9520158" cy="1049235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3A2FB3-AC79-027C-48A3-2A6CBEB82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88060"/>
              </p:ext>
            </p:extLst>
          </p:nvPr>
        </p:nvGraphicFramePr>
        <p:xfrm>
          <a:off x="1024467" y="1811867"/>
          <a:ext cx="11040837" cy="417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08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CBCB-8CAD-46EC-F52F-AC1AFDF0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69519"/>
            <a:ext cx="9520158" cy="1049235"/>
          </a:xfrm>
        </p:spPr>
        <p:txBody>
          <a:bodyPr/>
          <a:lstStyle/>
          <a:p>
            <a:r>
              <a:rPr lang="en-US" dirty="0"/>
              <a:t>Creating HTTPS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0FB9-969F-C067-AFF7-9DFD754E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66A6A-192D-2C50-F61A-41B31DBD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754"/>
            <a:ext cx="12192000" cy="49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8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332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Palatino Linotype</vt:lpstr>
      <vt:lpstr>Gallery</vt:lpstr>
      <vt:lpstr>Webservices Project </vt:lpstr>
      <vt:lpstr>Objective</vt:lpstr>
      <vt:lpstr>Domain </vt:lpstr>
      <vt:lpstr>PowerPoint Presentation</vt:lpstr>
      <vt:lpstr>PowerPoint Presentation</vt:lpstr>
      <vt:lpstr>PowerPoint Presentation</vt:lpstr>
      <vt:lpstr>Tools and Environments</vt:lpstr>
      <vt:lpstr>Flow Chart</vt:lpstr>
      <vt:lpstr>Creating HTTPS requests</vt:lpstr>
      <vt:lpstr>Automation using pre-request script </vt:lpstr>
      <vt:lpstr>Testing using post response test</vt:lpstr>
      <vt:lpstr>Gathering data to be used in next request </vt:lpstr>
      <vt:lpstr>Chaining </vt:lpstr>
      <vt:lpstr>Automation and results</vt:lpstr>
      <vt:lpstr>PowerPoint Presentation</vt:lpstr>
      <vt:lpstr>Analysis </vt:lpstr>
      <vt:lpstr>PowerPoint Presentation</vt:lpstr>
      <vt:lpstr>Thanks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Singh</dc:creator>
  <cp:lastModifiedBy>Saurabh Singh</cp:lastModifiedBy>
  <cp:revision>1</cp:revision>
  <dcterms:created xsi:type="dcterms:W3CDTF">2024-04-14T14:35:52Z</dcterms:created>
  <dcterms:modified xsi:type="dcterms:W3CDTF">2024-04-14T17:15:20Z</dcterms:modified>
</cp:coreProperties>
</file>