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97FA-6783-7890-BBA9-81D08A4C1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FFFC1-7CE8-9E8C-A413-30450A43B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1021-1117-2517-176B-B0CD6AEB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BDC6-F3EB-7315-0E5E-A951C428C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FA08D-9FB7-875E-ACA0-A43051C8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57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D577-C716-CABA-CA72-A81E2BA6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EE63D-C4C0-E0B9-DEDC-DF681C0C5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BB0DB-E828-E31F-9DBC-3F14B148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F3EC-8284-F5EC-1BA4-314F2CE1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169A1-01E2-0683-3AD4-C62DA6FC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F5EB8-8B3D-6414-F399-810A3112E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49981-F175-2984-8547-E45F34DED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D4470-B312-8534-348E-1BD9F9BB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7D13-7335-D2FE-BFC3-2D1A02A3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6546-9681-B7F5-A2F6-DEA147C6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CF39-C2C0-DFF0-A753-54DA04CF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4695-E4BB-0031-2788-B0BCEF08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E4026-207E-4A97-810C-7FA37A1C6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8E4B9-3F91-B5A0-58A5-B4761032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EA35-0EFA-C065-252B-8DCC913C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7032-B4B2-524D-19EA-E3861C5F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23F8F-4B6E-370D-35F6-78F28587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64580-0F9B-099D-409C-9F6F7931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A388-BB53-FC2C-3A73-B993CAE1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F1387-B284-0EA5-E509-07D5F66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268B-7179-14E0-0A8E-4CE5A5C0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81D4-444F-72FE-2F91-47FB5F098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DE8F6-8FA9-20A0-C45F-10ED92723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E49D-8AC4-D07F-F11B-E4AB5A75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E2A1B-E176-A475-4D11-919D8BE6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C84A-8622-9776-2CCB-D8B352A5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F2F8-CA59-BADE-8A93-6E49E0D9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7A09-2113-2BAE-9E8B-BDC929AB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C4318-CD35-9C23-C588-B87CF5E3B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176C5-417E-93A9-4F3B-4333BFA0D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00D8E9-8FF9-C48F-B936-EB49A481B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FF298-71AE-0486-B766-3F6AE47F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16EA9-8F98-A93C-AF6F-2D404901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A3FF8-AD73-315F-943D-C6FC0074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1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711E-7D0B-7955-C27B-355AE4BED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94DFAD-AF00-64E6-08AF-B271D3AF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7FD2A-AF3B-AB86-3C02-81287CF5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89EF-E16D-A238-E348-59AB694C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0B694-D218-3DF0-C44A-06C38D7D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D89BF-BE6C-4871-20C2-5B865C8E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F9BCB-6EF0-9971-0138-AAF85656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2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489F-0BFD-DF99-844E-B3AA5E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7ABA-E1D4-E328-3FD8-A971B7B3C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4CC77-7FAD-A41E-A052-7B2EE1C9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93A6-D3A3-CBFC-E188-B2F3F636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58F00-3178-F955-8B62-48724688B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C762-10FC-D390-F073-449FF3B0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8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BB15-F5A7-EBC3-E497-EF304290A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0A5AB-BFA5-C030-42A7-92CBD17EA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163EE-3FFF-CF09-48F9-20A4D521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6F87-7259-92E4-F010-E0F69AD7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47929-1716-C38A-5563-9BF43AC9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753C-342C-9399-9461-D6EEBF50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3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53627-A949-B305-CB02-618056B6E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57B5-53CB-C09B-C54A-13F271F0A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843B2-A4C0-5CB8-719F-AF8CAEA84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F2B98-6C3C-BC13-7B3E-729013FD2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9FDB-4403-247E-0EAB-BB0E4BB81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3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15C-35C8-AC27-8260-19E30A109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83D6A-7134-1298-2965-AA9C6A389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Singh</dc:creator>
  <cp:lastModifiedBy>Saurabh Singh</cp:lastModifiedBy>
  <cp:revision>1</cp:revision>
  <dcterms:created xsi:type="dcterms:W3CDTF">2024-04-14T14:35:52Z</dcterms:created>
  <dcterms:modified xsi:type="dcterms:W3CDTF">2024-04-14T14:36:09Z</dcterms:modified>
</cp:coreProperties>
</file>