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7" r:id="rId4"/>
    <p:sldMasterId id="214748370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Roboto Medium"/>
      <p:regular r:id="rId17"/>
      <p:bold r:id="rId18"/>
      <p:italic r:id="rId19"/>
      <p:boldItalic r:id="rId20"/>
    </p:embeddedFont>
    <p:embeddedFont>
      <p:font typeface="Libre Baskerville"/>
      <p:regular r:id="rId21"/>
      <p:bold r:id="rId22"/>
      <p: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20" Type="http://schemas.openxmlformats.org/officeDocument/2006/relationships/font" Target="fonts/RobotoMedium-boldItalic.fntdata"/><Relationship Id="rId22" Type="http://schemas.openxmlformats.org/officeDocument/2006/relationships/font" Target="fonts/LibreBaskerville-bold.fntdata"/><Relationship Id="rId21" Type="http://schemas.openxmlformats.org/officeDocument/2006/relationships/font" Target="fonts/LibreBaskerville-regular.fntdata"/><Relationship Id="rId23" Type="http://schemas.openxmlformats.org/officeDocument/2006/relationships/font" Target="fonts/LibreBaskerville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RobotoMedium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RobotoMedium-italic.fntdata"/><Relationship Id="rId18" Type="http://schemas.openxmlformats.org/officeDocument/2006/relationships/font" Target="fonts/Roboto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25d477c4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325d477c4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25d477c4dc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25d477c4dc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25d477c4dc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325d477c4dc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25d477c4dc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325d477c4dc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325d477c4dc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325d477c4dc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325d477c4dc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325d477c4dc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_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/>
          <p:nvPr>
            <p:ph idx="2" type="pic"/>
          </p:nvPr>
        </p:nvSpPr>
        <p:spPr>
          <a:xfrm>
            <a:off x="125700" y="125600"/>
            <a:ext cx="8892900" cy="2452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78" name="Google Shape;178;p35"/>
          <p:cNvSpPr txBox="1"/>
          <p:nvPr>
            <p:ph type="title"/>
          </p:nvPr>
        </p:nvSpPr>
        <p:spPr>
          <a:xfrm>
            <a:off x="125700" y="2649900"/>
            <a:ext cx="5705400" cy="11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1" type="subTitle"/>
          </p:nvPr>
        </p:nvSpPr>
        <p:spPr>
          <a:xfrm>
            <a:off x="6502400" y="2649900"/>
            <a:ext cx="25161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3" type="body"/>
          </p:nvPr>
        </p:nvSpPr>
        <p:spPr>
          <a:xfrm>
            <a:off x="122125" y="4701375"/>
            <a:ext cx="2394900" cy="3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1" name="Google Shape;181;p35"/>
          <p:cNvSpPr txBox="1"/>
          <p:nvPr>
            <p:ph idx="4" type="body"/>
          </p:nvPr>
        </p:nvSpPr>
        <p:spPr>
          <a:xfrm>
            <a:off x="6628100" y="4701375"/>
            <a:ext cx="2390100" cy="3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35"/>
          <p:cNvSpPr txBox="1"/>
          <p:nvPr/>
        </p:nvSpPr>
        <p:spPr>
          <a:xfrm>
            <a:off x="7921775" y="3008400"/>
            <a:ext cx="12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orksheet">
  <p:cSld name="SECTION_HEADER_1"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36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6" name="Google Shape;186;p36"/>
          <p:cNvCxnSpPr/>
          <p:nvPr/>
        </p:nvCxnSpPr>
        <p:spPr>
          <a:xfrm>
            <a:off x="2762250" y="4827350"/>
            <a:ext cx="0" cy="31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36"/>
          <p:cNvSpPr txBox="1"/>
          <p:nvPr>
            <p:ph idx="1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88" name="Google Shape;188;p36"/>
          <p:cNvSpPr txBox="1"/>
          <p:nvPr>
            <p:ph idx="2" type="subTitle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89" name="Google Shape;189;p36"/>
          <p:cNvSpPr txBox="1"/>
          <p:nvPr>
            <p:ph type="title"/>
          </p:nvPr>
        </p:nvSpPr>
        <p:spPr>
          <a:xfrm>
            <a:off x="125700" y="125600"/>
            <a:ext cx="3314100" cy="5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6"/>
          <p:cNvSpPr txBox="1"/>
          <p:nvPr>
            <p:ph idx="3" type="subTitle"/>
          </p:nvPr>
        </p:nvSpPr>
        <p:spPr>
          <a:xfrm>
            <a:off x="5831600" y="236604"/>
            <a:ext cx="3187200" cy="36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1" name="Google Shape;191;p36"/>
          <p:cNvSpPr/>
          <p:nvPr>
            <p:ph idx="4" type="pic"/>
          </p:nvPr>
        </p:nvSpPr>
        <p:spPr>
          <a:xfrm>
            <a:off x="251400" y="2828798"/>
            <a:ext cx="1468500" cy="1872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92" name="Google Shape;192;p36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" type="tx">
  <p:cSld name="TITLE_AND_BODY">
    <p:bg>
      <p:bgPr>
        <a:solidFill>
          <a:schemeClr val="dk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7"/>
          <p:cNvSpPr/>
          <p:nvPr/>
        </p:nvSpPr>
        <p:spPr>
          <a:xfrm>
            <a:off x="125700" y="125597"/>
            <a:ext cx="3985500" cy="4575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7"/>
          <p:cNvSpPr/>
          <p:nvPr/>
        </p:nvSpPr>
        <p:spPr>
          <a:xfrm>
            <a:off x="4236800" y="125550"/>
            <a:ext cx="4782600" cy="457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7"/>
          <p:cNvSpPr txBox="1"/>
          <p:nvPr>
            <p:ph type="title"/>
          </p:nvPr>
        </p:nvSpPr>
        <p:spPr>
          <a:xfrm>
            <a:off x="4500950" y="349600"/>
            <a:ext cx="4254300" cy="14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Libre Baskerville"/>
              <a:buNone/>
              <a:defRPr sz="7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Libre Baskerville"/>
              <a:buNone/>
              <a:defRPr sz="7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Libre Baskerville"/>
              <a:buNone/>
              <a:defRPr sz="7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Libre Baskerville"/>
              <a:buNone/>
              <a:defRPr sz="7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Libre Baskerville"/>
              <a:buNone/>
              <a:defRPr sz="7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Libre Baskerville"/>
              <a:buNone/>
              <a:defRPr sz="7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Libre Baskerville"/>
              <a:buNone/>
              <a:defRPr sz="7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Libre Baskerville"/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8" name="Google Shape;198;p37"/>
          <p:cNvSpPr txBox="1"/>
          <p:nvPr>
            <p:ph idx="1" type="body"/>
          </p:nvPr>
        </p:nvSpPr>
        <p:spPr>
          <a:xfrm>
            <a:off x="4543850" y="1752125"/>
            <a:ext cx="4168500" cy="26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ibre Baskerville"/>
              <a:buChar char="●"/>
              <a:defRPr sz="2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ibre Baskerville"/>
              <a:buChar char="○"/>
              <a:defRPr sz="2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ibre Baskerville"/>
              <a:buChar char="■"/>
              <a:defRPr sz="2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ibre Baskerville"/>
              <a:buChar char="●"/>
              <a:defRPr sz="2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ibre Baskerville"/>
              <a:buChar char="○"/>
              <a:defRPr sz="2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ibre Baskerville"/>
              <a:buChar char="■"/>
              <a:defRPr sz="2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ibre Baskerville"/>
              <a:buChar char="●"/>
              <a:defRPr sz="2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ibre Baskerville"/>
              <a:buChar char="○"/>
              <a:defRPr sz="2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ibre Baskerville"/>
              <a:buChar char="■"/>
              <a:defRPr sz="2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cxnSp>
        <p:nvCxnSpPr>
          <p:cNvPr id="199" name="Google Shape;199;p37"/>
          <p:cNvCxnSpPr/>
          <p:nvPr/>
        </p:nvCxnSpPr>
        <p:spPr>
          <a:xfrm>
            <a:off x="2762250" y="4827750"/>
            <a:ext cx="0" cy="316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37"/>
          <p:cNvSpPr txBox="1"/>
          <p:nvPr>
            <p:ph idx="2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1" name="Google Shape;201;p37"/>
          <p:cNvSpPr txBox="1"/>
          <p:nvPr>
            <p:ph idx="3" type="subTitle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2" name="Google Shape;202;p37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7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TITLE_AND_TWO_COLUMNS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8"/>
          <p:cNvSpPr/>
          <p:nvPr>
            <p:ph idx="2" type="pic"/>
          </p:nvPr>
        </p:nvSpPr>
        <p:spPr>
          <a:xfrm>
            <a:off x="251400" y="2828798"/>
            <a:ext cx="1468500" cy="1872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07" name="Google Shape;207;p38"/>
          <p:cNvSpPr txBox="1"/>
          <p:nvPr>
            <p:ph type="title"/>
          </p:nvPr>
        </p:nvSpPr>
        <p:spPr>
          <a:xfrm>
            <a:off x="251400" y="1670323"/>
            <a:ext cx="14685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9pPr>
          </a:lstStyle>
          <a:p/>
        </p:txBody>
      </p:sp>
      <p:sp>
        <p:nvSpPr>
          <p:cNvPr id="208" name="Google Shape;208;p38"/>
          <p:cNvSpPr txBox="1"/>
          <p:nvPr>
            <p:ph idx="3" type="title"/>
          </p:nvPr>
        </p:nvSpPr>
        <p:spPr>
          <a:xfrm>
            <a:off x="1845500" y="1670323"/>
            <a:ext cx="14685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9pPr>
          </a:lstStyle>
          <a:p/>
        </p:txBody>
      </p:sp>
      <p:sp>
        <p:nvSpPr>
          <p:cNvPr id="209" name="Google Shape;209;p38"/>
          <p:cNvSpPr txBox="1"/>
          <p:nvPr>
            <p:ph idx="4" type="title"/>
          </p:nvPr>
        </p:nvSpPr>
        <p:spPr>
          <a:xfrm>
            <a:off x="3439600" y="1670323"/>
            <a:ext cx="14685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9pPr>
          </a:lstStyle>
          <a:p/>
        </p:txBody>
      </p:sp>
      <p:sp>
        <p:nvSpPr>
          <p:cNvPr id="210" name="Google Shape;210;p38"/>
          <p:cNvSpPr txBox="1"/>
          <p:nvPr>
            <p:ph idx="1" type="subTitle"/>
          </p:nvPr>
        </p:nvSpPr>
        <p:spPr>
          <a:xfrm>
            <a:off x="251400" y="2217823"/>
            <a:ext cx="14685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11" name="Google Shape;211;p38"/>
          <p:cNvSpPr txBox="1"/>
          <p:nvPr>
            <p:ph idx="5" type="subTitle"/>
          </p:nvPr>
        </p:nvSpPr>
        <p:spPr>
          <a:xfrm>
            <a:off x="1860124" y="2217823"/>
            <a:ext cx="14538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12" name="Google Shape;212;p38"/>
          <p:cNvSpPr txBox="1"/>
          <p:nvPr>
            <p:ph idx="6" type="subTitle"/>
          </p:nvPr>
        </p:nvSpPr>
        <p:spPr>
          <a:xfrm>
            <a:off x="3439600" y="2211623"/>
            <a:ext cx="14685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cxnSp>
        <p:nvCxnSpPr>
          <p:cNvPr id="213" name="Google Shape;213;p38"/>
          <p:cNvCxnSpPr/>
          <p:nvPr/>
        </p:nvCxnSpPr>
        <p:spPr>
          <a:xfrm>
            <a:off x="2762250" y="4827350"/>
            <a:ext cx="0" cy="31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38"/>
          <p:cNvSpPr txBox="1"/>
          <p:nvPr>
            <p:ph idx="7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15" name="Google Shape;215;p38"/>
          <p:cNvSpPr txBox="1"/>
          <p:nvPr>
            <p:ph idx="8" type="subTitle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16" name="Google Shape;216;p38"/>
          <p:cNvSpPr/>
          <p:nvPr>
            <p:ph idx="9" type="pic"/>
          </p:nvPr>
        </p:nvSpPr>
        <p:spPr>
          <a:xfrm>
            <a:off x="1845500" y="2828798"/>
            <a:ext cx="1468500" cy="1872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17" name="Google Shape;217;p38"/>
          <p:cNvSpPr/>
          <p:nvPr>
            <p:ph idx="13" type="pic"/>
          </p:nvPr>
        </p:nvSpPr>
        <p:spPr>
          <a:xfrm>
            <a:off x="3439600" y="2828798"/>
            <a:ext cx="1468500" cy="1872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18" name="Google Shape;218;p38"/>
          <p:cNvSpPr/>
          <p:nvPr>
            <p:ph idx="14" type="pic"/>
          </p:nvPr>
        </p:nvSpPr>
        <p:spPr>
          <a:xfrm>
            <a:off x="5033700" y="2828798"/>
            <a:ext cx="1468500" cy="1872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19" name="Google Shape;219;p38"/>
          <p:cNvSpPr/>
          <p:nvPr>
            <p:ph idx="15" type="pic"/>
          </p:nvPr>
        </p:nvSpPr>
        <p:spPr>
          <a:xfrm>
            <a:off x="6627800" y="2828798"/>
            <a:ext cx="1468500" cy="1872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20" name="Google Shape;220;p38"/>
          <p:cNvSpPr txBox="1"/>
          <p:nvPr>
            <p:ph idx="16" type="title"/>
          </p:nvPr>
        </p:nvSpPr>
        <p:spPr>
          <a:xfrm>
            <a:off x="5033700" y="1670323"/>
            <a:ext cx="14685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9pPr>
          </a:lstStyle>
          <a:p/>
        </p:txBody>
      </p:sp>
      <p:sp>
        <p:nvSpPr>
          <p:cNvPr id="221" name="Google Shape;221;p38"/>
          <p:cNvSpPr txBox="1"/>
          <p:nvPr>
            <p:ph idx="17" type="subTitle"/>
          </p:nvPr>
        </p:nvSpPr>
        <p:spPr>
          <a:xfrm>
            <a:off x="5033700" y="2211623"/>
            <a:ext cx="14685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22" name="Google Shape;222;p38"/>
          <p:cNvSpPr txBox="1"/>
          <p:nvPr>
            <p:ph idx="18" type="title"/>
          </p:nvPr>
        </p:nvSpPr>
        <p:spPr>
          <a:xfrm>
            <a:off x="6627800" y="1670323"/>
            <a:ext cx="14685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9pPr>
          </a:lstStyle>
          <a:p/>
        </p:txBody>
      </p:sp>
      <p:sp>
        <p:nvSpPr>
          <p:cNvPr id="223" name="Google Shape;223;p38"/>
          <p:cNvSpPr txBox="1"/>
          <p:nvPr>
            <p:ph idx="19" type="subTitle"/>
          </p:nvPr>
        </p:nvSpPr>
        <p:spPr>
          <a:xfrm>
            <a:off x="6627800" y="2211623"/>
            <a:ext cx="14685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24" name="Google Shape;224;p38"/>
          <p:cNvSpPr txBox="1"/>
          <p:nvPr>
            <p:ph idx="20" type="title"/>
          </p:nvPr>
        </p:nvSpPr>
        <p:spPr>
          <a:xfrm>
            <a:off x="125700" y="134475"/>
            <a:ext cx="7970700" cy="17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9pPr>
          </a:lstStyle>
          <a:p/>
        </p:txBody>
      </p:sp>
      <p:sp>
        <p:nvSpPr>
          <p:cNvPr id="225" name="Google Shape;225;p38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38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cussion ">
  <p:cSld name="TITLE_ONLY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9" name="Google Shape;229;p39"/>
          <p:cNvCxnSpPr/>
          <p:nvPr/>
        </p:nvCxnSpPr>
        <p:spPr>
          <a:xfrm>
            <a:off x="-27475" y="2390175"/>
            <a:ext cx="9251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39"/>
          <p:cNvCxnSpPr/>
          <p:nvPr/>
        </p:nvCxnSpPr>
        <p:spPr>
          <a:xfrm>
            <a:off x="4570800" y="-10350"/>
            <a:ext cx="0" cy="483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39"/>
          <p:cNvSpPr txBox="1"/>
          <p:nvPr>
            <p:ph idx="1" type="subTitle"/>
          </p:nvPr>
        </p:nvSpPr>
        <p:spPr>
          <a:xfrm>
            <a:off x="125700" y="125600"/>
            <a:ext cx="21405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32" name="Google Shape;232;p39"/>
          <p:cNvSpPr txBox="1"/>
          <p:nvPr>
            <p:ph idx="2" type="subTitle"/>
          </p:nvPr>
        </p:nvSpPr>
        <p:spPr>
          <a:xfrm>
            <a:off x="6875400" y="125600"/>
            <a:ext cx="21438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33" name="Google Shape;233;p39"/>
          <p:cNvSpPr txBox="1"/>
          <p:nvPr>
            <p:ph idx="3" type="subTitle"/>
          </p:nvPr>
        </p:nvSpPr>
        <p:spPr>
          <a:xfrm>
            <a:off x="6875400" y="4383975"/>
            <a:ext cx="21438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34" name="Google Shape;234;p39"/>
          <p:cNvSpPr txBox="1"/>
          <p:nvPr>
            <p:ph idx="4" type="subTitle"/>
          </p:nvPr>
        </p:nvSpPr>
        <p:spPr>
          <a:xfrm>
            <a:off x="125700" y="4383975"/>
            <a:ext cx="21405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cxnSp>
        <p:nvCxnSpPr>
          <p:cNvPr id="235" name="Google Shape;235;p39"/>
          <p:cNvCxnSpPr/>
          <p:nvPr/>
        </p:nvCxnSpPr>
        <p:spPr>
          <a:xfrm>
            <a:off x="2762250" y="4827350"/>
            <a:ext cx="0" cy="31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39"/>
          <p:cNvSpPr txBox="1"/>
          <p:nvPr>
            <p:ph idx="5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37" name="Google Shape;237;p39"/>
          <p:cNvSpPr txBox="1"/>
          <p:nvPr>
            <p:ph idx="6" type="subTitle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38" name="Google Shape;238;p39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9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cussion">
  <p:cSld name="TITLE_ONLY_1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/>
          <p:nvPr/>
        </p:nvSpPr>
        <p:spPr>
          <a:xfrm>
            <a:off x="4572000" y="2411100"/>
            <a:ext cx="4572000" cy="273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40"/>
          <p:cNvSpPr/>
          <p:nvPr/>
        </p:nvSpPr>
        <p:spPr>
          <a:xfrm>
            <a:off x="0" y="2411100"/>
            <a:ext cx="4572000" cy="273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40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40"/>
          <p:cNvSpPr/>
          <p:nvPr/>
        </p:nvSpPr>
        <p:spPr>
          <a:xfrm>
            <a:off x="4572000" y="0"/>
            <a:ext cx="4572000" cy="24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40"/>
          <p:cNvSpPr/>
          <p:nvPr/>
        </p:nvSpPr>
        <p:spPr>
          <a:xfrm>
            <a:off x="0" y="0"/>
            <a:ext cx="4572000" cy="2411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40"/>
          <p:cNvSpPr txBox="1"/>
          <p:nvPr>
            <p:ph idx="1" type="subTitle"/>
          </p:nvPr>
        </p:nvSpPr>
        <p:spPr>
          <a:xfrm>
            <a:off x="125700" y="125600"/>
            <a:ext cx="21405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47" name="Google Shape;247;p40"/>
          <p:cNvSpPr txBox="1"/>
          <p:nvPr>
            <p:ph idx="2" type="subTitle"/>
          </p:nvPr>
        </p:nvSpPr>
        <p:spPr>
          <a:xfrm>
            <a:off x="6875400" y="125600"/>
            <a:ext cx="21438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48" name="Google Shape;248;p40"/>
          <p:cNvSpPr txBox="1"/>
          <p:nvPr>
            <p:ph idx="3" type="subTitle"/>
          </p:nvPr>
        </p:nvSpPr>
        <p:spPr>
          <a:xfrm>
            <a:off x="6875400" y="4383975"/>
            <a:ext cx="21438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49" name="Google Shape;249;p40"/>
          <p:cNvSpPr txBox="1"/>
          <p:nvPr>
            <p:ph idx="4" type="subTitle"/>
          </p:nvPr>
        </p:nvSpPr>
        <p:spPr>
          <a:xfrm>
            <a:off x="125700" y="4383975"/>
            <a:ext cx="21405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cxnSp>
        <p:nvCxnSpPr>
          <p:cNvPr id="250" name="Google Shape;250;p40"/>
          <p:cNvCxnSpPr/>
          <p:nvPr/>
        </p:nvCxnSpPr>
        <p:spPr>
          <a:xfrm>
            <a:off x="2762250" y="4827350"/>
            <a:ext cx="0" cy="31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40"/>
          <p:cNvSpPr txBox="1"/>
          <p:nvPr>
            <p:ph idx="5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52" name="Google Shape;252;p40"/>
          <p:cNvSpPr txBox="1"/>
          <p:nvPr>
            <p:ph idx="6" type="subTitle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53" name="Google Shape;253;p40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40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ure Input">
  <p:cSld name="ONE_COLUMN_TEXT">
    <p:bg>
      <p:bgPr>
        <a:solidFill>
          <a:schemeClr val="dk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41"/>
          <p:cNvSpPr/>
          <p:nvPr/>
        </p:nvSpPr>
        <p:spPr>
          <a:xfrm>
            <a:off x="251400" y="1680400"/>
            <a:ext cx="1468500" cy="3021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41"/>
          <p:cNvSpPr/>
          <p:nvPr/>
        </p:nvSpPr>
        <p:spPr>
          <a:xfrm>
            <a:off x="1845500" y="1680400"/>
            <a:ext cx="1468500" cy="3021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41"/>
          <p:cNvSpPr/>
          <p:nvPr/>
        </p:nvSpPr>
        <p:spPr>
          <a:xfrm>
            <a:off x="3439600" y="1680400"/>
            <a:ext cx="1468500" cy="3021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41"/>
          <p:cNvSpPr txBox="1"/>
          <p:nvPr>
            <p:ph type="title"/>
          </p:nvPr>
        </p:nvSpPr>
        <p:spPr>
          <a:xfrm>
            <a:off x="125700" y="125600"/>
            <a:ext cx="86421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9pPr>
          </a:lstStyle>
          <a:p/>
        </p:txBody>
      </p:sp>
      <p:sp>
        <p:nvSpPr>
          <p:cNvPr id="261" name="Google Shape;261;p41"/>
          <p:cNvSpPr txBox="1"/>
          <p:nvPr>
            <p:ph idx="1" type="body"/>
          </p:nvPr>
        </p:nvSpPr>
        <p:spPr>
          <a:xfrm>
            <a:off x="323978" y="2596823"/>
            <a:ext cx="1323000" cy="185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2" name="Google Shape;262;p41"/>
          <p:cNvSpPr txBox="1"/>
          <p:nvPr>
            <p:ph idx="2" type="body"/>
          </p:nvPr>
        </p:nvSpPr>
        <p:spPr>
          <a:xfrm>
            <a:off x="1918085" y="2596782"/>
            <a:ext cx="1323300" cy="185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3" name="Google Shape;263;p41"/>
          <p:cNvSpPr txBox="1"/>
          <p:nvPr>
            <p:ph idx="3" type="body"/>
          </p:nvPr>
        </p:nvSpPr>
        <p:spPr>
          <a:xfrm>
            <a:off x="3512185" y="2596890"/>
            <a:ext cx="1323300" cy="185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264" name="Google Shape;264;p41"/>
          <p:cNvSpPr txBox="1"/>
          <p:nvPr>
            <p:ph idx="4" type="subTitle"/>
          </p:nvPr>
        </p:nvSpPr>
        <p:spPr>
          <a:xfrm>
            <a:off x="490551" y="1735531"/>
            <a:ext cx="9900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65" name="Google Shape;265;p41"/>
          <p:cNvSpPr txBox="1"/>
          <p:nvPr>
            <p:ph idx="5" type="subTitle"/>
          </p:nvPr>
        </p:nvSpPr>
        <p:spPr>
          <a:xfrm>
            <a:off x="2084677" y="1742395"/>
            <a:ext cx="9900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66" name="Google Shape;266;p41"/>
          <p:cNvSpPr txBox="1"/>
          <p:nvPr>
            <p:ph idx="6" type="subTitle"/>
          </p:nvPr>
        </p:nvSpPr>
        <p:spPr>
          <a:xfrm>
            <a:off x="3678777" y="1742612"/>
            <a:ext cx="9900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Libre Baskerville"/>
              <a:buNone/>
              <a:defRPr sz="12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Libre Baskerville"/>
              <a:buNone/>
              <a:defRPr sz="1200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Libre Baskerville"/>
              <a:buNone/>
              <a:defRPr sz="1200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Libre Baskerville"/>
              <a:buNone/>
              <a:defRPr sz="1200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Libre Baskerville"/>
              <a:buNone/>
              <a:defRPr sz="1200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Libre Baskerville"/>
              <a:buNone/>
              <a:defRPr sz="1200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Libre Baskerville"/>
              <a:buNone/>
              <a:defRPr sz="1200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Libre Baskerville"/>
              <a:buNone/>
              <a:defRPr sz="1200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Libre Baskerville"/>
              <a:buNone/>
              <a:defRPr sz="1200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cxnSp>
        <p:nvCxnSpPr>
          <p:cNvPr id="267" name="Google Shape;267;p41"/>
          <p:cNvCxnSpPr/>
          <p:nvPr/>
        </p:nvCxnSpPr>
        <p:spPr>
          <a:xfrm>
            <a:off x="2762250" y="4827750"/>
            <a:ext cx="0" cy="316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41"/>
          <p:cNvSpPr txBox="1"/>
          <p:nvPr>
            <p:ph idx="7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Google Shape;269;p41"/>
          <p:cNvSpPr txBox="1"/>
          <p:nvPr>
            <p:ph idx="8" type="subTitle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41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41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rt Stop Continue">
  <p:cSld name="ONE_COLUMN_TEXT_1_1"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42"/>
          <p:cNvSpPr/>
          <p:nvPr/>
        </p:nvSpPr>
        <p:spPr>
          <a:xfrm>
            <a:off x="4782500" y="317550"/>
            <a:ext cx="4111200" cy="13716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2"/>
          <p:cNvSpPr/>
          <p:nvPr/>
        </p:nvSpPr>
        <p:spPr>
          <a:xfrm>
            <a:off x="4782500" y="1814413"/>
            <a:ext cx="4111200" cy="1371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2"/>
          <p:cNvSpPr/>
          <p:nvPr/>
        </p:nvSpPr>
        <p:spPr>
          <a:xfrm>
            <a:off x="4782500" y="3320750"/>
            <a:ext cx="4111200" cy="138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7" name="Google Shape;277;p42"/>
          <p:cNvCxnSpPr/>
          <p:nvPr/>
        </p:nvCxnSpPr>
        <p:spPr>
          <a:xfrm>
            <a:off x="2762250" y="4827750"/>
            <a:ext cx="0" cy="31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42"/>
          <p:cNvSpPr txBox="1"/>
          <p:nvPr>
            <p:ph idx="1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79" name="Google Shape;279;p42"/>
          <p:cNvSpPr txBox="1"/>
          <p:nvPr>
            <p:ph idx="2" type="subTitle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80" name="Google Shape;280;p42"/>
          <p:cNvSpPr txBox="1"/>
          <p:nvPr>
            <p:ph idx="3" type="body"/>
          </p:nvPr>
        </p:nvSpPr>
        <p:spPr>
          <a:xfrm>
            <a:off x="5033900" y="317600"/>
            <a:ext cx="3601200" cy="13716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1" name="Google Shape;281;p42"/>
          <p:cNvSpPr txBox="1"/>
          <p:nvPr>
            <p:ph idx="4" type="body"/>
          </p:nvPr>
        </p:nvSpPr>
        <p:spPr>
          <a:xfrm>
            <a:off x="5033900" y="1819175"/>
            <a:ext cx="3601200" cy="13716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2" name="Google Shape;282;p42"/>
          <p:cNvSpPr txBox="1"/>
          <p:nvPr>
            <p:ph idx="5" type="body"/>
          </p:nvPr>
        </p:nvSpPr>
        <p:spPr>
          <a:xfrm>
            <a:off x="5033900" y="3320750"/>
            <a:ext cx="3601200" cy="13806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3" name="Google Shape;283;p42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42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s">
  <p:cSld name="ONE_COLUMN_TEXT_1_1_1">
    <p:bg>
      <p:bgPr>
        <a:solidFill>
          <a:schemeClr val="lt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>
            <p:ph type="title"/>
          </p:nvPr>
        </p:nvSpPr>
        <p:spPr>
          <a:xfrm>
            <a:off x="125700" y="134475"/>
            <a:ext cx="2517000" cy="17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9pPr>
          </a:lstStyle>
          <a:p/>
        </p:txBody>
      </p:sp>
      <p:sp>
        <p:nvSpPr>
          <p:cNvPr id="287" name="Google Shape;287;p43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8" name="Google Shape;288;p43"/>
          <p:cNvCxnSpPr/>
          <p:nvPr/>
        </p:nvCxnSpPr>
        <p:spPr>
          <a:xfrm>
            <a:off x="2762250" y="4827750"/>
            <a:ext cx="0" cy="31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" name="Google Shape;289;p43"/>
          <p:cNvSpPr txBox="1"/>
          <p:nvPr>
            <p:ph idx="1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90" name="Google Shape;290;p43"/>
          <p:cNvSpPr txBox="1"/>
          <p:nvPr>
            <p:ph idx="2" type="subTitle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91" name="Google Shape;291;p43"/>
          <p:cNvSpPr/>
          <p:nvPr/>
        </p:nvSpPr>
        <p:spPr>
          <a:xfrm>
            <a:off x="3314045" y="288600"/>
            <a:ext cx="2391300" cy="137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3"/>
          <p:cNvSpPr/>
          <p:nvPr/>
        </p:nvSpPr>
        <p:spPr>
          <a:xfrm>
            <a:off x="3314045" y="1808910"/>
            <a:ext cx="2391300" cy="137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3"/>
          <p:cNvSpPr/>
          <p:nvPr/>
        </p:nvSpPr>
        <p:spPr>
          <a:xfrm>
            <a:off x="3314000" y="3329144"/>
            <a:ext cx="2391300" cy="137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3"/>
          <p:cNvSpPr/>
          <p:nvPr/>
        </p:nvSpPr>
        <p:spPr>
          <a:xfrm>
            <a:off x="6502495" y="288450"/>
            <a:ext cx="2391300" cy="137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3"/>
          <p:cNvSpPr/>
          <p:nvPr/>
        </p:nvSpPr>
        <p:spPr>
          <a:xfrm>
            <a:off x="6502495" y="1808760"/>
            <a:ext cx="2391300" cy="137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3"/>
          <p:cNvSpPr/>
          <p:nvPr/>
        </p:nvSpPr>
        <p:spPr>
          <a:xfrm>
            <a:off x="6502450" y="3328994"/>
            <a:ext cx="2391300" cy="13716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3"/>
          <p:cNvSpPr txBox="1"/>
          <p:nvPr/>
        </p:nvSpPr>
        <p:spPr>
          <a:xfrm>
            <a:off x="2642663" y="288600"/>
            <a:ext cx="671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endParaRPr sz="3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98" name="Google Shape;298;p43"/>
          <p:cNvSpPr txBox="1"/>
          <p:nvPr/>
        </p:nvSpPr>
        <p:spPr>
          <a:xfrm>
            <a:off x="2642663" y="1808910"/>
            <a:ext cx="671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 sz="3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99" name="Google Shape;299;p43"/>
          <p:cNvSpPr txBox="1"/>
          <p:nvPr/>
        </p:nvSpPr>
        <p:spPr>
          <a:xfrm>
            <a:off x="2642600" y="3329144"/>
            <a:ext cx="671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</a:t>
            </a:r>
            <a:endParaRPr sz="3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0" name="Google Shape;300;p43"/>
          <p:cNvSpPr txBox="1"/>
          <p:nvPr/>
        </p:nvSpPr>
        <p:spPr>
          <a:xfrm>
            <a:off x="5831163" y="288450"/>
            <a:ext cx="671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</a:t>
            </a:r>
            <a:endParaRPr sz="3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1" name="Google Shape;301;p43"/>
          <p:cNvSpPr txBox="1"/>
          <p:nvPr/>
        </p:nvSpPr>
        <p:spPr>
          <a:xfrm>
            <a:off x="5831163" y="1808760"/>
            <a:ext cx="671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</a:t>
            </a:r>
            <a:endParaRPr sz="3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2" name="Google Shape;302;p43"/>
          <p:cNvSpPr txBox="1"/>
          <p:nvPr/>
        </p:nvSpPr>
        <p:spPr>
          <a:xfrm>
            <a:off x="5831100" y="3328994"/>
            <a:ext cx="671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6	</a:t>
            </a:r>
            <a:endParaRPr sz="3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3" name="Google Shape;303;p43"/>
          <p:cNvSpPr txBox="1"/>
          <p:nvPr>
            <p:ph idx="3" type="body"/>
          </p:nvPr>
        </p:nvSpPr>
        <p:spPr>
          <a:xfrm>
            <a:off x="3314000" y="288600"/>
            <a:ext cx="23913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4" name="Google Shape;304;p43"/>
          <p:cNvSpPr txBox="1"/>
          <p:nvPr>
            <p:ph idx="4" type="body"/>
          </p:nvPr>
        </p:nvSpPr>
        <p:spPr>
          <a:xfrm>
            <a:off x="3314050" y="1808985"/>
            <a:ext cx="23913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5" name="Google Shape;305;p43"/>
          <p:cNvSpPr txBox="1"/>
          <p:nvPr>
            <p:ph idx="5" type="body"/>
          </p:nvPr>
        </p:nvSpPr>
        <p:spPr>
          <a:xfrm>
            <a:off x="6502500" y="288300"/>
            <a:ext cx="23913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6" name="Google Shape;306;p43"/>
          <p:cNvSpPr txBox="1"/>
          <p:nvPr>
            <p:ph idx="6" type="body"/>
          </p:nvPr>
        </p:nvSpPr>
        <p:spPr>
          <a:xfrm>
            <a:off x="6502450" y="1808835"/>
            <a:ext cx="23913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7" name="Google Shape;307;p43"/>
          <p:cNvSpPr txBox="1"/>
          <p:nvPr>
            <p:ph idx="7" type="body"/>
          </p:nvPr>
        </p:nvSpPr>
        <p:spPr>
          <a:xfrm>
            <a:off x="3314000" y="3329144"/>
            <a:ext cx="23913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8" name="Google Shape;308;p43"/>
          <p:cNvSpPr txBox="1"/>
          <p:nvPr>
            <p:ph idx="8" type="body"/>
          </p:nvPr>
        </p:nvSpPr>
        <p:spPr>
          <a:xfrm>
            <a:off x="6502450" y="3328994"/>
            <a:ext cx="23913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9" name="Google Shape;309;p43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43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Summary">
  <p:cSld name="CUSTOM_7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/>
          <p:nvPr>
            <p:ph idx="2" type="pic"/>
          </p:nvPr>
        </p:nvSpPr>
        <p:spPr>
          <a:xfrm>
            <a:off x="3822106" y="0"/>
            <a:ext cx="532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13" name="Google Shape;313;p44"/>
          <p:cNvSpPr txBox="1"/>
          <p:nvPr>
            <p:ph type="title"/>
          </p:nvPr>
        </p:nvSpPr>
        <p:spPr>
          <a:xfrm>
            <a:off x="125700" y="134475"/>
            <a:ext cx="4111200" cy="17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9pPr>
          </a:lstStyle>
          <a:p/>
        </p:txBody>
      </p:sp>
      <p:sp>
        <p:nvSpPr>
          <p:cNvPr id="314" name="Google Shape;314;p44"/>
          <p:cNvSpPr txBox="1"/>
          <p:nvPr>
            <p:ph idx="1" type="body"/>
          </p:nvPr>
        </p:nvSpPr>
        <p:spPr>
          <a:xfrm>
            <a:off x="251400" y="2985775"/>
            <a:ext cx="3570900" cy="15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 Graph">
  <p:cSld name="CUSTOM_5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45"/>
          <p:cNvSpPr txBox="1"/>
          <p:nvPr>
            <p:ph idx="1" type="subTitle"/>
          </p:nvPr>
        </p:nvSpPr>
        <p:spPr>
          <a:xfrm>
            <a:off x="125700" y="125592"/>
            <a:ext cx="2140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18" name="Google Shape;318;p45"/>
          <p:cNvSpPr txBox="1"/>
          <p:nvPr>
            <p:ph idx="2" type="body"/>
          </p:nvPr>
        </p:nvSpPr>
        <p:spPr>
          <a:xfrm>
            <a:off x="125600" y="530600"/>
            <a:ext cx="4782600" cy="10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9" name="Google Shape;319;p45"/>
          <p:cNvSpPr txBox="1"/>
          <p:nvPr>
            <p:ph type="title"/>
          </p:nvPr>
        </p:nvSpPr>
        <p:spPr>
          <a:xfrm>
            <a:off x="6355500" y="125600"/>
            <a:ext cx="2662800" cy="13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1pPr>
            <a:lvl2pPr lvl="1" algn="r">
              <a:spcBef>
                <a:spcPts val="0"/>
              </a:spcBef>
              <a:spcAft>
                <a:spcPts val="0"/>
              </a:spcAft>
              <a:buSzPts val="7200"/>
              <a:buFont typeface="Libre Baskerville"/>
              <a:buNone/>
              <a:defRPr b="1" sz="7200"/>
            </a:lvl2pPr>
            <a:lvl3pPr lvl="2" algn="r">
              <a:spcBef>
                <a:spcPts val="0"/>
              </a:spcBef>
              <a:spcAft>
                <a:spcPts val="0"/>
              </a:spcAft>
              <a:buSzPts val="7200"/>
              <a:buFont typeface="Libre Baskerville"/>
              <a:buNone/>
              <a:defRPr b="1" sz="7200"/>
            </a:lvl3pPr>
            <a:lvl4pPr lvl="3" algn="r">
              <a:spcBef>
                <a:spcPts val="0"/>
              </a:spcBef>
              <a:spcAft>
                <a:spcPts val="0"/>
              </a:spcAft>
              <a:buSzPts val="7200"/>
              <a:buFont typeface="Libre Baskerville"/>
              <a:buNone/>
              <a:defRPr b="1" sz="7200"/>
            </a:lvl4pPr>
            <a:lvl5pPr lvl="4" algn="r">
              <a:spcBef>
                <a:spcPts val="0"/>
              </a:spcBef>
              <a:spcAft>
                <a:spcPts val="0"/>
              </a:spcAft>
              <a:buSzPts val="7200"/>
              <a:buFont typeface="Libre Baskerville"/>
              <a:buNone/>
              <a:defRPr b="1" sz="7200"/>
            </a:lvl5pPr>
            <a:lvl6pPr lvl="5" algn="r">
              <a:spcBef>
                <a:spcPts val="0"/>
              </a:spcBef>
              <a:spcAft>
                <a:spcPts val="0"/>
              </a:spcAft>
              <a:buSzPts val="7200"/>
              <a:buFont typeface="Libre Baskerville"/>
              <a:buNone/>
              <a:defRPr b="1" sz="7200"/>
            </a:lvl6pPr>
            <a:lvl7pPr lvl="6" algn="r">
              <a:spcBef>
                <a:spcPts val="0"/>
              </a:spcBef>
              <a:spcAft>
                <a:spcPts val="0"/>
              </a:spcAft>
              <a:buSzPts val="7200"/>
              <a:buFont typeface="Libre Baskerville"/>
              <a:buNone/>
              <a:defRPr b="1" sz="7200"/>
            </a:lvl7pPr>
            <a:lvl8pPr lvl="7" algn="r">
              <a:spcBef>
                <a:spcPts val="0"/>
              </a:spcBef>
              <a:spcAft>
                <a:spcPts val="0"/>
              </a:spcAft>
              <a:buSzPts val="7200"/>
              <a:buFont typeface="Libre Baskerville"/>
              <a:buNone/>
              <a:defRPr b="1" sz="7200"/>
            </a:lvl8pPr>
            <a:lvl9pPr lvl="8" algn="r">
              <a:spcBef>
                <a:spcPts val="0"/>
              </a:spcBef>
              <a:spcAft>
                <a:spcPts val="0"/>
              </a:spcAft>
              <a:buSzPts val="7200"/>
              <a:buFont typeface="Libre Baskerville"/>
              <a:buNone/>
              <a:defRPr b="1" sz="7200"/>
            </a:lvl9pPr>
          </a:lstStyle>
          <a:p/>
        </p:txBody>
      </p:sp>
      <p:cxnSp>
        <p:nvCxnSpPr>
          <p:cNvPr id="320" name="Google Shape;320;p45"/>
          <p:cNvCxnSpPr/>
          <p:nvPr/>
        </p:nvCxnSpPr>
        <p:spPr>
          <a:xfrm>
            <a:off x="2762250" y="4827350"/>
            <a:ext cx="0" cy="31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45"/>
          <p:cNvSpPr txBox="1"/>
          <p:nvPr>
            <p:ph idx="3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22" name="Google Shape;322;p45"/>
          <p:cNvSpPr txBox="1"/>
          <p:nvPr>
            <p:ph idx="4" type="subTitle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23" name="Google Shape;323;p45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45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CAPTION_ONLY">
    <p:bg>
      <p:bgPr>
        <a:solidFill>
          <a:schemeClr val="dk1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"/>
          <p:cNvSpPr/>
          <p:nvPr/>
        </p:nvSpPr>
        <p:spPr>
          <a:xfrm>
            <a:off x="845375" y="0"/>
            <a:ext cx="5352900" cy="4829700"/>
          </a:xfrm>
          <a:prstGeom prst="roundRect">
            <a:avLst>
              <a:gd fmla="val 11511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3030"/>
              </a:solidFill>
            </a:endParaRPr>
          </a:p>
        </p:txBody>
      </p:sp>
      <p:sp>
        <p:nvSpPr>
          <p:cNvPr id="327" name="Google Shape;327;p46"/>
          <p:cNvSpPr/>
          <p:nvPr/>
        </p:nvSpPr>
        <p:spPr>
          <a:xfrm>
            <a:off x="0" y="0"/>
            <a:ext cx="2762400" cy="51435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3030"/>
              </a:solidFill>
            </a:endParaRPr>
          </a:p>
        </p:txBody>
      </p:sp>
      <p:sp>
        <p:nvSpPr>
          <p:cNvPr id="328" name="Google Shape;328;p46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46"/>
          <p:cNvSpPr txBox="1"/>
          <p:nvPr>
            <p:ph type="title"/>
          </p:nvPr>
        </p:nvSpPr>
        <p:spPr>
          <a:xfrm>
            <a:off x="125700" y="125600"/>
            <a:ext cx="2391300" cy="16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0" name="Google Shape;330;p46"/>
          <p:cNvSpPr txBox="1"/>
          <p:nvPr>
            <p:ph idx="1" type="subTitle"/>
          </p:nvPr>
        </p:nvSpPr>
        <p:spPr>
          <a:xfrm>
            <a:off x="2963075" y="132492"/>
            <a:ext cx="2140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31" name="Google Shape;331;p46"/>
          <p:cNvSpPr txBox="1"/>
          <p:nvPr>
            <p:ph idx="2" type="subTitle"/>
          </p:nvPr>
        </p:nvSpPr>
        <p:spPr>
          <a:xfrm>
            <a:off x="6502400" y="125600"/>
            <a:ext cx="2140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2" name="Google Shape;332;p46"/>
          <p:cNvSpPr txBox="1"/>
          <p:nvPr>
            <p:ph idx="3" type="body"/>
          </p:nvPr>
        </p:nvSpPr>
        <p:spPr>
          <a:xfrm>
            <a:off x="2963075" y="773325"/>
            <a:ext cx="2742300" cy="25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3" name="Google Shape;333;p46"/>
          <p:cNvSpPr txBox="1"/>
          <p:nvPr>
            <p:ph idx="4" type="body"/>
          </p:nvPr>
        </p:nvSpPr>
        <p:spPr>
          <a:xfrm>
            <a:off x="6502400" y="773325"/>
            <a:ext cx="2515800" cy="25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334" name="Google Shape;334;p46"/>
          <p:cNvCxnSpPr/>
          <p:nvPr/>
        </p:nvCxnSpPr>
        <p:spPr>
          <a:xfrm>
            <a:off x="2762250" y="4827750"/>
            <a:ext cx="0" cy="316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46"/>
          <p:cNvSpPr txBox="1"/>
          <p:nvPr>
            <p:ph idx="5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6" name="Google Shape;336;p46"/>
          <p:cNvSpPr txBox="1"/>
          <p:nvPr>
            <p:ph idx="6" type="subTitle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7" name="Google Shape;337;p46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46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&amp; Photo">
  <p:cSld name="CUSTOM_3">
    <p:bg>
      <p:bgPr>
        <a:solidFill>
          <a:schemeClr val="dk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47"/>
          <p:cNvSpPr txBox="1"/>
          <p:nvPr>
            <p:ph type="title"/>
          </p:nvPr>
        </p:nvSpPr>
        <p:spPr>
          <a:xfrm>
            <a:off x="125700" y="125600"/>
            <a:ext cx="4580100" cy="16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2" name="Google Shape;342;p47"/>
          <p:cNvSpPr/>
          <p:nvPr/>
        </p:nvSpPr>
        <p:spPr>
          <a:xfrm>
            <a:off x="125700" y="2379075"/>
            <a:ext cx="4782600" cy="2322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3" name="Google Shape;343;p47"/>
          <p:cNvSpPr/>
          <p:nvPr>
            <p:ph idx="2" type="pic"/>
          </p:nvPr>
        </p:nvSpPr>
        <p:spPr>
          <a:xfrm>
            <a:off x="5033900" y="125600"/>
            <a:ext cx="3984300" cy="4575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4" name="Google Shape;344;p47"/>
          <p:cNvSpPr txBox="1"/>
          <p:nvPr>
            <p:ph idx="1" type="subTitle"/>
          </p:nvPr>
        </p:nvSpPr>
        <p:spPr>
          <a:xfrm>
            <a:off x="251400" y="2512475"/>
            <a:ext cx="2140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45" name="Google Shape;345;p47"/>
          <p:cNvSpPr txBox="1"/>
          <p:nvPr>
            <p:ph idx="3" type="body"/>
          </p:nvPr>
        </p:nvSpPr>
        <p:spPr>
          <a:xfrm>
            <a:off x="251400" y="3003175"/>
            <a:ext cx="4454400" cy="15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346" name="Google Shape;346;p47"/>
          <p:cNvCxnSpPr/>
          <p:nvPr/>
        </p:nvCxnSpPr>
        <p:spPr>
          <a:xfrm>
            <a:off x="2762250" y="4827750"/>
            <a:ext cx="0" cy="316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p47"/>
          <p:cNvSpPr txBox="1"/>
          <p:nvPr>
            <p:ph idx="4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8" name="Google Shape;348;p47"/>
          <p:cNvSpPr txBox="1"/>
          <p:nvPr>
            <p:ph idx="5" type="subTitle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9" name="Google Shape;349;p47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47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&amp; Photo">
  <p:cSld name="CUSTOM_3_1">
    <p:bg>
      <p:bgPr>
        <a:solidFill>
          <a:schemeClr val="lt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8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48"/>
          <p:cNvSpPr txBox="1"/>
          <p:nvPr>
            <p:ph type="title"/>
          </p:nvPr>
        </p:nvSpPr>
        <p:spPr>
          <a:xfrm>
            <a:off x="125700" y="125600"/>
            <a:ext cx="4580100" cy="16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54" name="Google Shape;354;p48"/>
          <p:cNvSpPr/>
          <p:nvPr>
            <p:ph idx="2" type="pic"/>
          </p:nvPr>
        </p:nvSpPr>
        <p:spPr>
          <a:xfrm>
            <a:off x="5033900" y="125600"/>
            <a:ext cx="3984300" cy="4575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55" name="Google Shape;355;p48"/>
          <p:cNvSpPr txBox="1"/>
          <p:nvPr>
            <p:ph idx="1" type="subTitle"/>
          </p:nvPr>
        </p:nvSpPr>
        <p:spPr>
          <a:xfrm>
            <a:off x="251400" y="2512475"/>
            <a:ext cx="2140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6" name="Google Shape;356;p48"/>
          <p:cNvSpPr txBox="1"/>
          <p:nvPr>
            <p:ph idx="3" type="body"/>
          </p:nvPr>
        </p:nvSpPr>
        <p:spPr>
          <a:xfrm>
            <a:off x="251400" y="3003175"/>
            <a:ext cx="4454400" cy="15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357" name="Google Shape;357;p48"/>
          <p:cNvCxnSpPr/>
          <p:nvPr/>
        </p:nvCxnSpPr>
        <p:spPr>
          <a:xfrm>
            <a:off x="2762250" y="4827750"/>
            <a:ext cx="0" cy="31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48"/>
          <p:cNvSpPr txBox="1"/>
          <p:nvPr>
            <p:ph idx="4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59" name="Google Shape;359;p48"/>
          <p:cNvSpPr txBox="1"/>
          <p:nvPr>
            <p:ph idx="5" type="subTitle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60" name="Google Shape;360;p48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48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r Chart">
  <p:cSld name="BIG_NUMBER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9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49"/>
          <p:cNvSpPr txBox="1"/>
          <p:nvPr>
            <p:ph type="title"/>
          </p:nvPr>
        </p:nvSpPr>
        <p:spPr>
          <a:xfrm>
            <a:off x="122600" y="125600"/>
            <a:ext cx="5708400" cy="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9pPr>
          </a:lstStyle>
          <a:p/>
        </p:txBody>
      </p:sp>
      <p:cxnSp>
        <p:nvCxnSpPr>
          <p:cNvPr id="365" name="Google Shape;365;p49"/>
          <p:cNvCxnSpPr/>
          <p:nvPr/>
        </p:nvCxnSpPr>
        <p:spPr>
          <a:xfrm>
            <a:off x="2762250" y="4827350"/>
            <a:ext cx="0" cy="31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49"/>
          <p:cNvSpPr txBox="1"/>
          <p:nvPr>
            <p:ph idx="1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67" name="Google Shape;367;p49"/>
          <p:cNvSpPr txBox="1"/>
          <p:nvPr>
            <p:ph idx="2" type="subTitle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68" name="Google Shape;368;p49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49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sk Timeline">
  <p:cSld name="BIG_NUMBER_4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0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2" name="Google Shape;372;p50"/>
          <p:cNvCxnSpPr/>
          <p:nvPr/>
        </p:nvCxnSpPr>
        <p:spPr>
          <a:xfrm>
            <a:off x="2642715" y="1649025"/>
            <a:ext cx="6251100" cy="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50"/>
          <p:cNvCxnSpPr/>
          <p:nvPr/>
        </p:nvCxnSpPr>
        <p:spPr>
          <a:xfrm>
            <a:off x="2642600" y="3661125"/>
            <a:ext cx="6251100" cy="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50"/>
          <p:cNvCxnSpPr/>
          <p:nvPr/>
        </p:nvCxnSpPr>
        <p:spPr>
          <a:xfrm>
            <a:off x="2642830" y="2327925"/>
            <a:ext cx="6251100" cy="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50"/>
          <p:cNvCxnSpPr/>
          <p:nvPr/>
        </p:nvCxnSpPr>
        <p:spPr>
          <a:xfrm>
            <a:off x="2642830" y="3006825"/>
            <a:ext cx="6251100" cy="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50"/>
          <p:cNvCxnSpPr/>
          <p:nvPr/>
        </p:nvCxnSpPr>
        <p:spPr>
          <a:xfrm>
            <a:off x="2642830" y="4364625"/>
            <a:ext cx="6251100" cy="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7" name="Google Shape;377;p50"/>
          <p:cNvSpPr txBox="1"/>
          <p:nvPr>
            <p:ph type="title"/>
          </p:nvPr>
        </p:nvSpPr>
        <p:spPr>
          <a:xfrm>
            <a:off x="122600" y="125600"/>
            <a:ext cx="5708400" cy="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9pPr>
          </a:lstStyle>
          <a:p/>
        </p:txBody>
      </p:sp>
      <p:cxnSp>
        <p:nvCxnSpPr>
          <p:cNvPr id="378" name="Google Shape;378;p50"/>
          <p:cNvCxnSpPr/>
          <p:nvPr/>
        </p:nvCxnSpPr>
        <p:spPr>
          <a:xfrm>
            <a:off x="2762250" y="4827350"/>
            <a:ext cx="0" cy="31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9" name="Google Shape;379;p50"/>
          <p:cNvSpPr txBox="1"/>
          <p:nvPr>
            <p:ph idx="1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80" name="Google Shape;380;p50"/>
          <p:cNvSpPr txBox="1"/>
          <p:nvPr>
            <p:ph idx="2" type="subTitle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81" name="Google Shape;381;p50"/>
          <p:cNvSpPr/>
          <p:nvPr>
            <p:ph idx="3" type="pic"/>
          </p:nvPr>
        </p:nvSpPr>
        <p:spPr>
          <a:xfrm>
            <a:off x="1942950" y="1369100"/>
            <a:ext cx="573900" cy="570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82" name="Google Shape;382;p50"/>
          <p:cNvSpPr txBox="1"/>
          <p:nvPr>
            <p:ph idx="4" type="title"/>
          </p:nvPr>
        </p:nvSpPr>
        <p:spPr>
          <a:xfrm>
            <a:off x="251400" y="1487175"/>
            <a:ext cx="1593900" cy="1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83" name="Google Shape;383;p50"/>
          <p:cNvSpPr txBox="1"/>
          <p:nvPr>
            <p:ph idx="5" type="subTitle"/>
          </p:nvPr>
        </p:nvSpPr>
        <p:spPr>
          <a:xfrm>
            <a:off x="251509" y="1663525"/>
            <a:ext cx="1593900" cy="1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84" name="Google Shape;384;p50"/>
          <p:cNvSpPr/>
          <p:nvPr>
            <p:ph idx="6" type="pic"/>
          </p:nvPr>
        </p:nvSpPr>
        <p:spPr>
          <a:xfrm>
            <a:off x="1943050" y="3402238"/>
            <a:ext cx="573900" cy="570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85" name="Google Shape;385;p50"/>
          <p:cNvSpPr txBox="1"/>
          <p:nvPr>
            <p:ph idx="7" type="title"/>
          </p:nvPr>
        </p:nvSpPr>
        <p:spPr>
          <a:xfrm>
            <a:off x="251500" y="2163700"/>
            <a:ext cx="1593900" cy="1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86" name="Google Shape;386;p50"/>
          <p:cNvSpPr txBox="1"/>
          <p:nvPr>
            <p:ph idx="8" type="subTitle"/>
          </p:nvPr>
        </p:nvSpPr>
        <p:spPr>
          <a:xfrm>
            <a:off x="251609" y="2340050"/>
            <a:ext cx="1593900" cy="1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87" name="Google Shape;387;p50"/>
          <p:cNvSpPr/>
          <p:nvPr>
            <p:ph idx="9" type="pic"/>
          </p:nvPr>
        </p:nvSpPr>
        <p:spPr>
          <a:xfrm>
            <a:off x="1942950" y="2724525"/>
            <a:ext cx="573900" cy="570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88" name="Google Shape;388;p50"/>
          <p:cNvSpPr txBox="1"/>
          <p:nvPr>
            <p:ph idx="13" type="title"/>
          </p:nvPr>
        </p:nvSpPr>
        <p:spPr>
          <a:xfrm>
            <a:off x="251400" y="2842600"/>
            <a:ext cx="1593900" cy="1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89" name="Google Shape;389;p50"/>
          <p:cNvSpPr txBox="1"/>
          <p:nvPr>
            <p:ph idx="14" type="subTitle"/>
          </p:nvPr>
        </p:nvSpPr>
        <p:spPr>
          <a:xfrm>
            <a:off x="251509" y="3018950"/>
            <a:ext cx="1593900" cy="1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90" name="Google Shape;390;p50"/>
          <p:cNvSpPr/>
          <p:nvPr>
            <p:ph idx="15" type="pic"/>
          </p:nvPr>
        </p:nvSpPr>
        <p:spPr>
          <a:xfrm>
            <a:off x="1942950" y="2046800"/>
            <a:ext cx="573900" cy="570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91" name="Google Shape;391;p50"/>
          <p:cNvSpPr txBox="1"/>
          <p:nvPr>
            <p:ph idx="16" type="title"/>
          </p:nvPr>
        </p:nvSpPr>
        <p:spPr>
          <a:xfrm>
            <a:off x="251400" y="3520313"/>
            <a:ext cx="1593900" cy="1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92" name="Google Shape;392;p50"/>
          <p:cNvSpPr txBox="1"/>
          <p:nvPr>
            <p:ph idx="17" type="subTitle"/>
          </p:nvPr>
        </p:nvSpPr>
        <p:spPr>
          <a:xfrm>
            <a:off x="251509" y="3696663"/>
            <a:ext cx="1593900" cy="1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93" name="Google Shape;393;p50"/>
          <p:cNvSpPr/>
          <p:nvPr>
            <p:ph idx="18" type="pic"/>
          </p:nvPr>
        </p:nvSpPr>
        <p:spPr>
          <a:xfrm>
            <a:off x="1942950" y="4079938"/>
            <a:ext cx="573900" cy="570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94" name="Google Shape;394;p50"/>
          <p:cNvSpPr txBox="1"/>
          <p:nvPr>
            <p:ph idx="19" type="title"/>
          </p:nvPr>
        </p:nvSpPr>
        <p:spPr>
          <a:xfrm>
            <a:off x="251400" y="4198013"/>
            <a:ext cx="1593900" cy="1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95" name="Google Shape;395;p50"/>
          <p:cNvSpPr txBox="1"/>
          <p:nvPr>
            <p:ph idx="20" type="subTitle"/>
          </p:nvPr>
        </p:nvSpPr>
        <p:spPr>
          <a:xfrm>
            <a:off x="251509" y="4374363"/>
            <a:ext cx="1593900" cy="1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96" name="Google Shape;396;p50"/>
          <p:cNvSpPr txBox="1"/>
          <p:nvPr/>
        </p:nvSpPr>
        <p:spPr>
          <a:xfrm>
            <a:off x="251821" y="882063"/>
            <a:ext cx="143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Role</a:t>
            </a:r>
            <a:endParaRPr sz="10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97" name="Google Shape;397;p50"/>
          <p:cNvSpPr txBox="1"/>
          <p:nvPr>
            <p:ph idx="21" type="subTitle"/>
          </p:nvPr>
        </p:nvSpPr>
        <p:spPr>
          <a:xfrm>
            <a:off x="2642750" y="845050"/>
            <a:ext cx="20847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98" name="Google Shape;398;p50"/>
          <p:cNvSpPr txBox="1"/>
          <p:nvPr>
            <p:ph idx="22" type="subTitle"/>
          </p:nvPr>
        </p:nvSpPr>
        <p:spPr>
          <a:xfrm>
            <a:off x="4727700" y="845050"/>
            <a:ext cx="20847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99" name="Google Shape;399;p50"/>
          <p:cNvSpPr txBox="1"/>
          <p:nvPr>
            <p:ph idx="23" type="subTitle"/>
          </p:nvPr>
        </p:nvSpPr>
        <p:spPr>
          <a:xfrm>
            <a:off x="6810250" y="845050"/>
            <a:ext cx="20847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cxnSp>
        <p:nvCxnSpPr>
          <p:cNvPr id="400" name="Google Shape;400;p50"/>
          <p:cNvCxnSpPr/>
          <p:nvPr/>
        </p:nvCxnSpPr>
        <p:spPr>
          <a:xfrm>
            <a:off x="251600" y="1244250"/>
            <a:ext cx="8642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50"/>
          <p:cNvSpPr txBox="1"/>
          <p:nvPr>
            <p:ph idx="24" type="subTitle"/>
          </p:nvPr>
        </p:nvSpPr>
        <p:spPr>
          <a:xfrm>
            <a:off x="251400" y="847950"/>
            <a:ext cx="2391300" cy="3963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402" name="Google Shape;402;p50"/>
          <p:cNvCxnSpPr/>
          <p:nvPr/>
        </p:nvCxnSpPr>
        <p:spPr>
          <a:xfrm>
            <a:off x="4726475" y="845038"/>
            <a:ext cx="0" cy="39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50"/>
          <p:cNvCxnSpPr/>
          <p:nvPr/>
        </p:nvCxnSpPr>
        <p:spPr>
          <a:xfrm>
            <a:off x="6810250" y="855063"/>
            <a:ext cx="0" cy="39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4" name="Google Shape;404;p50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50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ope">
  <p:cSld name="BIG_NUMBER_3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1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51"/>
          <p:cNvSpPr txBox="1"/>
          <p:nvPr>
            <p:ph type="title"/>
          </p:nvPr>
        </p:nvSpPr>
        <p:spPr>
          <a:xfrm>
            <a:off x="2642600" y="1021700"/>
            <a:ext cx="3859800" cy="278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9pPr>
          </a:lstStyle>
          <a:p/>
        </p:txBody>
      </p:sp>
      <p:cxnSp>
        <p:nvCxnSpPr>
          <p:cNvPr id="409" name="Google Shape;409;p51"/>
          <p:cNvCxnSpPr/>
          <p:nvPr/>
        </p:nvCxnSpPr>
        <p:spPr>
          <a:xfrm>
            <a:off x="2762250" y="4827350"/>
            <a:ext cx="0" cy="31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Google Shape;410;p51"/>
          <p:cNvSpPr txBox="1"/>
          <p:nvPr>
            <p:ph idx="1" type="subTitle"/>
          </p:nvPr>
        </p:nvSpPr>
        <p:spPr>
          <a:xfrm>
            <a:off x="25255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11" name="Google Shape;411;p51"/>
          <p:cNvSpPr txBox="1"/>
          <p:nvPr>
            <p:ph idx="2" type="subTitle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12" name="Google Shape;412;p51"/>
          <p:cNvSpPr/>
          <p:nvPr/>
        </p:nvSpPr>
        <p:spPr>
          <a:xfrm>
            <a:off x="2642600" y="1021650"/>
            <a:ext cx="3859800" cy="278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51"/>
          <p:cNvSpPr/>
          <p:nvPr/>
        </p:nvSpPr>
        <p:spPr>
          <a:xfrm>
            <a:off x="251400" y="1021650"/>
            <a:ext cx="2265600" cy="840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51"/>
          <p:cNvSpPr/>
          <p:nvPr/>
        </p:nvSpPr>
        <p:spPr>
          <a:xfrm>
            <a:off x="251400" y="2964734"/>
            <a:ext cx="2265600" cy="840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51"/>
          <p:cNvSpPr/>
          <p:nvPr/>
        </p:nvSpPr>
        <p:spPr>
          <a:xfrm>
            <a:off x="251400" y="1993206"/>
            <a:ext cx="2265600" cy="84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51"/>
          <p:cNvSpPr/>
          <p:nvPr/>
        </p:nvSpPr>
        <p:spPr>
          <a:xfrm>
            <a:off x="6627150" y="1021650"/>
            <a:ext cx="2265600" cy="84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51"/>
          <p:cNvSpPr/>
          <p:nvPr/>
        </p:nvSpPr>
        <p:spPr>
          <a:xfrm>
            <a:off x="6627150" y="2964700"/>
            <a:ext cx="2265600" cy="84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51"/>
          <p:cNvSpPr/>
          <p:nvPr/>
        </p:nvSpPr>
        <p:spPr>
          <a:xfrm>
            <a:off x="6626850" y="1993200"/>
            <a:ext cx="2265600" cy="840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51"/>
          <p:cNvSpPr txBox="1"/>
          <p:nvPr>
            <p:ph idx="3" type="subTitle"/>
          </p:nvPr>
        </p:nvSpPr>
        <p:spPr>
          <a:xfrm>
            <a:off x="251300" y="1021650"/>
            <a:ext cx="2265600" cy="84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20" name="Google Shape;420;p51"/>
          <p:cNvSpPr txBox="1"/>
          <p:nvPr>
            <p:ph idx="4" type="subTitle"/>
          </p:nvPr>
        </p:nvSpPr>
        <p:spPr>
          <a:xfrm>
            <a:off x="252550" y="1993188"/>
            <a:ext cx="2265600" cy="84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21" name="Google Shape;421;p51"/>
          <p:cNvSpPr txBox="1"/>
          <p:nvPr>
            <p:ph idx="5" type="subTitle"/>
          </p:nvPr>
        </p:nvSpPr>
        <p:spPr>
          <a:xfrm>
            <a:off x="252250" y="2964738"/>
            <a:ext cx="2265600" cy="84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22" name="Google Shape;422;p51"/>
          <p:cNvSpPr txBox="1"/>
          <p:nvPr>
            <p:ph idx="6" type="subTitle"/>
          </p:nvPr>
        </p:nvSpPr>
        <p:spPr>
          <a:xfrm>
            <a:off x="6627150" y="2964738"/>
            <a:ext cx="2265600" cy="84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23" name="Google Shape;423;p51"/>
          <p:cNvSpPr txBox="1"/>
          <p:nvPr>
            <p:ph idx="7" type="subTitle"/>
          </p:nvPr>
        </p:nvSpPr>
        <p:spPr>
          <a:xfrm>
            <a:off x="6626850" y="1993163"/>
            <a:ext cx="2265600" cy="84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24" name="Google Shape;424;p51"/>
          <p:cNvSpPr txBox="1"/>
          <p:nvPr>
            <p:ph idx="8" type="subTitle"/>
          </p:nvPr>
        </p:nvSpPr>
        <p:spPr>
          <a:xfrm>
            <a:off x="6628000" y="1021638"/>
            <a:ext cx="2265600" cy="84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25" name="Google Shape;425;p51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6" name="Google Shape;426;p51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ssignments">
  <p:cSld name="BIG_NUMBER_2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2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52"/>
          <p:cNvSpPr txBox="1"/>
          <p:nvPr>
            <p:ph type="title"/>
          </p:nvPr>
        </p:nvSpPr>
        <p:spPr>
          <a:xfrm>
            <a:off x="122600" y="125600"/>
            <a:ext cx="5708400" cy="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9pPr>
          </a:lstStyle>
          <a:p/>
        </p:txBody>
      </p:sp>
      <p:cxnSp>
        <p:nvCxnSpPr>
          <p:cNvPr id="430" name="Google Shape;430;p52"/>
          <p:cNvCxnSpPr/>
          <p:nvPr/>
        </p:nvCxnSpPr>
        <p:spPr>
          <a:xfrm>
            <a:off x="2762250" y="4827350"/>
            <a:ext cx="0" cy="31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52"/>
          <p:cNvSpPr txBox="1"/>
          <p:nvPr>
            <p:ph idx="1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32" name="Google Shape;432;p52"/>
          <p:cNvSpPr txBox="1"/>
          <p:nvPr>
            <p:ph idx="2" type="subTitle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cxnSp>
        <p:nvCxnSpPr>
          <p:cNvPr id="433" name="Google Shape;433;p52"/>
          <p:cNvCxnSpPr/>
          <p:nvPr/>
        </p:nvCxnSpPr>
        <p:spPr>
          <a:xfrm>
            <a:off x="2642715" y="1649025"/>
            <a:ext cx="6251100" cy="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52"/>
          <p:cNvCxnSpPr/>
          <p:nvPr/>
        </p:nvCxnSpPr>
        <p:spPr>
          <a:xfrm>
            <a:off x="2642600" y="3685725"/>
            <a:ext cx="6251100" cy="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52"/>
          <p:cNvCxnSpPr/>
          <p:nvPr/>
        </p:nvCxnSpPr>
        <p:spPr>
          <a:xfrm>
            <a:off x="2642830" y="2327925"/>
            <a:ext cx="6251100" cy="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52"/>
          <p:cNvCxnSpPr/>
          <p:nvPr/>
        </p:nvCxnSpPr>
        <p:spPr>
          <a:xfrm>
            <a:off x="2642830" y="3006825"/>
            <a:ext cx="6251100" cy="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52"/>
          <p:cNvCxnSpPr/>
          <p:nvPr/>
        </p:nvCxnSpPr>
        <p:spPr>
          <a:xfrm>
            <a:off x="2642830" y="4364625"/>
            <a:ext cx="6251100" cy="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8" name="Google Shape;438;p52"/>
          <p:cNvSpPr/>
          <p:nvPr>
            <p:ph idx="3" type="pic"/>
          </p:nvPr>
        </p:nvSpPr>
        <p:spPr>
          <a:xfrm>
            <a:off x="1942950" y="1369100"/>
            <a:ext cx="573900" cy="570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39" name="Google Shape;439;p52"/>
          <p:cNvSpPr txBox="1"/>
          <p:nvPr>
            <p:ph idx="4" type="title"/>
          </p:nvPr>
        </p:nvSpPr>
        <p:spPr>
          <a:xfrm>
            <a:off x="251400" y="1487175"/>
            <a:ext cx="1593900" cy="1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0" name="Google Shape;440;p52"/>
          <p:cNvSpPr txBox="1"/>
          <p:nvPr>
            <p:ph idx="5" type="subTitle"/>
          </p:nvPr>
        </p:nvSpPr>
        <p:spPr>
          <a:xfrm>
            <a:off x="251509" y="1663525"/>
            <a:ext cx="1593900" cy="1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41" name="Google Shape;441;p52"/>
          <p:cNvSpPr/>
          <p:nvPr>
            <p:ph idx="6" type="pic"/>
          </p:nvPr>
        </p:nvSpPr>
        <p:spPr>
          <a:xfrm>
            <a:off x="1943050" y="3402238"/>
            <a:ext cx="573900" cy="570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42" name="Google Shape;442;p52"/>
          <p:cNvSpPr txBox="1"/>
          <p:nvPr>
            <p:ph idx="7" type="title"/>
          </p:nvPr>
        </p:nvSpPr>
        <p:spPr>
          <a:xfrm>
            <a:off x="251500" y="2163700"/>
            <a:ext cx="1593900" cy="1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3" name="Google Shape;443;p52"/>
          <p:cNvSpPr txBox="1"/>
          <p:nvPr>
            <p:ph idx="8" type="subTitle"/>
          </p:nvPr>
        </p:nvSpPr>
        <p:spPr>
          <a:xfrm>
            <a:off x="251609" y="2340050"/>
            <a:ext cx="1593900" cy="1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44" name="Google Shape;444;p52"/>
          <p:cNvSpPr/>
          <p:nvPr>
            <p:ph idx="9" type="pic"/>
          </p:nvPr>
        </p:nvSpPr>
        <p:spPr>
          <a:xfrm>
            <a:off x="1942950" y="2724525"/>
            <a:ext cx="573900" cy="570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45" name="Google Shape;445;p52"/>
          <p:cNvSpPr txBox="1"/>
          <p:nvPr>
            <p:ph idx="13" type="title"/>
          </p:nvPr>
        </p:nvSpPr>
        <p:spPr>
          <a:xfrm>
            <a:off x="251400" y="2842600"/>
            <a:ext cx="1593900" cy="1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6" name="Google Shape;446;p52"/>
          <p:cNvSpPr txBox="1"/>
          <p:nvPr>
            <p:ph idx="14" type="subTitle"/>
          </p:nvPr>
        </p:nvSpPr>
        <p:spPr>
          <a:xfrm>
            <a:off x="251509" y="3018950"/>
            <a:ext cx="1593900" cy="1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47" name="Google Shape;447;p52"/>
          <p:cNvSpPr/>
          <p:nvPr>
            <p:ph idx="15" type="pic"/>
          </p:nvPr>
        </p:nvSpPr>
        <p:spPr>
          <a:xfrm>
            <a:off x="1942950" y="2046800"/>
            <a:ext cx="573900" cy="570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48" name="Google Shape;448;p52"/>
          <p:cNvSpPr txBox="1"/>
          <p:nvPr>
            <p:ph idx="16" type="title"/>
          </p:nvPr>
        </p:nvSpPr>
        <p:spPr>
          <a:xfrm>
            <a:off x="251400" y="3520313"/>
            <a:ext cx="1593900" cy="1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9" name="Google Shape;449;p52"/>
          <p:cNvSpPr txBox="1"/>
          <p:nvPr>
            <p:ph idx="17" type="subTitle"/>
          </p:nvPr>
        </p:nvSpPr>
        <p:spPr>
          <a:xfrm>
            <a:off x="251509" y="3696663"/>
            <a:ext cx="1593900" cy="1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50" name="Google Shape;450;p52"/>
          <p:cNvSpPr/>
          <p:nvPr>
            <p:ph idx="18" type="pic"/>
          </p:nvPr>
        </p:nvSpPr>
        <p:spPr>
          <a:xfrm>
            <a:off x="1942950" y="4079938"/>
            <a:ext cx="573900" cy="570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51" name="Google Shape;451;p52"/>
          <p:cNvSpPr txBox="1"/>
          <p:nvPr>
            <p:ph idx="19" type="title"/>
          </p:nvPr>
        </p:nvSpPr>
        <p:spPr>
          <a:xfrm>
            <a:off x="251400" y="4198013"/>
            <a:ext cx="1593900" cy="1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2" name="Google Shape;452;p52"/>
          <p:cNvSpPr txBox="1"/>
          <p:nvPr>
            <p:ph idx="20" type="subTitle"/>
          </p:nvPr>
        </p:nvSpPr>
        <p:spPr>
          <a:xfrm>
            <a:off x="251509" y="4374363"/>
            <a:ext cx="1593900" cy="1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53" name="Google Shape;453;p52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4" name="Google Shape;454;p52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put">
  <p:cSld name="BIG_NUMBER_1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3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53"/>
          <p:cNvSpPr txBox="1"/>
          <p:nvPr>
            <p:ph type="title"/>
          </p:nvPr>
        </p:nvSpPr>
        <p:spPr>
          <a:xfrm>
            <a:off x="122600" y="125600"/>
            <a:ext cx="7176900" cy="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9pPr>
          </a:lstStyle>
          <a:p/>
        </p:txBody>
      </p:sp>
      <p:cxnSp>
        <p:nvCxnSpPr>
          <p:cNvPr id="458" name="Google Shape;458;p53"/>
          <p:cNvCxnSpPr/>
          <p:nvPr/>
        </p:nvCxnSpPr>
        <p:spPr>
          <a:xfrm>
            <a:off x="2762250" y="4827350"/>
            <a:ext cx="0" cy="31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" name="Google Shape;459;p53"/>
          <p:cNvSpPr txBox="1"/>
          <p:nvPr>
            <p:ph idx="1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60" name="Google Shape;460;p53"/>
          <p:cNvSpPr txBox="1"/>
          <p:nvPr>
            <p:ph idx="2" type="subTitle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61" name="Google Shape;461;p53"/>
          <p:cNvSpPr/>
          <p:nvPr>
            <p:ph idx="3" type="pic"/>
          </p:nvPr>
        </p:nvSpPr>
        <p:spPr>
          <a:xfrm>
            <a:off x="698650" y="1400050"/>
            <a:ext cx="573900" cy="570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62" name="Google Shape;462;p53"/>
          <p:cNvSpPr txBox="1"/>
          <p:nvPr>
            <p:ph idx="4" type="title"/>
          </p:nvPr>
        </p:nvSpPr>
        <p:spPr>
          <a:xfrm>
            <a:off x="251400" y="2042625"/>
            <a:ext cx="1468200" cy="1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3" name="Google Shape;463;p53"/>
          <p:cNvSpPr txBox="1"/>
          <p:nvPr>
            <p:ph idx="5" type="subTitle"/>
          </p:nvPr>
        </p:nvSpPr>
        <p:spPr>
          <a:xfrm>
            <a:off x="251500" y="2218975"/>
            <a:ext cx="1468200" cy="1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64" name="Google Shape;464;p53"/>
          <p:cNvSpPr/>
          <p:nvPr>
            <p:ph idx="6" type="pic"/>
          </p:nvPr>
        </p:nvSpPr>
        <p:spPr>
          <a:xfrm>
            <a:off x="6080550" y="1400050"/>
            <a:ext cx="573900" cy="570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65" name="Google Shape;465;p53"/>
          <p:cNvSpPr txBox="1"/>
          <p:nvPr>
            <p:ph idx="7" type="title"/>
          </p:nvPr>
        </p:nvSpPr>
        <p:spPr>
          <a:xfrm>
            <a:off x="2028100" y="2042625"/>
            <a:ext cx="1468200" cy="1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6" name="Google Shape;466;p53"/>
          <p:cNvSpPr txBox="1"/>
          <p:nvPr>
            <p:ph idx="8" type="subTitle"/>
          </p:nvPr>
        </p:nvSpPr>
        <p:spPr>
          <a:xfrm>
            <a:off x="2028200" y="2218975"/>
            <a:ext cx="1468200" cy="1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67" name="Google Shape;467;p53"/>
          <p:cNvSpPr/>
          <p:nvPr>
            <p:ph idx="9" type="pic"/>
          </p:nvPr>
        </p:nvSpPr>
        <p:spPr>
          <a:xfrm>
            <a:off x="4285500" y="1400050"/>
            <a:ext cx="573900" cy="570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68" name="Google Shape;468;p53"/>
          <p:cNvSpPr txBox="1"/>
          <p:nvPr>
            <p:ph idx="13" type="title"/>
          </p:nvPr>
        </p:nvSpPr>
        <p:spPr>
          <a:xfrm>
            <a:off x="3838250" y="2042625"/>
            <a:ext cx="1468200" cy="1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9" name="Google Shape;469;p53"/>
          <p:cNvSpPr txBox="1"/>
          <p:nvPr>
            <p:ph idx="14" type="subTitle"/>
          </p:nvPr>
        </p:nvSpPr>
        <p:spPr>
          <a:xfrm>
            <a:off x="3838350" y="2218975"/>
            <a:ext cx="1468200" cy="1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70" name="Google Shape;470;p53"/>
          <p:cNvSpPr/>
          <p:nvPr>
            <p:ph idx="15" type="pic"/>
          </p:nvPr>
        </p:nvSpPr>
        <p:spPr>
          <a:xfrm>
            <a:off x="2475250" y="1400050"/>
            <a:ext cx="573900" cy="570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71" name="Google Shape;471;p53"/>
          <p:cNvSpPr txBox="1"/>
          <p:nvPr>
            <p:ph idx="16" type="title"/>
          </p:nvPr>
        </p:nvSpPr>
        <p:spPr>
          <a:xfrm>
            <a:off x="5633300" y="2042625"/>
            <a:ext cx="1468200" cy="1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72" name="Google Shape;472;p53"/>
          <p:cNvSpPr txBox="1"/>
          <p:nvPr>
            <p:ph idx="17" type="subTitle"/>
          </p:nvPr>
        </p:nvSpPr>
        <p:spPr>
          <a:xfrm>
            <a:off x="5633400" y="2218975"/>
            <a:ext cx="1468200" cy="1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73" name="Google Shape;473;p53"/>
          <p:cNvSpPr/>
          <p:nvPr>
            <p:ph idx="18" type="pic"/>
          </p:nvPr>
        </p:nvSpPr>
        <p:spPr>
          <a:xfrm>
            <a:off x="7872450" y="1400050"/>
            <a:ext cx="573900" cy="570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74" name="Google Shape;474;p53"/>
          <p:cNvSpPr txBox="1"/>
          <p:nvPr>
            <p:ph idx="19" type="title"/>
          </p:nvPr>
        </p:nvSpPr>
        <p:spPr>
          <a:xfrm>
            <a:off x="7425200" y="2042625"/>
            <a:ext cx="1468200" cy="1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75" name="Google Shape;475;p53"/>
          <p:cNvSpPr txBox="1"/>
          <p:nvPr>
            <p:ph idx="20" type="subTitle"/>
          </p:nvPr>
        </p:nvSpPr>
        <p:spPr>
          <a:xfrm>
            <a:off x="7425300" y="2218975"/>
            <a:ext cx="1468200" cy="1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76" name="Google Shape;476;p53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p53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at Went Well">
  <p:cSld name="CUSTOM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4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54"/>
          <p:cNvSpPr/>
          <p:nvPr/>
        </p:nvSpPr>
        <p:spPr>
          <a:xfrm>
            <a:off x="4907100" y="125600"/>
            <a:ext cx="4111200" cy="4575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54"/>
          <p:cNvSpPr txBox="1"/>
          <p:nvPr>
            <p:ph idx="1" type="body"/>
          </p:nvPr>
        </p:nvSpPr>
        <p:spPr>
          <a:xfrm>
            <a:off x="5218050" y="1222400"/>
            <a:ext cx="3489300" cy="23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●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○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■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●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○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■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●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○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■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82" name="Google Shape;482;p54"/>
          <p:cNvSpPr txBox="1"/>
          <p:nvPr>
            <p:ph type="title"/>
          </p:nvPr>
        </p:nvSpPr>
        <p:spPr>
          <a:xfrm>
            <a:off x="125700" y="125600"/>
            <a:ext cx="4580100" cy="16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483" name="Google Shape;483;p54"/>
          <p:cNvCxnSpPr/>
          <p:nvPr/>
        </p:nvCxnSpPr>
        <p:spPr>
          <a:xfrm>
            <a:off x="2762250" y="4827350"/>
            <a:ext cx="0" cy="31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54"/>
          <p:cNvSpPr txBox="1"/>
          <p:nvPr>
            <p:ph idx="2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85" name="Google Shape;485;p54"/>
          <p:cNvSpPr txBox="1"/>
          <p:nvPr>
            <p:ph idx="3" type="subTitle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86" name="Google Shape;486;p54"/>
          <p:cNvSpPr/>
          <p:nvPr/>
        </p:nvSpPr>
        <p:spPr>
          <a:xfrm rot="-1123229">
            <a:off x="102017" y="4023335"/>
            <a:ext cx="1809188" cy="603006"/>
          </a:xfrm>
          <a:prstGeom prst="flowChartTerminator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" name="Google Shape;487;p54"/>
          <p:cNvSpPr/>
          <p:nvPr/>
        </p:nvSpPr>
        <p:spPr>
          <a:xfrm rot="127976">
            <a:off x="1454075" y="3264996"/>
            <a:ext cx="1809282" cy="603003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54"/>
          <p:cNvSpPr/>
          <p:nvPr/>
        </p:nvSpPr>
        <p:spPr>
          <a:xfrm rot="-1085817">
            <a:off x="1738007" y="4031653"/>
            <a:ext cx="1809180" cy="602992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54"/>
          <p:cNvSpPr/>
          <p:nvPr/>
        </p:nvSpPr>
        <p:spPr>
          <a:xfrm rot="2535455">
            <a:off x="3182763" y="3812669"/>
            <a:ext cx="1809195" cy="603002"/>
          </a:xfrm>
          <a:prstGeom prst="flowChartTermina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54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54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at Could Be Better">
  <p:cSld name="CUSTOM_11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5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55"/>
          <p:cNvSpPr/>
          <p:nvPr/>
        </p:nvSpPr>
        <p:spPr>
          <a:xfrm>
            <a:off x="4907100" y="125600"/>
            <a:ext cx="4111200" cy="4575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55"/>
          <p:cNvSpPr txBox="1"/>
          <p:nvPr>
            <p:ph type="title"/>
          </p:nvPr>
        </p:nvSpPr>
        <p:spPr>
          <a:xfrm>
            <a:off x="125700" y="125600"/>
            <a:ext cx="4580100" cy="16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496" name="Google Shape;496;p55"/>
          <p:cNvCxnSpPr/>
          <p:nvPr/>
        </p:nvCxnSpPr>
        <p:spPr>
          <a:xfrm>
            <a:off x="2762250" y="4827350"/>
            <a:ext cx="0" cy="31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7" name="Google Shape;497;p55"/>
          <p:cNvSpPr txBox="1"/>
          <p:nvPr>
            <p:ph idx="1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98" name="Google Shape;498;p55"/>
          <p:cNvSpPr txBox="1"/>
          <p:nvPr>
            <p:ph idx="2" type="subTitle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99" name="Google Shape;499;p55"/>
          <p:cNvSpPr/>
          <p:nvPr/>
        </p:nvSpPr>
        <p:spPr>
          <a:xfrm rot="-124589">
            <a:off x="2143221" y="3214879"/>
            <a:ext cx="1809270" cy="602983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p55"/>
          <p:cNvSpPr/>
          <p:nvPr/>
        </p:nvSpPr>
        <p:spPr>
          <a:xfrm rot="1146885">
            <a:off x="2750590" y="4014983"/>
            <a:ext cx="1809173" cy="603007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1" name="Google Shape;501;p55"/>
          <p:cNvSpPr/>
          <p:nvPr/>
        </p:nvSpPr>
        <p:spPr>
          <a:xfrm rot="103">
            <a:off x="222869" y="4218901"/>
            <a:ext cx="1809162" cy="603018"/>
          </a:xfrm>
          <a:prstGeom prst="flowChartTermina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55"/>
          <p:cNvSpPr/>
          <p:nvPr/>
        </p:nvSpPr>
        <p:spPr>
          <a:xfrm rot="2535455">
            <a:off x="1277300" y="3812669"/>
            <a:ext cx="1809195" cy="603002"/>
          </a:xfrm>
          <a:prstGeom prst="flowChartTerminator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55"/>
          <p:cNvSpPr txBox="1"/>
          <p:nvPr>
            <p:ph idx="3" type="body"/>
          </p:nvPr>
        </p:nvSpPr>
        <p:spPr>
          <a:xfrm>
            <a:off x="5218050" y="1222400"/>
            <a:ext cx="3489300" cy="23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●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○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■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●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○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■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●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○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■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04" name="Google Shape;504;p55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" name="Google Shape;505;p55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bg>
      <p:bgPr>
        <a:solidFill>
          <a:schemeClr val="dk1"/>
        </a:solid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6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6"/>
          <p:cNvSpPr txBox="1"/>
          <p:nvPr>
            <p:ph type="title"/>
          </p:nvPr>
        </p:nvSpPr>
        <p:spPr>
          <a:xfrm>
            <a:off x="125700" y="125600"/>
            <a:ext cx="4580100" cy="16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9" name="Google Shape;509;p56"/>
          <p:cNvSpPr txBox="1"/>
          <p:nvPr>
            <p:ph idx="1" type="subTitle"/>
          </p:nvPr>
        </p:nvSpPr>
        <p:spPr>
          <a:xfrm>
            <a:off x="5831000" y="125600"/>
            <a:ext cx="2140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0" name="Google Shape;510;p56"/>
          <p:cNvSpPr txBox="1"/>
          <p:nvPr>
            <p:ph idx="2" type="body"/>
          </p:nvPr>
        </p:nvSpPr>
        <p:spPr>
          <a:xfrm>
            <a:off x="5831000" y="773325"/>
            <a:ext cx="3187200" cy="25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511" name="Google Shape;511;p56"/>
          <p:cNvCxnSpPr/>
          <p:nvPr/>
        </p:nvCxnSpPr>
        <p:spPr>
          <a:xfrm>
            <a:off x="2762250" y="4827750"/>
            <a:ext cx="0" cy="316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2" name="Google Shape;512;p56"/>
          <p:cNvSpPr txBox="1"/>
          <p:nvPr>
            <p:ph idx="3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3" name="Google Shape;513;p56"/>
          <p:cNvSpPr txBox="1"/>
          <p:nvPr>
            <p:ph idx="4" type="subTitle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4" name="Google Shape;514;p56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Google Shape;515;p56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7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57"/>
          <p:cNvSpPr txBox="1"/>
          <p:nvPr>
            <p:ph idx="1" type="subTitle"/>
          </p:nvPr>
        </p:nvSpPr>
        <p:spPr>
          <a:xfrm>
            <a:off x="2493575" y="4142817"/>
            <a:ext cx="4157100" cy="2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519" name="Google Shape;519;p57"/>
          <p:cNvSpPr/>
          <p:nvPr/>
        </p:nvSpPr>
        <p:spPr>
          <a:xfrm rot="5400000">
            <a:off x="251388" y="475250"/>
            <a:ext cx="3837300" cy="3837300"/>
          </a:xfrm>
          <a:prstGeom prst="pie">
            <a:avLst>
              <a:gd fmla="val 12366" name="adj1"/>
              <a:gd fmla="val 108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57"/>
          <p:cNvSpPr/>
          <p:nvPr/>
        </p:nvSpPr>
        <p:spPr>
          <a:xfrm rot="-5400000">
            <a:off x="5033888" y="465200"/>
            <a:ext cx="3857400" cy="3857400"/>
          </a:xfrm>
          <a:prstGeom prst="pie">
            <a:avLst>
              <a:gd fmla="val 12366" name="adj1"/>
              <a:gd fmla="val 10819259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57"/>
          <p:cNvSpPr txBox="1"/>
          <p:nvPr>
            <p:ph type="title"/>
          </p:nvPr>
        </p:nvSpPr>
        <p:spPr>
          <a:xfrm>
            <a:off x="2493450" y="658700"/>
            <a:ext cx="4157100" cy="3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22" name="Google Shape;522;p57"/>
          <p:cNvCxnSpPr/>
          <p:nvPr/>
        </p:nvCxnSpPr>
        <p:spPr>
          <a:xfrm>
            <a:off x="2762250" y="4827350"/>
            <a:ext cx="0" cy="31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3" name="Google Shape;523;p57"/>
          <p:cNvSpPr txBox="1"/>
          <p:nvPr>
            <p:ph idx="2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524" name="Google Shape;524;p57"/>
          <p:cNvSpPr txBox="1"/>
          <p:nvPr>
            <p:ph idx="3" type="subTitle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525" name="Google Shape;525;p57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6" name="Google Shape;526;p57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 type="blank">
  <p:cSld name="BLANK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8"/>
          <p:cNvSpPr/>
          <p:nvPr>
            <p:ph idx="2" type="pic"/>
          </p:nvPr>
        </p:nvSpPr>
        <p:spPr>
          <a:xfrm>
            <a:off x="125700" y="125600"/>
            <a:ext cx="8892900" cy="2452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29" name="Google Shape;529;p58"/>
          <p:cNvSpPr txBox="1"/>
          <p:nvPr>
            <p:ph type="title"/>
          </p:nvPr>
        </p:nvSpPr>
        <p:spPr>
          <a:xfrm>
            <a:off x="125700" y="3233475"/>
            <a:ext cx="8768100" cy="14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ibre Baskerville"/>
              <a:buNone/>
              <a:defRPr b="1" sz="9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ibre Baskerville"/>
              <a:buNone/>
              <a:defRPr b="1" sz="9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ibre Baskerville"/>
              <a:buNone/>
              <a:defRPr b="1" sz="9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ibre Baskerville"/>
              <a:buNone/>
              <a:defRPr b="1" sz="9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ibre Baskerville"/>
              <a:buNone/>
              <a:defRPr b="1" sz="9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ibre Baskerville"/>
              <a:buNone/>
              <a:defRPr b="1" sz="9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ibre Baskerville"/>
              <a:buNone/>
              <a:defRPr b="1" sz="9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ibre Baskerville"/>
              <a:buNone/>
              <a:defRPr b="1" sz="9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ope">
  <p:cSld name="CUSTOM_9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9"/>
          <p:cNvSpPr txBox="1"/>
          <p:nvPr>
            <p:ph type="title"/>
          </p:nvPr>
        </p:nvSpPr>
        <p:spPr>
          <a:xfrm>
            <a:off x="125700" y="125600"/>
            <a:ext cx="8768100" cy="16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2" name="Google Shape;532;p59"/>
          <p:cNvSpPr/>
          <p:nvPr/>
        </p:nvSpPr>
        <p:spPr>
          <a:xfrm>
            <a:off x="650" y="1395450"/>
            <a:ext cx="9143100" cy="51435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9"/>
          <p:cNvSpPr/>
          <p:nvPr/>
        </p:nvSpPr>
        <p:spPr>
          <a:xfrm>
            <a:off x="1488" y="2081250"/>
            <a:ext cx="9143100" cy="4131900"/>
          </a:xfrm>
          <a:prstGeom prst="roundRect">
            <a:avLst>
              <a:gd fmla="val 1953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9"/>
          <p:cNvSpPr/>
          <p:nvPr/>
        </p:nvSpPr>
        <p:spPr>
          <a:xfrm>
            <a:off x="650" y="2767050"/>
            <a:ext cx="9143100" cy="3235200"/>
          </a:xfrm>
          <a:prstGeom prst="roundRect">
            <a:avLst>
              <a:gd fmla="val 2530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9"/>
          <p:cNvSpPr/>
          <p:nvPr/>
        </p:nvSpPr>
        <p:spPr>
          <a:xfrm>
            <a:off x="1488" y="3452850"/>
            <a:ext cx="9143100" cy="2304000"/>
          </a:xfrm>
          <a:prstGeom prst="roundRect">
            <a:avLst>
              <a:gd fmla="val 3551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9"/>
          <p:cNvSpPr/>
          <p:nvPr/>
        </p:nvSpPr>
        <p:spPr>
          <a:xfrm>
            <a:off x="650" y="4138650"/>
            <a:ext cx="9143100" cy="2827200"/>
          </a:xfrm>
          <a:prstGeom prst="roundRect">
            <a:avLst>
              <a:gd fmla="val 2904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9"/>
          <p:cNvSpPr txBox="1"/>
          <p:nvPr>
            <p:ph idx="2" type="title"/>
          </p:nvPr>
        </p:nvSpPr>
        <p:spPr>
          <a:xfrm>
            <a:off x="251300" y="1395450"/>
            <a:ext cx="46569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8" name="Google Shape;538;p59"/>
          <p:cNvSpPr txBox="1"/>
          <p:nvPr>
            <p:ph idx="3" type="title"/>
          </p:nvPr>
        </p:nvSpPr>
        <p:spPr>
          <a:xfrm>
            <a:off x="1048400" y="2081250"/>
            <a:ext cx="46569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9" name="Google Shape;539;p59"/>
          <p:cNvSpPr txBox="1"/>
          <p:nvPr>
            <p:ph idx="4" type="title"/>
          </p:nvPr>
        </p:nvSpPr>
        <p:spPr>
          <a:xfrm>
            <a:off x="2243550" y="2767050"/>
            <a:ext cx="46569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0" name="Google Shape;540;p59"/>
          <p:cNvSpPr txBox="1"/>
          <p:nvPr>
            <p:ph idx="5" type="title"/>
          </p:nvPr>
        </p:nvSpPr>
        <p:spPr>
          <a:xfrm>
            <a:off x="3439700" y="3452850"/>
            <a:ext cx="46569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1" name="Google Shape;541;p59"/>
          <p:cNvSpPr txBox="1"/>
          <p:nvPr>
            <p:ph idx="6" type="title"/>
          </p:nvPr>
        </p:nvSpPr>
        <p:spPr>
          <a:xfrm>
            <a:off x="4236800" y="4138650"/>
            <a:ext cx="46569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">
  <p:cSld name="CUSTOM_9_2">
    <p:bg>
      <p:bgPr>
        <a:solidFill>
          <a:schemeClr val="dk1"/>
        </a:solid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0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60"/>
          <p:cNvSpPr txBox="1"/>
          <p:nvPr>
            <p:ph type="title"/>
          </p:nvPr>
        </p:nvSpPr>
        <p:spPr>
          <a:xfrm>
            <a:off x="125700" y="125600"/>
            <a:ext cx="6376800" cy="16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545" name="Google Shape;545;p60"/>
          <p:cNvCxnSpPr/>
          <p:nvPr/>
        </p:nvCxnSpPr>
        <p:spPr>
          <a:xfrm>
            <a:off x="2762250" y="4827750"/>
            <a:ext cx="0" cy="316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6" name="Google Shape;546;p60"/>
          <p:cNvSpPr txBox="1"/>
          <p:nvPr>
            <p:ph idx="1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7" name="Google Shape;547;p60"/>
          <p:cNvSpPr txBox="1"/>
          <p:nvPr>
            <p:ph idx="2" type="subTitle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548" name="Google Shape;548;p60"/>
          <p:cNvCxnSpPr/>
          <p:nvPr/>
        </p:nvCxnSpPr>
        <p:spPr>
          <a:xfrm>
            <a:off x="0" y="244890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60"/>
          <p:cNvCxnSpPr/>
          <p:nvPr/>
        </p:nvCxnSpPr>
        <p:spPr>
          <a:xfrm>
            <a:off x="0" y="3382675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60"/>
          <p:cNvCxnSpPr/>
          <p:nvPr/>
        </p:nvCxnSpPr>
        <p:spPr>
          <a:xfrm>
            <a:off x="0" y="43137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1" name="Google Shape;551;p60"/>
          <p:cNvSpPr/>
          <p:nvPr/>
        </p:nvSpPr>
        <p:spPr>
          <a:xfrm>
            <a:off x="251400" y="2063988"/>
            <a:ext cx="4656900" cy="7752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" name="Google Shape;552;p60"/>
          <p:cNvSpPr txBox="1"/>
          <p:nvPr>
            <p:ph idx="3" type="subTitle"/>
          </p:nvPr>
        </p:nvSpPr>
        <p:spPr>
          <a:xfrm>
            <a:off x="251400" y="2063988"/>
            <a:ext cx="4656900" cy="7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b="0"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553" name="Google Shape;553;p60"/>
          <p:cNvSpPr/>
          <p:nvPr/>
        </p:nvSpPr>
        <p:spPr>
          <a:xfrm>
            <a:off x="2243550" y="2995063"/>
            <a:ext cx="4656900" cy="7752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4" name="Google Shape;554;p60"/>
          <p:cNvSpPr txBox="1"/>
          <p:nvPr>
            <p:ph idx="4" type="subTitle"/>
          </p:nvPr>
        </p:nvSpPr>
        <p:spPr>
          <a:xfrm>
            <a:off x="2243550" y="2995075"/>
            <a:ext cx="4656900" cy="7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b="0"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555" name="Google Shape;555;p60"/>
          <p:cNvSpPr/>
          <p:nvPr/>
        </p:nvSpPr>
        <p:spPr>
          <a:xfrm>
            <a:off x="4236800" y="3926150"/>
            <a:ext cx="4656900" cy="775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" name="Google Shape;556;p60"/>
          <p:cNvSpPr txBox="1"/>
          <p:nvPr>
            <p:ph idx="5" type="subTitle"/>
          </p:nvPr>
        </p:nvSpPr>
        <p:spPr>
          <a:xfrm>
            <a:off x="4236800" y="3926163"/>
            <a:ext cx="4656900" cy="7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b="0"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557" name="Google Shape;557;p60"/>
          <p:cNvSpPr txBox="1"/>
          <p:nvPr>
            <p:ph idx="6" type="subTitle"/>
          </p:nvPr>
        </p:nvSpPr>
        <p:spPr>
          <a:xfrm>
            <a:off x="5831000" y="125600"/>
            <a:ext cx="2140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8" name="Google Shape;558;p60"/>
          <p:cNvSpPr txBox="1"/>
          <p:nvPr>
            <p:ph idx="7" type="body"/>
          </p:nvPr>
        </p:nvSpPr>
        <p:spPr>
          <a:xfrm>
            <a:off x="5831000" y="773325"/>
            <a:ext cx="3187200" cy="11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9" name="Google Shape;559;p60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0" name="Google Shape;560;p60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sks">
  <p:cSld name="CUSTOM_9_1_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1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3" name="Google Shape;563;p61"/>
          <p:cNvCxnSpPr/>
          <p:nvPr/>
        </p:nvCxnSpPr>
        <p:spPr>
          <a:xfrm>
            <a:off x="2762250" y="4827350"/>
            <a:ext cx="0" cy="31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4" name="Google Shape;564;p61"/>
          <p:cNvSpPr txBox="1"/>
          <p:nvPr>
            <p:ph idx="1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565" name="Google Shape;565;p61"/>
          <p:cNvSpPr txBox="1"/>
          <p:nvPr>
            <p:ph idx="2" type="subTitle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566" name="Google Shape;566;p61"/>
          <p:cNvSpPr/>
          <p:nvPr/>
        </p:nvSpPr>
        <p:spPr>
          <a:xfrm>
            <a:off x="6628100" y="2061300"/>
            <a:ext cx="2265600" cy="2640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61"/>
          <p:cNvSpPr/>
          <p:nvPr/>
        </p:nvSpPr>
        <p:spPr>
          <a:xfrm>
            <a:off x="3439750" y="2061300"/>
            <a:ext cx="2265600" cy="2640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61"/>
          <p:cNvSpPr/>
          <p:nvPr/>
        </p:nvSpPr>
        <p:spPr>
          <a:xfrm>
            <a:off x="251400" y="2061300"/>
            <a:ext cx="2265600" cy="2640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61"/>
          <p:cNvSpPr txBox="1"/>
          <p:nvPr>
            <p:ph type="title"/>
          </p:nvPr>
        </p:nvSpPr>
        <p:spPr>
          <a:xfrm>
            <a:off x="125700" y="125600"/>
            <a:ext cx="6376800" cy="16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0" name="Google Shape;570;p61"/>
          <p:cNvSpPr txBox="1"/>
          <p:nvPr>
            <p:ph idx="3" type="title"/>
          </p:nvPr>
        </p:nvSpPr>
        <p:spPr>
          <a:xfrm>
            <a:off x="251525" y="1585400"/>
            <a:ext cx="22656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1" name="Google Shape;571;p61"/>
          <p:cNvSpPr txBox="1"/>
          <p:nvPr>
            <p:ph idx="4" type="title"/>
          </p:nvPr>
        </p:nvSpPr>
        <p:spPr>
          <a:xfrm>
            <a:off x="3439750" y="1585400"/>
            <a:ext cx="22656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2" name="Google Shape;572;p61"/>
          <p:cNvSpPr txBox="1"/>
          <p:nvPr>
            <p:ph idx="5" type="title"/>
          </p:nvPr>
        </p:nvSpPr>
        <p:spPr>
          <a:xfrm>
            <a:off x="6627975" y="1585400"/>
            <a:ext cx="22656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3" name="Google Shape;573;p61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4" name="Google Shape;574;p61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9050" y="0"/>
            <a:ext cx="8685900" cy="20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Libre Baskerville"/>
              <a:buNone/>
              <a:defRPr sz="5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80800" y="2705300"/>
            <a:ext cx="39069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buNone/>
              <a:def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buNone/>
              <a:def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buNone/>
              <a:def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buNone/>
              <a:def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buNone/>
              <a:def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buNone/>
              <a:def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buNone/>
              <a:def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buNone/>
              <a:def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9">
          <p15:clr>
            <a:srgbClr val="E46962"/>
          </p15:clr>
        </p15:guide>
        <p15:guide id="2" pos="158">
          <p15:clr>
            <a:srgbClr val="E46962"/>
          </p15:clr>
        </p15:guide>
        <p15:guide id="3" orient="horz" pos="79">
          <p15:clr>
            <a:srgbClr val="E46962"/>
          </p15:clr>
        </p15:guide>
        <p15:guide id="4" pos="581">
          <p15:clr>
            <a:srgbClr val="E46962"/>
          </p15:clr>
        </p15:guide>
        <p15:guide id="5" pos="660">
          <p15:clr>
            <a:srgbClr val="E46962"/>
          </p15:clr>
        </p15:guide>
        <p15:guide id="6" pos="1083">
          <p15:clr>
            <a:srgbClr val="E46962"/>
          </p15:clr>
        </p15:guide>
        <p15:guide id="7" pos="1163">
          <p15:clr>
            <a:srgbClr val="E46962"/>
          </p15:clr>
        </p15:guide>
        <p15:guide id="8" pos="1585">
          <p15:clr>
            <a:srgbClr val="E46962"/>
          </p15:clr>
        </p15:guide>
        <p15:guide id="9" pos="1665">
          <p15:clr>
            <a:srgbClr val="E46962"/>
          </p15:clr>
        </p15:guide>
        <p15:guide id="10" pos="2088">
          <p15:clr>
            <a:srgbClr val="E46962"/>
          </p15:clr>
        </p15:guide>
        <p15:guide id="11" pos="2167">
          <p15:clr>
            <a:srgbClr val="E46962"/>
          </p15:clr>
        </p15:guide>
        <p15:guide id="12" pos="2590">
          <p15:clr>
            <a:srgbClr val="E46962"/>
          </p15:clr>
        </p15:guide>
        <p15:guide id="13" pos="2669">
          <p15:clr>
            <a:srgbClr val="E46962"/>
          </p15:clr>
        </p15:guide>
        <p15:guide id="14" pos="3092">
          <p15:clr>
            <a:srgbClr val="E46962"/>
          </p15:clr>
        </p15:guide>
        <p15:guide id="15" pos="3171">
          <p15:clr>
            <a:srgbClr val="E46962"/>
          </p15:clr>
        </p15:guide>
        <p15:guide id="16" pos="3594">
          <p15:clr>
            <a:srgbClr val="E46962"/>
          </p15:clr>
        </p15:guide>
        <p15:guide id="17" pos="3673">
          <p15:clr>
            <a:srgbClr val="E46962"/>
          </p15:clr>
        </p15:guide>
        <p15:guide id="18" pos="4096">
          <p15:clr>
            <a:srgbClr val="E46962"/>
          </p15:clr>
        </p15:guide>
        <p15:guide id="19" pos="4175">
          <p15:clr>
            <a:srgbClr val="E46962"/>
          </p15:clr>
        </p15:guide>
        <p15:guide id="20" pos="4598">
          <p15:clr>
            <a:srgbClr val="E46962"/>
          </p15:clr>
        </p15:guide>
        <p15:guide id="21" pos="4677">
          <p15:clr>
            <a:srgbClr val="E46962"/>
          </p15:clr>
        </p15:guide>
        <p15:guide id="22" pos="5100">
          <p15:clr>
            <a:srgbClr val="E46962"/>
          </p15:clr>
        </p15:guide>
        <p15:guide id="23" pos="5179">
          <p15:clr>
            <a:srgbClr val="E46962"/>
          </p15:clr>
        </p15:guide>
        <p15:guide id="24" pos="5602">
          <p15:clr>
            <a:srgbClr val="E46962"/>
          </p15:clr>
        </p15:guide>
        <p15:guide id="25" pos="5681">
          <p15:clr>
            <a:srgbClr val="E46962"/>
          </p15:clr>
        </p15:guide>
        <p15:guide id="26" orient="horz" pos="2961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lhouette of person walking in front of striped facade." id="579" name="Google Shape;579;p6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9326" l="0" r="0" t="29322"/>
          <a:stretch/>
        </p:blipFill>
        <p:spPr>
          <a:xfrm>
            <a:off x="125700" y="125600"/>
            <a:ext cx="8892900" cy="2452800"/>
          </a:xfrm>
          <a:prstGeom prst="roundRect">
            <a:avLst>
              <a:gd fmla="val 16667" name="adj"/>
            </a:avLst>
          </a:prstGeom>
        </p:spPr>
      </p:pic>
      <p:sp>
        <p:nvSpPr>
          <p:cNvPr id="580" name="Google Shape;580;p62"/>
          <p:cNvSpPr txBox="1"/>
          <p:nvPr>
            <p:ph type="title"/>
          </p:nvPr>
        </p:nvSpPr>
        <p:spPr>
          <a:xfrm>
            <a:off x="125700" y="2649900"/>
            <a:ext cx="5705400" cy="11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Agile vs. Waterfall: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Analysis for ChadaTech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62"/>
          <p:cNvSpPr txBox="1"/>
          <p:nvPr>
            <p:ph idx="3" type="body"/>
          </p:nvPr>
        </p:nvSpPr>
        <p:spPr>
          <a:xfrm>
            <a:off x="122125" y="4701375"/>
            <a:ext cx="4786200" cy="3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 Wisniewski</a:t>
            </a:r>
            <a:endParaRPr/>
          </a:p>
        </p:txBody>
      </p:sp>
      <p:sp>
        <p:nvSpPr>
          <p:cNvPr id="582" name="Google Shape;582;p62"/>
          <p:cNvSpPr txBox="1"/>
          <p:nvPr>
            <p:ph idx="4" type="body"/>
          </p:nvPr>
        </p:nvSpPr>
        <p:spPr>
          <a:xfrm>
            <a:off x="5675575" y="4701375"/>
            <a:ext cx="3342600" cy="3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December, </a:t>
            </a:r>
            <a:r>
              <a:rPr lang="en"/>
              <a:t>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3"/>
          <p:cNvSpPr txBox="1"/>
          <p:nvPr>
            <p:ph type="title"/>
          </p:nvPr>
        </p:nvSpPr>
        <p:spPr>
          <a:xfrm>
            <a:off x="122600" y="125600"/>
            <a:ext cx="7176900" cy="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Roles</a:t>
            </a:r>
            <a:endParaRPr/>
          </a:p>
        </p:txBody>
      </p:sp>
      <p:sp>
        <p:nvSpPr>
          <p:cNvPr id="588" name="Google Shape;588;p63"/>
          <p:cNvSpPr txBox="1"/>
          <p:nvPr>
            <p:ph idx="1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 Wisniewski</a:t>
            </a:r>
            <a:endParaRPr/>
          </a:p>
        </p:txBody>
      </p:sp>
      <p:sp>
        <p:nvSpPr>
          <p:cNvPr id="589" name="Google Shape;589;p63"/>
          <p:cNvSpPr txBox="1"/>
          <p:nvPr>
            <p:ph idx="4294967295" type="body"/>
          </p:nvPr>
        </p:nvSpPr>
        <p:spPr>
          <a:xfrm>
            <a:off x="324100" y="1681401"/>
            <a:ext cx="1323000" cy="23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Facilitates Scrum practices, resolves blockers, and ensures team alignment.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Maintains focus on Agile principles and promotes productivity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63"/>
          <p:cNvSpPr txBox="1"/>
          <p:nvPr>
            <p:ph idx="4294967295" type="body"/>
          </p:nvPr>
        </p:nvSpPr>
        <p:spPr>
          <a:xfrm>
            <a:off x="2100550" y="1681525"/>
            <a:ext cx="1323300" cy="23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Defines product backlog, prioritizes user stories, and acts as a stakeholder representative.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Ensures the team delivers maximum value to the business.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91" name="Google Shape;591;p63"/>
          <p:cNvSpPr txBox="1"/>
          <p:nvPr>
            <p:ph idx="4294967295" type="body"/>
          </p:nvPr>
        </p:nvSpPr>
        <p:spPr>
          <a:xfrm>
            <a:off x="3948075" y="1637976"/>
            <a:ext cx="1323300" cy="23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Designs and implements software features using solid engineering practices.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Converts user stories into working increments of the product.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92" name="Google Shape;592;p63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593" name="Google Shape;593;p63"/>
          <p:cNvSpPr txBox="1"/>
          <p:nvPr>
            <p:ph idx="4" type="title"/>
          </p:nvPr>
        </p:nvSpPr>
        <p:spPr>
          <a:xfrm>
            <a:off x="251400" y="1433025"/>
            <a:ext cx="1468200" cy="1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Scrum Master</a:t>
            </a:r>
            <a:endParaRPr b="1" sz="1200"/>
          </a:p>
        </p:txBody>
      </p:sp>
      <p:sp>
        <p:nvSpPr>
          <p:cNvPr id="594" name="Google Shape;594;p63"/>
          <p:cNvSpPr txBox="1"/>
          <p:nvPr>
            <p:ph idx="7" type="title"/>
          </p:nvPr>
        </p:nvSpPr>
        <p:spPr>
          <a:xfrm>
            <a:off x="2028100" y="1433025"/>
            <a:ext cx="1468200" cy="1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Product Owner</a:t>
            </a:r>
            <a:endParaRPr b="1" sz="1200"/>
          </a:p>
        </p:txBody>
      </p:sp>
      <p:sp>
        <p:nvSpPr>
          <p:cNvPr id="595" name="Google Shape;595;p63"/>
          <p:cNvSpPr txBox="1"/>
          <p:nvPr>
            <p:ph idx="13" type="title"/>
          </p:nvPr>
        </p:nvSpPr>
        <p:spPr>
          <a:xfrm>
            <a:off x="3685850" y="1433025"/>
            <a:ext cx="1468200" cy="1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Developer</a:t>
            </a:r>
            <a:endParaRPr b="1" sz="1200"/>
          </a:p>
        </p:txBody>
      </p:sp>
      <p:sp>
        <p:nvSpPr>
          <p:cNvPr id="596" name="Google Shape;596;p63"/>
          <p:cNvSpPr txBox="1"/>
          <p:nvPr>
            <p:ph idx="16" type="title"/>
          </p:nvPr>
        </p:nvSpPr>
        <p:spPr>
          <a:xfrm>
            <a:off x="5404700" y="1433025"/>
            <a:ext cx="1468200" cy="1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Tester</a:t>
            </a:r>
            <a:endParaRPr b="1" sz="1200"/>
          </a:p>
        </p:txBody>
      </p:sp>
      <p:sp>
        <p:nvSpPr>
          <p:cNvPr id="597" name="Google Shape;597;p63"/>
          <p:cNvSpPr txBox="1"/>
          <p:nvPr>
            <p:ph idx="4294967295" type="body"/>
          </p:nvPr>
        </p:nvSpPr>
        <p:spPr>
          <a:xfrm>
            <a:off x="5782050" y="1633500"/>
            <a:ext cx="1323300" cy="22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Develops and executes test cases to validate software functionality.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Ensures that all increments meet acceptance criteria and maintain quality.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4"/>
          <p:cNvSpPr txBox="1"/>
          <p:nvPr>
            <p:ph type="title"/>
          </p:nvPr>
        </p:nvSpPr>
        <p:spPr>
          <a:xfrm>
            <a:off x="122600" y="125600"/>
            <a:ext cx="7176900" cy="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Phases</a:t>
            </a:r>
            <a:endParaRPr/>
          </a:p>
        </p:txBody>
      </p:sp>
      <p:sp>
        <p:nvSpPr>
          <p:cNvPr id="603" name="Google Shape;603;p64"/>
          <p:cNvSpPr txBox="1"/>
          <p:nvPr>
            <p:ph idx="1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 Wisniewski</a:t>
            </a:r>
            <a:endParaRPr/>
          </a:p>
        </p:txBody>
      </p:sp>
      <p:sp>
        <p:nvSpPr>
          <p:cNvPr id="604" name="Google Shape;604;p64"/>
          <p:cNvSpPr txBox="1"/>
          <p:nvPr>
            <p:ph idx="4294967295" type="body"/>
          </p:nvPr>
        </p:nvSpPr>
        <p:spPr>
          <a:xfrm>
            <a:off x="324100" y="1681401"/>
            <a:ext cx="1323000" cy="23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Collaborative sprint planning to prioritize and estimate user stories.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Defines achievable objectives for the sprint.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64"/>
          <p:cNvSpPr txBox="1"/>
          <p:nvPr>
            <p:ph idx="4294967295" type="body"/>
          </p:nvPr>
        </p:nvSpPr>
        <p:spPr>
          <a:xfrm>
            <a:off x="2100550" y="1681525"/>
            <a:ext cx="1323300" cy="23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Iterative development of product increments.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Ensures continuous delivery of functional components.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64"/>
          <p:cNvSpPr txBox="1"/>
          <p:nvPr>
            <p:ph idx="4294967295" type="body"/>
          </p:nvPr>
        </p:nvSpPr>
        <p:spPr>
          <a:xfrm>
            <a:off x="3948075" y="1637976"/>
            <a:ext cx="1323300" cy="23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Sprint reviews to showcase completed work and gather feedback.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Aligns progress with stakeholder expectations.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07" name="Google Shape;607;p64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608" name="Google Shape;608;p64"/>
          <p:cNvSpPr txBox="1"/>
          <p:nvPr>
            <p:ph idx="4" type="title"/>
          </p:nvPr>
        </p:nvSpPr>
        <p:spPr>
          <a:xfrm>
            <a:off x="99000" y="1433025"/>
            <a:ext cx="1468200" cy="1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Planning</a:t>
            </a:r>
            <a:endParaRPr b="1" sz="1200"/>
          </a:p>
        </p:txBody>
      </p:sp>
      <p:sp>
        <p:nvSpPr>
          <p:cNvPr id="609" name="Google Shape;609;p64"/>
          <p:cNvSpPr txBox="1"/>
          <p:nvPr>
            <p:ph idx="7" type="title"/>
          </p:nvPr>
        </p:nvSpPr>
        <p:spPr>
          <a:xfrm>
            <a:off x="1875700" y="1433025"/>
            <a:ext cx="1468200" cy="1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Execution</a:t>
            </a:r>
            <a:endParaRPr b="1" sz="1200"/>
          </a:p>
        </p:txBody>
      </p:sp>
      <p:sp>
        <p:nvSpPr>
          <p:cNvPr id="610" name="Google Shape;610;p64"/>
          <p:cNvSpPr txBox="1"/>
          <p:nvPr>
            <p:ph idx="13" type="title"/>
          </p:nvPr>
        </p:nvSpPr>
        <p:spPr>
          <a:xfrm>
            <a:off x="3685850" y="1433025"/>
            <a:ext cx="1468200" cy="1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Review</a:t>
            </a:r>
            <a:endParaRPr b="1" sz="1200"/>
          </a:p>
        </p:txBody>
      </p:sp>
      <p:sp>
        <p:nvSpPr>
          <p:cNvPr id="611" name="Google Shape;611;p64"/>
          <p:cNvSpPr txBox="1"/>
          <p:nvPr>
            <p:ph idx="16" type="title"/>
          </p:nvPr>
        </p:nvSpPr>
        <p:spPr>
          <a:xfrm>
            <a:off x="5633300" y="1433025"/>
            <a:ext cx="1468200" cy="1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Retrospective</a:t>
            </a:r>
            <a:endParaRPr b="1" sz="1200"/>
          </a:p>
        </p:txBody>
      </p:sp>
      <p:sp>
        <p:nvSpPr>
          <p:cNvPr id="612" name="Google Shape;612;p64"/>
          <p:cNvSpPr txBox="1"/>
          <p:nvPr>
            <p:ph idx="4294967295" type="body"/>
          </p:nvPr>
        </p:nvSpPr>
        <p:spPr>
          <a:xfrm>
            <a:off x="5782050" y="1633500"/>
            <a:ext cx="1323300" cy="22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Reflects on the sprint’s successes and areas for improvement.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Facilitates continuous team growth and process optimization.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5"/>
          <p:cNvSpPr txBox="1"/>
          <p:nvPr>
            <p:ph idx="5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 Wisniewski</a:t>
            </a:r>
            <a:endParaRPr/>
          </a:p>
        </p:txBody>
      </p:sp>
      <p:sp>
        <p:nvSpPr>
          <p:cNvPr id="618" name="Google Shape;618;p65"/>
          <p:cNvSpPr txBox="1"/>
          <p:nvPr>
            <p:ph type="title"/>
          </p:nvPr>
        </p:nvSpPr>
        <p:spPr>
          <a:xfrm>
            <a:off x="125700" y="125600"/>
            <a:ext cx="2515800" cy="43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Waterfall Model</a:t>
            </a:r>
            <a:endParaRPr sz="3900"/>
          </a:p>
        </p:txBody>
      </p:sp>
      <p:sp>
        <p:nvSpPr>
          <p:cNvPr id="619" name="Google Shape;619;p65"/>
          <p:cNvSpPr txBox="1"/>
          <p:nvPr>
            <p:ph idx="1" type="subTitle"/>
          </p:nvPr>
        </p:nvSpPr>
        <p:spPr>
          <a:xfrm>
            <a:off x="2963075" y="132500"/>
            <a:ext cx="2791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Sequential Phases</a:t>
            </a:r>
            <a:endParaRPr sz="1600"/>
          </a:p>
        </p:txBody>
      </p:sp>
      <p:sp>
        <p:nvSpPr>
          <p:cNvPr id="620" name="Google Shape;620;p65"/>
          <p:cNvSpPr txBox="1"/>
          <p:nvPr>
            <p:ph idx="2" type="subTitle"/>
          </p:nvPr>
        </p:nvSpPr>
        <p:spPr>
          <a:xfrm>
            <a:off x="6502400" y="125600"/>
            <a:ext cx="24537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Rigid Structure</a:t>
            </a:r>
            <a:endParaRPr sz="1600"/>
          </a:p>
        </p:txBody>
      </p:sp>
      <p:sp>
        <p:nvSpPr>
          <p:cNvPr id="621" name="Google Shape;621;p65"/>
          <p:cNvSpPr txBox="1"/>
          <p:nvPr>
            <p:ph idx="3" type="body"/>
          </p:nvPr>
        </p:nvSpPr>
        <p:spPr>
          <a:xfrm>
            <a:off x="2963075" y="773325"/>
            <a:ext cx="27423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Requirements -&gt; Design -&gt; Implementation -&gt; Testing -&gt; Maintenance</a:t>
            </a:r>
            <a:endParaRPr b="1" sz="12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Example Difference:</a:t>
            </a:r>
            <a:r>
              <a:rPr lang="en" sz="1200"/>
              <a:t> Handling mid-project changes.</a:t>
            </a:r>
            <a:endParaRPr sz="1200"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Waterfall: </a:t>
            </a:r>
            <a:r>
              <a:rPr lang="en" sz="1200"/>
              <a:t>Rework entire design phase, delaying timelines.</a:t>
            </a:r>
            <a:endParaRPr sz="1200"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Agile: </a:t>
            </a:r>
            <a:r>
              <a:rPr lang="en" sz="1200"/>
              <a:t>Prioritize new feature in the backlog and deliver incrementally.</a:t>
            </a:r>
            <a:endParaRPr sz="1200"/>
          </a:p>
        </p:txBody>
      </p:sp>
      <p:sp>
        <p:nvSpPr>
          <p:cNvPr id="622" name="Google Shape;622;p65"/>
          <p:cNvSpPr txBox="1"/>
          <p:nvPr>
            <p:ph idx="4" type="body"/>
          </p:nvPr>
        </p:nvSpPr>
        <p:spPr>
          <a:xfrm>
            <a:off x="6502400" y="773325"/>
            <a:ext cx="25158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Limited stakeholder feedback during development.</a:t>
            </a:r>
            <a:endParaRPr sz="1200"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This </a:t>
            </a:r>
            <a:r>
              <a:rPr lang="en" sz="1200"/>
              <a:t>ensures stability but lacks adaptability.</a:t>
            </a:r>
            <a:endParaRPr sz="1200"/>
          </a:p>
        </p:txBody>
      </p:sp>
      <p:sp>
        <p:nvSpPr>
          <p:cNvPr id="623" name="Google Shape;623;p65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66"/>
          <p:cNvSpPr txBox="1"/>
          <p:nvPr>
            <p:ph idx="1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 Wisniewski</a:t>
            </a:r>
            <a:endParaRPr/>
          </a:p>
        </p:txBody>
      </p:sp>
      <p:sp>
        <p:nvSpPr>
          <p:cNvPr id="629" name="Google Shape;629;p66"/>
          <p:cNvSpPr/>
          <p:nvPr/>
        </p:nvSpPr>
        <p:spPr>
          <a:xfrm>
            <a:off x="125600" y="2336838"/>
            <a:ext cx="3439800" cy="8907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Waterfall</a:t>
            </a:r>
            <a:endParaRPr sz="5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66"/>
          <p:cNvSpPr/>
          <p:nvPr/>
        </p:nvSpPr>
        <p:spPr>
          <a:xfrm>
            <a:off x="125700" y="1327200"/>
            <a:ext cx="2053800" cy="8907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endParaRPr sz="5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66"/>
          <p:cNvSpPr/>
          <p:nvPr/>
        </p:nvSpPr>
        <p:spPr>
          <a:xfrm>
            <a:off x="125600" y="317550"/>
            <a:ext cx="2205900" cy="8907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Agile</a:t>
            </a:r>
            <a:endParaRPr sz="5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6"/>
          <p:cNvSpPr/>
          <p:nvPr/>
        </p:nvSpPr>
        <p:spPr>
          <a:xfrm>
            <a:off x="4782500" y="317550"/>
            <a:ext cx="4111200" cy="13716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66"/>
          <p:cNvSpPr/>
          <p:nvPr/>
        </p:nvSpPr>
        <p:spPr>
          <a:xfrm>
            <a:off x="4782500" y="1814413"/>
            <a:ext cx="4111200" cy="1371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66"/>
          <p:cNvSpPr/>
          <p:nvPr/>
        </p:nvSpPr>
        <p:spPr>
          <a:xfrm>
            <a:off x="4782500" y="3320750"/>
            <a:ext cx="4111200" cy="13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66"/>
          <p:cNvSpPr txBox="1"/>
          <p:nvPr>
            <p:ph idx="3" type="body"/>
          </p:nvPr>
        </p:nvSpPr>
        <p:spPr>
          <a:xfrm>
            <a:off x="5033900" y="317600"/>
            <a:ext cx="3601200" cy="13716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Stakeholder Involvement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Waterfall:</a:t>
            </a:r>
            <a:r>
              <a:rPr lang="en" sz="1200"/>
              <a:t> Limited involvement post-requirements.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Agile:</a:t>
            </a:r>
            <a:r>
              <a:rPr lang="en" sz="1200"/>
              <a:t> Continuous collaboration and feedback.</a:t>
            </a:r>
            <a:endParaRPr sz="1200"/>
          </a:p>
        </p:txBody>
      </p:sp>
      <p:sp>
        <p:nvSpPr>
          <p:cNvPr id="636" name="Google Shape;636;p66"/>
          <p:cNvSpPr txBox="1"/>
          <p:nvPr>
            <p:ph idx="4" type="body"/>
          </p:nvPr>
        </p:nvSpPr>
        <p:spPr>
          <a:xfrm>
            <a:off x="5033900" y="1819175"/>
            <a:ext cx="3601200" cy="13716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Flexibility Needs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Waterfall:</a:t>
            </a:r>
            <a:r>
              <a:rPr lang="en" sz="1200"/>
              <a:t> Inflexible to mid-project changes.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Agile:</a:t>
            </a:r>
            <a:r>
              <a:rPr lang="en" sz="1200"/>
              <a:t> Accommodates changing requirements.</a:t>
            </a:r>
            <a:endParaRPr sz="1200"/>
          </a:p>
        </p:txBody>
      </p:sp>
      <p:sp>
        <p:nvSpPr>
          <p:cNvPr id="637" name="Google Shape;637;p66"/>
          <p:cNvSpPr txBox="1"/>
          <p:nvPr>
            <p:ph idx="5" type="body"/>
          </p:nvPr>
        </p:nvSpPr>
        <p:spPr>
          <a:xfrm>
            <a:off x="5033900" y="3320750"/>
            <a:ext cx="3601200" cy="13806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Team Dynamics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Waterfall:</a:t>
            </a:r>
            <a:r>
              <a:rPr lang="en" sz="1200"/>
              <a:t> Works well with hierarchical structures.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Agile:</a:t>
            </a:r>
            <a:r>
              <a:rPr lang="en" sz="1200"/>
              <a:t> Requires cross-functional, self-organizing teams.</a:t>
            </a:r>
            <a:endParaRPr sz="1200"/>
          </a:p>
        </p:txBody>
      </p:sp>
      <p:sp>
        <p:nvSpPr>
          <p:cNvPr id="638" name="Google Shape;638;p66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9" name="Google Shape;639;p66"/>
          <p:cNvSpPr txBox="1"/>
          <p:nvPr/>
        </p:nvSpPr>
        <p:spPr>
          <a:xfrm>
            <a:off x="716750" y="3346500"/>
            <a:ext cx="22575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Factors To Consider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D rendered architecture." id="644" name="Google Shape;644;p6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38362" t="0"/>
          <a:stretch/>
        </p:blipFill>
        <p:spPr>
          <a:xfrm>
            <a:off x="3822106" y="0"/>
            <a:ext cx="5321999" cy="5143499"/>
          </a:xfrm>
          <a:prstGeom prst="rect">
            <a:avLst/>
          </a:prstGeom>
        </p:spPr>
      </p:pic>
      <p:sp>
        <p:nvSpPr>
          <p:cNvPr id="645" name="Google Shape;645;p67"/>
          <p:cNvSpPr/>
          <p:nvPr/>
        </p:nvSpPr>
        <p:spPr>
          <a:xfrm>
            <a:off x="1619549" y="0"/>
            <a:ext cx="4248000" cy="5143500"/>
          </a:xfrm>
          <a:prstGeom prst="roundRect">
            <a:avLst>
              <a:gd fmla="val 11511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3030"/>
              </a:solidFill>
            </a:endParaRPr>
          </a:p>
        </p:txBody>
      </p:sp>
      <p:sp>
        <p:nvSpPr>
          <p:cNvPr id="646" name="Google Shape;646;p67"/>
          <p:cNvSpPr/>
          <p:nvPr/>
        </p:nvSpPr>
        <p:spPr>
          <a:xfrm>
            <a:off x="845386" y="0"/>
            <a:ext cx="4248000" cy="5143500"/>
          </a:xfrm>
          <a:prstGeom prst="roundRect">
            <a:avLst>
              <a:gd fmla="val 11511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3030"/>
              </a:solidFill>
            </a:endParaRPr>
          </a:p>
        </p:txBody>
      </p:sp>
      <p:sp>
        <p:nvSpPr>
          <p:cNvPr id="647" name="Google Shape;647;p67"/>
          <p:cNvSpPr/>
          <p:nvPr/>
        </p:nvSpPr>
        <p:spPr>
          <a:xfrm>
            <a:off x="-5550" y="0"/>
            <a:ext cx="4248000" cy="5143500"/>
          </a:xfrm>
          <a:prstGeom prst="roundRect">
            <a:avLst>
              <a:gd fmla="val 1151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3030"/>
              </a:solidFill>
            </a:endParaRPr>
          </a:p>
        </p:txBody>
      </p:sp>
      <p:sp>
        <p:nvSpPr>
          <p:cNvPr id="648" name="Google Shape;648;p67"/>
          <p:cNvSpPr txBox="1"/>
          <p:nvPr>
            <p:ph type="title"/>
          </p:nvPr>
        </p:nvSpPr>
        <p:spPr>
          <a:xfrm>
            <a:off x="125700" y="134475"/>
            <a:ext cx="39006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References</a:t>
            </a:r>
            <a:endParaRPr sz="4200"/>
          </a:p>
        </p:txBody>
      </p:sp>
      <p:sp>
        <p:nvSpPr>
          <p:cNvPr id="649" name="Google Shape;649;p67"/>
          <p:cNvSpPr txBox="1"/>
          <p:nvPr>
            <p:ph idx="1" type="body"/>
          </p:nvPr>
        </p:nvSpPr>
        <p:spPr>
          <a:xfrm>
            <a:off x="99000" y="919575"/>
            <a:ext cx="3570900" cy="3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Scrum.org. (2024). </a:t>
            </a:r>
            <a:r>
              <a:rPr i="1"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user stories are so popular</a:t>
            </a: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https://www.scrum.org/resources/blog/why-user-stories-are-so-popular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Scrum Academy. (2024). </a:t>
            </a:r>
            <a:r>
              <a:rPr i="1"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a user story? Better Scrum user stories</a:t>
            </a: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https://thescrumacademy.com/2024/03/07/what-is-a-user-story-better-scrum-user-stories/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Digital Project Manager. (2024). </a:t>
            </a:r>
            <a:r>
              <a:rPr i="1"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Scrum ceremonies made simple</a:t>
            </a: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https://thedigitalprojectmanager.com/projects/pm-methodology/scrum-ceremonies-made-simple/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Agile42. (2022). </a:t>
            </a:r>
            <a:r>
              <a:rPr i="1"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Scrum events</a:t>
            </a: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https://www.agile42.com/en/blog/scrum-events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Glushchenko, A. (2023, September 7). </a:t>
            </a:r>
            <a:r>
              <a:rPr i="1"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Scrum Master skills we rarely talk about: Change management</a:t>
            </a: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Scrum.org. https://www.scrum.org/resources/blog/scrum-master-skills-we-rarely-talk-about-change-management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Custodio, E. (2023, March 27). </a:t>
            </a:r>
            <a:r>
              <a:rPr i="1"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Agile benefits: Managing changing priorities</a:t>
            </a: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AgileGenesis. https://www.agilegenesis.com/post/agile-benefits-managing-changing-priorities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Gopal, V. (2024, September 20). </a:t>
            </a:r>
            <a:r>
              <a:rPr i="1"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Agile sprint collaboration</a:t>
            </a: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DevRev. https://devrev.ai/blog/agile-sprint-collaboration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Zhezherau, A. (2024, August 20). </a:t>
            </a:r>
            <a:r>
              <a:rPr i="1"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an information radiator?</a:t>
            </a: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Wrike. https://www.wrike.com/agile-guide/faq/what-is-an-information-radiator/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oject Retrospective">
  <a:themeElements>
    <a:clrScheme name="Simple Light">
      <a:dk1>
        <a:srgbClr val="303030"/>
      </a:dk1>
      <a:lt1>
        <a:srgbClr val="F6F6F1"/>
      </a:lt1>
      <a:dk2>
        <a:srgbClr val="E1783D"/>
      </a:dk2>
      <a:lt2>
        <a:srgbClr val="EDAD51"/>
      </a:lt2>
      <a:accent1>
        <a:srgbClr val="EAEBBA"/>
      </a:accent1>
      <a:accent2>
        <a:srgbClr val="A5B4A5"/>
      </a:accent2>
      <a:accent3>
        <a:srgbClr val="78909C"/>
      </a:accent3>
      <a:accent4>
        <a:srgbClr val="496649"/>
      </a:accent4>
      <a:accent5>
        <a:srgbClr val="303030"/>
      </a:accent5>
      <a:accent6>
        <a:srgbClr val="F6F6F1"/>
      </a:accent6>
      <a:hlink>
        <a:srgbClr val="E178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