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66A4-8750-456D-BA08-4FC49B80E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F2CD7-D771-43CE-895C-8EFF87BA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4481-89CA-4378-86D6-0E760B8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D564-7FE8-4C96-88DB-B6CEED7A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D7D6-8333-4408-8320-F9FBB5E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59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C56-C2CC-427D-8FA2-606AD3A5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BC46C-4841-4447-A956-F4AC1A73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20D0-C1D1-4DD4-B14D-910089AF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2295-FDBE-4F5E-9249-FBA52190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766B-5E9B-4710-949D-0DEE4E0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0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51410-0D60-4ECB-9A5B-A2DE28B8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36C45-2B78-4CC6-A701-74523D10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ED3C-A3A9-4FD2-BE2A-29CB539D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663C-8486-4DF0-BAAE-FF51951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8360-FADE-42C2-B049-238E02BE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18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07E-B262-4261-AC91-4142993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C39E-DEA2-4753-B761-1FD93E40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D28C-2801-43F4-AFE8-A1D0813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1636-55F9-4F93-A219-8B95923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E6C8-E606-49B7-B662-9608B98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5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3062-FE53-4768-822E-F498415E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C22C-9D92-471F-9C8B-09334CFB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D2FB-0AA7-43B7-851F-34AC2EA7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708F-E481-483B-92D0-9F485D8A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4F3A-DF3B-4E8C-8748-9274B5C3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7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F9F-6C4B-4E44-924D-CC820FCD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97A-C542-4411-8038-E8F63E026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3577-CA84-4A15-9CF4-96366E31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50CB-0DCA-4B5F-853A-57AFE010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F7D5-4C52-4BF7-B46B-0E53E44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1D1A-D6C8-447C-947A-B63CCD70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2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9CD9-CF11-42BB-836F-614BA50E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91E4-25C9-46BF-BFE4-A8DBCE93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2915-2B87-48AA-AFE8-1C66E754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66BA7-70CB-4590-9EBB-39F3EC7A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C204E-811B-43C8-A6CC-C45603585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E710-E62C-44BA-8007-556AC97B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195F-2354-4CBD-87DF-6A54928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6FC99-85B0-400D-B115-50BF1E31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4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D7E1-E105-483E-9E11-FE53D0C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3CC-53A1-409C-861C-F16D6EF3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9478-A632-4EBF-A430-019E780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D5E4-0FE6-4B35-A238-96B76E50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78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71CFF-1DF3-48FD-BEAD-4150097F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ECADF-0DD2-4A00-8C78-6304E14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BA14-DB5C-4E21-B363-9D4241A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1786-E8E4-44E9-A05C-7B593216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0BD0-C98A-410D-A0BE-909AFD92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CACB-2065-4265-B58E-7E4FA1EE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C0A4-9ADA-4287-8661-086D9FE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2BDC-EAA4-4AB2-8032-238C966D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9F77-969B-4EAA-80FC-0F147738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4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A7F4-1602-4A08-928C-A29F6ACF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A09D-4EB4-4574-9BCA-488C585A5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EBDAE-0BA4-4115-A2A8-E6AD82CF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9EA9A-A8C0-4858-B861-947C1EF4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17E5-EB04-4AD3-9F39-D58B9AB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F1CA-FE50-45A1-A7A2-6C0A388B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0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0A5A-791B-4DBF-84A8-2A6BCA75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1FCC-8AA2-4263-85B3-1DC9627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BB54-3997-4A41-95D7-95EC5F5A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9A34-A68A-4635-85BD-0DF1564C194C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FD95-E153-4292-B1E6-B7B19DE4A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AD1C-A68F-493B-B53F-6D96EF048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502F-9488-416A-A03B-D98EAF77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9"/>
          <a:stretch/>
        </p:blipFill>
        <p:spPr>
          <a:xfrm>
            <a:off x="0" y="877186"/>
            <a:ext cx="12192000" cy="4956686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DAD7278-F329-4CF3-A2B5-FDAFED4C60EF}"/>
              </a:ext>
            </a:extLst>
          </p:cNvPr>
          <p:cNvSpPr/>
          <p:nvPr/>
        </p:nvSpPr>
        <p:spPr>
          <a:xfrm flipH="1">
            <a:off x="6797040" y="1103376"/>
            <a:ext cx="1152144" cy="438912"/>
          </a:xfrm>
          <a:prstGeom prst="borderCallout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/>
              <a:t>d</a:t>
            </a:r>
            <a:r>
              <a:rPr lang="de-CH" sz="1400" dirty="0"/>
              <a:t>l</a:t>
            </a:r>
            <a:r>
              <a:rPr lang="en-CH" sz="1400" dirty="0"/>
              <a:t>e </a:t>
            </a:r>
            <a:r>
              <a:rPr lang="de-CH" sz="1400" dirty="0"/>
              <a:t>t</a:t>
            </a:r>
            <a:r>
              <a:rPr lang="en-CH" sz="1400" dirty="0"/>
              <a:t>ask</a:t>
            </a:r>
            <a:r>
              <a:rPr lang="de-CH" sz="1400" dirty="0"/>
              <a:t>s</a:t>
            </a:r>
            <a:r>
              <a:rPr lang="en-CH" sz="1400" dirty="0"/>
              <a:t>:</a:t>
            </a:r>
            <a:br>
              <a:rPr lang="en-CH" sz="1400" dirty="0"/>
            </a:br>
            <a:r>
              <a:rPr lang="de-CH" sz="1400" dirty="0"/>
              <a:t>r</a:t>
            </a:r>
            <a:r>
              <a:rPr lang="en-CH" sz="1400" dirty="0"/>
              <a:t>u</a:t>
            </a:r>
            <a:r>
              <a:rPr lang="de-CH" sz="1400" dirty="0"/>
              <a:t>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E0A6D59-86E3-4133-B28D-1AF109AEBBF3}"/>
              </a:ext>
            </a:extLst>
          </p:cNvPr>
          <p:cNvSpPr/>
          <p:nvPr/>
        </p:nvSpPr>
        <p:spPr>
          <a:xfrm flipH="1">
            <a:off x="6797040" y="1999488"/>
            <a:ext cx="1152144" cy="438912"/>
          </a:xfrm>
          <a:prstGeom prst="borderCallout1">
            <a:avLst>
              <a:gd name="adj1" fmla="val 18750"/>
              <a:gd name="adj2" fmla="val -8333"/>
              <a:gd name="adj3" fmla="val -6944"/>
              <a:gd name="adj4" fmla="val -393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/>
              <a:t>d</a:t>
            </a:r>
            <a:r>
              <a:rPr lang="de-CH" sz="1400" dirty="0"/>
              <a:t>l</a:t>
            </a:r>
            <a:r>
              <a:rPr lang="en-CH" sz="1400" dirty="0"/>
              <a:t>e </a:t>
            </a:r>
            <a:r>
              <a:rPr lang="de-CH" sz="1400" dirty="0"/>
              <a:t>t</a:t>
            </a:r>
            <a:r>
              <a:rPr lang="en-CH" sz="1400" dirty="0"/>
              <a:t>ask</a:t>
            </a:r>
            <a:r>
              <a:rPr lang="de-CH" sz="1400" dirty="0"/>
              <a:t>s</a:t>
            </a:r>
            <a:r>
              <a:rPr lang="en-CH" sz="1400" dirty="0"/>
              <a:t>:</a:t>
            </a:r>
            <a:br>
              <a:rPr lang="en-CH" sz="1400" dirty="0"/>
            </a:br>
            <a:r>
              <a:rPr lang="de-CH" sz="1400" dirty="0"/>
              <a:t>b</a:t>
            </a:r>
            <a:r>
              <a:rPr lang="en-CH" sz="1400" dirty="0"/>
              <a:t>u</a:t>
            </a:r>
            <a:r>
              <a:rPr lang="de-CH" sz="1400" dirty="0"/>
              <a:t>i</a:t>
            </a:r>
            <a:r>
              <a:rPr lang="en-CH" sz="1400" dirty="0"/>
              <a:t>l</a:t>
            </a:r>
            <a:r>
              <a:rPr lang="de-CH" sz="1400" dirty="0"/>
              <a:t>d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13286FD-FB53-44D2-A200-D6214A4E367A}"/>
              </a:ext>
            </a:extLst>
          </p:cNvPr>
          <p:cNvSpPr/>
          <p:nvPr/>
        </p:nvSpPr>
        <p:spPr>
          <a:xfrm flipH="1">
            <a:off x="9893808" y="679704"/>
            <a:ext cx="1524000" cy="438912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 err="1"/>
              <a:t>dle</a:t>
            </a:r>
            <a:r>
              <a:rPr lang="en-CH" sz="1400" dirty="0"/>
              <a:t> Window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017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B3D95E-52DD-43F3-9350-9319F5A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47" y="514032"/>
            <a:ext cx="6717661" cy="51064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62E8D7C-3080-43BB-BA45-5022FDBAF897}"/>
              </a:ext>
            </a:extLst>
          </p:cNvPr>
          <p:cNvSpPr/>
          <p:nvPr/>
        </p:nvSpPr>
        <p:spPr>
          <a:xfrm>
            <a:off x="5108448" y="2987040"/>
            <a:ext cx="524256" cy="18897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0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4C5CF-036F-4352-8984-3AB881D8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56" y="528101"/>
            <a:ext cx="5917487" cy="580179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8DD03F-CE19-4519-9F68-6175947B5582}"/>
              </a:ext>
            </a:extLst>
          </p:cNvPr>
          <p:cNvSpPr/>
          <p:nvPr/>
        </p:nvSpPr>
        <p:spPr>
          <a:xfrm>
            <a:off x="7729728" y="2328672"/>
            <a:ext cx="1024128" cy="36916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61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5C7A5-A82A-4D33-8240-6C58F752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01" y="872252"/>
            <a:ext cx="5648398" cy="496771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A41A35F-1CF6-4660-AA2D-892E9C598B6F}"/>
              </a:ext>
            </a:extLst>
          </p:cNvPr>
          <p:cNvSpPr/>
          <p:nvPr/>
        </p:nvSpPr>
        <p:spPr>
          <a:xfrm>
            <a:off x="4590288" y="3889248"/>
            <a:ext cx="1024128" cy="23164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E52E5-AE6A-42AF-9E41-B704FFEE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66" y="843482"/>
            <a:ext cx="6659067" cy="517103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B18B65-B033-4E48-9DC1-98D523A4FD99}"/>
              </a:ext>
            </a:extLst>
          </p:cNvPr>
          <p:cNvSpPr/>
          <p:nvPr/>
        </p:nvSpPr>
        <p:spPr>
          <a:xfrm>
            <a:off x="7193280" y="3267456"/>
            <a:ext cx="2048256" cy="4632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05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52BCF1-A6C5-4953-98B6-2F76B806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27" y="0"/>
            <a:ext cx="8402546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D5DF7A1-A8E6-4794-B649-8F8AC069CE80}"/>
              </a:ext>
            </a:extLst>
          </p:cNvPr>
          <p:cNvSpPr/>
          <p:nvPr/>
        </p:nvSpPr>
        <p:spPr>
          <a:xfrm>
            <a:off x="5041392" y="4022706"/>
            <a:ext cx="1188720" cy="2688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1725DB-66A1-4288-AD60-47439E235D4E}"/>
              </a:ext>
            </a:extLst>
          </p:cNvPr>
          <p:cNvSpPr/>
          <p:nvPr/>
        </p:nvSpPr>
        <p:spPr>
          <a:xfrm>
            <a:off x="8668512" y="3973775"/>
            <a:ext cx="134112" cy="13443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3EF27A-72F1-4312-9343-F0F0F32778CD}"/>
              </a:ext>
            </a:extLst>
          </p:cNvPr>
          <p:cNvSpPr/>
          <p:nvPr/>
        </p:nvSpPr>
        <p:spPr>
          <a:xfrm>
            <a:off x="3803904" y="3620370"/>
            <a:ext cx="1188720" cy="2688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43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8</cp:revision>
  <dcterms:created xsi:type="dcterms:W3CDTF">2019-09-04T07:38:20Z</dcterms:created>
  <dcterms:modified xsi:type="dcterms:W3CDTF">2019-09-05T12:50:46Z</dcterms:modified>
</cp:coreProperties>
</file>