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60" y="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6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4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94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52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91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5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4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0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23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6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7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5C54-153B-4BA0-8461-464682278D91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C494-54C2-4CCC-8246-1C1C79960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7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767017-DB3D-4E49-BCF0-4391B2D34FCB}"/>
              </a:ext>
            </a:extLst>
          </p:cNvPr>
          <p:cNvGrpSpPr/>
          <p:nvPr/>
        </p:nvGrpSpPr>
        <p:grpSpPr>
          <a:xfrm>
            <a:off x="415471" y="234950"/>
            <a:ext cx="4537529" cy="3194050"/>
            <a:chOff x="1952171" y="849086"/>
            <a:chExt cx="8323944" cy="5203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7E138E-AAA3-458B-88BD-64E4FA2444D9}"/>
                </a:ext>
              </a:extLst>
            </p:cNvPr>
            <p:cNvSpPr/>
            <p:nvPr/>
          </p:nvSpPr>
          <p:spPr>
            <a:xfrm>
              <a:off x="1952171" y="849086"/>
              <a:ext cx="8323944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AEBFF2-635A-40A1-88D5-B078CF697C3D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C12E3E-B822-4691-9FFD-073BA0E343D7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6E1824-73C7-40A9-83AA-B0DF71CEE404}"/>
              </a:ext>
            </a:extLst>
          </p:cNvPr>
          <p:cNvGrpSpPr/>
          <p:nvPr/>
        </p:nvGrpSpPr>
        <p:grpSpPr>
          <a:xfrm>
            <a:off x="4960909" y="234950"/>
            <a:ext cx="4537529" cy="3194050"/>
            <a:chOff x="1952171" y="849086"/>
            <a:chExt cx="8323944" cy="5203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6BC1E6-221E-467A-87A8-62CCC5E1D48D}"/>
                </a:ext>
              </a:extLst>
            </p:cNvPr>
            <p:cNvSpPr/>
            <p:nvPr/>
          </p:nvSpPr>
          <p:spPr>
            <a:xfrm>
              <a:off x="1952171" y="849086"/>
              <a:ext cx="8323944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AB57B7-D79D-4D8A-BD9C-3A5B0CCFEB89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78D191-5DF1-4BDE-A92E-972B3F9F3379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9C18CE-934C-40FC-9460-44CD852C9974}"/>
              </a:ext>
            </a:extLst>
          </p:cNvPr>
          <p:cNvGrpSpPr/>
          <p:nvPr/>
        </p:nvGrpSpPr>
        <p:grpSpPr>
          <a:xfrm>
            <a:off x="409535" y="3448050"/>
            <a:ext cx="4537529" cy="3194050"/>
            <a:chOff x="1952171" y="849086"/>
            <a:chExt cx="8323944" cy="5203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62653D-08E3-4E8D-B107-1B8B2CFC9DC4}"/>
                </a:ext>
              </a:extLst>
            </p:cNvPr>
            <p:cNvSpPr/>
            <p:nvPr/>
          </p:nvSpPr>
          <p:spPr>
            <a:xfrm>
              <a:off x="1952171" y="849086"/>
              <a:ext cx="8323944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99F913-1CEF-450D-A48D-A16A00F98690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BDC8A0-8253-4866-93BC-4D9EED251184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DE84CD-7D25-4DDD-9324-4343F9D55F22}"/>
              </a:ext>
            </a:extLst>
          </p:cNvPr>
          <p:cNvGrpSpPr/>
          <p:nvPr/>
        </p:nvGrpSpPr>
        <p:grpSpPr>
          <a:xfrm>
            <a:off x="4953000" y="3448050"/>
            <a:ext cx="4537529" cy="3194050"/>
            <a:chOff x="1952171" y="849086"/>
            <a:chExt cx="8323944" cy="5203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27EF2F-E630-47C7-8AE9-A84E30561292}"/>
                </a:ext>
              </a:extLst>
            </p:cNvPr>
            <p:cNvSpPr/>
            <p:nvPr/>
          </p:nvSpPr>
          <p:spPr>
            <a:xfrm>
              <a:off x="1952171" y="849086"/>
              <a:ext cx="8323944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0F0E04-50D4-454E-A48A-23C23B58E068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B07C74-75C1-4951-AC28-1F6B799B2BD8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78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Luethi Marcel</cp:lastModifiedBy>
  <cp:revision>1</cp:revision>
  <dcterms:created xsi:type="dcterms:W3CDTF">2017-10-23T12:24:04Z</dcterms:created>
  <dcterms:modified xsi:type="dcterms:W3CDTF">2017-10-23T12:27:58Z</dcterms:modified>
</cp:coreProperties>
</file>