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6"/>
  </p:normalViewPr>
  <p:slideViewPr>
    <p:cSldViewPr snapToGrid="0" snapToObjects="1">
      <p:cViewPr varScale="1">
        <p:scale>
          <a:sx n="68" d="100"/>
          <a:sy n="68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Network-CZM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Jianming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Tree</a:t>
            </a:r>
          </a:p>
          <a:p>
            <a:r>
              <a:rPr lang="en-US" dirty="0" smtClean="0"/>
              <a:t>2. Into several sub cracks</a:t>
            </a:r>
          </a:p>
          <a:p>
            <a:r>
              <a:rPr lang="en-US" dirty="0" smtClean="0"/>
              <a:t>3. Join sub cracks back together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34" y="3519529"/>
            <a:ext cx="8483600" cy="30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409"/>
            <a:ext cx="12306424" cy="4003138"/>
          </a:xfrm>
        </p:spPr>
      </p:pic>
    </p:spTree>
    <p:extLst>
      <p:ext uri="{BB962C8B-B14F-4D97-AF65-F5344CB8AC3E}">
        <p14:creationId xmlns:p14="http://schemas.microsoft.com/office/powerpoint/2010/main" val="207739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considered when joining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Update the peripheral node number first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99" y="638226"/>
            <a:ext cx="6814402" cy="5403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34" y="2649178"/>
            <a:ext cx="7018866" cy="42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3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8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Wingdings 3</vt:lpstr>
      <vt:lpstr>Arial</vt:lpstr>
      <vt:lpstr>Facet</vt:lpstr>
      <vt:lpstr>Network-CZM</vt:lpstr>
      <vt:lpstr>Current Success</vt:lpstr>
      <vt:lpstr>PowerPoint Presentation</vt:lpstr>
      <vt:lpstr>Things to considered when joining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Network-CZM</dc:title>
  <dc:creator>Jianming Zeng</dc:creator>
  <cp:lastModifiedBy>Jianming Zeng</cp:lastModifiedBy>
  <cp:revision>2</cp:revision>
  <dcterms:created xsi:type="dcterms:W3CDTF">2016-11-21T20:17:01Z</dcterms:created>
  <dcterms:modified xsi:type="dcterms:W3CDTF">2016-11-21T20:31:19Z</dcterms:modified>
</cp:coreProperties>
</file>