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401B-72A9-425B-B89B-97BB44F428CB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742F1-77A5-418E-B232-10130D87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42F1-77A5-418E-B232-10130D872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42F1-77A5-418E-B232-10130D872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42F1-77A5-418E-B232-10130D872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BBB3-40C4-401A-BFFD-7C5EB32A159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D54E-D0C7-4924-A210-3E10AE4B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CZM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Zeng </a:t>
            </a:r>
            <a:r>
              <a:rPr lang="en-US" dirty="0" err="1"/>
              <a:t>jianming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84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Scope / data structure</a:t>
            </a:r>
          </a:p>
          <a:p>
            <a:r>
              <a:rPr lang="en-US" dirty="0"/>
              <a:t>Future study</a:t>
            </a:r>
          </a:p>
        </p:txBody>
      </p:sp>
    </p:spTree>
    <p:extLst>
      <p:ext uri="{BB962C8B-B14F-4D97-AF65-F5344CB8AC3E}">
        <p14:creationId xmlns:p14="http://schemas.microsoft.com/office/powerpoint/2010/main" val="253517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pic>
        <p:nvPicPr>
          <p:cNvPr id="4" name="Picture 2" descr="http://crackmodelling.weebly.com/uploads/9/4/0/0/9400596/989060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3" y="4366552"/>
            <a:ext cx="6176374" cy="21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844" t="26111" r="26485" b="10694"/>
          <a:stretch/>
        </p:blipFill>
        <p:spPr>
          <a:xfrm>
            <a:off x="3201536" y="491937"/>
            <a:ext cx="5600366" cy="3126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722" t="24734" r="72286" b="30965"/>
          <a:stretch/>
        </p:blipFill>
        <p:spPr>
          <a:xfrm>
            <a:off x="9200486" y="1414150"/>
            <a:ext cx="2473978" cy="49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9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mission </a:t>
            </a:r>
            <a:r>
              <a:rPr lang="en-US" dirty="0">
                <a:sym typeface="Wingdings" panose="05000000000000000000" pitchFamily="2" charset="2"/>
              </a:rPr>
              <a:t> CPE4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(in progress)</a:t>
            </a:r>
          </a:p>
          <a:p>
            <a:r>
              <a:rPr lang="en-US" dirty="0"/>
              <a:t>Crack  (finish)</a:t>
            </a:r>
          </a:p>
        </p:txBody>
      </p:sp>
    </p:spTree>
    <p:extLst>
      <p:ext uri="{BB962C8B-B14F-4D97-AF65-F5344CB8AC3E}">
        <p14:creationId xmlns:p14="http://schemas.microsoft.com/office/powerpoint/2010/main" val="38569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/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26363"/>
            <a:ext cx="10515600" cy="4351338"/>
          </a:xfrm>
        </p:spPr>
        <p:txBody>
          <a:bodyPr/>
          <a:lstStyle/>
          <a:p>
            <a:r>
              <a:rPr lang="en-US" dirty="0"/>
              <a:t>"All that is complex is not useful. All that is useful is simple." – Mikhail Kalashnikov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43060" y="3893618"/>
            <a:ext cx="2102338" cy="781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Mesh.py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3738" y="4675157"/>
            <a:ext cx="910491" cy="6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51613" y="5426472"/>
            <a:ext cx="1172308" cy="64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Node(2D)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37212" y="4675157"/>
            <a:ext cx="867508" cy="56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605215" y="5426472"/>
            <a:ext cx="1312984" cy="64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Element(CPE3)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38983" y="5426472"/>
            <a:ext cx="1127370" cy="64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Element(CPE4)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6594229" y="4675157"/>
            <a:ext cx="0" cy="6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18015" y="2803433"/>
            <a:ext cx="2305538" cy="765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Coh.py</a:t>
            </a:r>
          </a:p>
        </p:txBody>
      </p:sp>
      <p:cxnSp>
        <p:nvCxnSpPr>
          <p:cNvPr id="17" name="Straight Arrow Connector 16"/>
          <p:cNvCxnSpPr>
            <a:stCxn id="15" idx="2"/>
            <a:endCxn id="4" idx="0"/>
          </p:cNvCxnSpPr>
          <p:nvPr/>
        </p:nvCxnSpPr>
        <p:spPr>
          <a:xfrm>
            <a:off x="6570784" y="3569340"/>
            <a:ext cx="23445" cy="32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34830" y="2436110"/>
            <a:ext cx="1656861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Read_from_abaqus.py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78892" y="3100189"/>
            <a:ext cx="1" cy="32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328615" y="3470366"/>
            <a:ext cx="1516185" cy="715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Mesh.py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0523" y="4185413"/>
            <a:ext cx="1328615" cy="43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96985" y="4689231"/>
            <a:ext cx="1031630" cy="621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38200" y="4185413"/>
            <a:ext cx="1060938" cy="131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96984" y="5520936"/>
            <a:ext cx="890953" cy="542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6984" y="6236677"/>
            <a:ext cx="1031631" cy="55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187937" y="4185413"/>
            <a:ext cx="711201" cy="196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383692" y="4689231"/>
            <a:ext cx="1172308" cy="673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383692" y="5627077"/>
            <a:ext cx="1242646" cy="51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set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38400" y="6330462"/>
            <a:ext cx="1187938" cy="461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side set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3692" y="4231526"/>
            <a:ext cx="304800" cy="45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83692" y="4231526"/>
            <a:ext cx="312616" cy="139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83691" y="4231526"/>
            <a:ext cx="245209" cy="204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693745" y="3964171"/>
            <a:ext cx="890953" cy="72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8220805" y="4039623"/>
            <a:ext cx="844062" cy="57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717451" y="3160651"/>
            <a:ext cx="2032000" cy="758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CZM.py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725636" y="4059420"/>
            <a:ext cx="0" cy="52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717451" y="4583051"/>
            <a:ext cx="2086708" cy="93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Mesh.py</a:t>
            </a:r>
          </a:p>
        </p:txBody>
      </p:sp>
    </p:spTree>
    <p:extLst>
      <p:ext uri="{BB962C8B-B14F-4D97-AF65-F5344CB8AC3E}">
        <p14:creationId xmlns:p14="http://schemas.microsoft.com/office/powerpoint/2010/main" val="19584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16" y="629870"/>
            <a:ext cx="10869246" cy="59037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Debug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Generic 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0254" y="36970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*Node</a:t>
            </a:r>
          </a:p>
          <a:p>
            <a:r>
              <a:rPr lang="en-US" dirty="0"/>
              <a:t>      1,         -15.,         -20.</a:t>
            </a:r>
          </a:p>
          <a:p>
            <a:r>
              <a:rPr lang="en-US" dirty="0"/>
              <a:t>      2,           0.,           0.</a:t>
            </a:r>
          </a:p>
          <a:p>
            <a:r>
              <a:rPr lang="en-US" dirty="0"/>
              <a:t>      3,         -30.,           0.</a:t>
            </a:r>
          </a:p>
        </p:txBody>
      </p:sp>
    </p:spTree>
    <p:extLst>
      <p:ext uri="{BB962C8B-B14F-4D97-AF65-F5344CB8AC3E}">
        <p14:creationId xmlns:p14="http://schemas.microsoft.com/office/powerpoint/2010/main" val="41924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8247" y="570523"/>
            <a:ext cx="5431692" cy="6103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class Node2D:</a:t>
            </a:r>
          </a:p>
          <a:p>
            <a:r>
              <a:rPr lang="en-US" dirty="0"/>
              <a:t>    ## Local </a:t>
            </a:r>
            <a:r>
              <a:rPr lang="en-US" dirty="0" err="1"/>
              <a:t>param</a:t>
            </a:r>
            <a:r>
              <a:rPr lang="en-US" dirty="0"/>
              <a:t> </a:t>
            </a:r>
          </a:p>
          <a:p>
            <a:r>
              <a:rPr lang="en-US" dirty="0"/>
              <a:t>    ID = None</a:t>
            </a:r>
          </a:p>
          <a:p>
            <a:r>
              <a:rPr lang="en-US" dirty="0"/>
              <a:t>    x = None</a:t>
            </a:r>
          </a:p>
          <a:p>
            <a:r>
              <a:rPr lang="en-US" dirty="0"/>
              <a:t>    y = None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ID, x, y):</a:t>
            </a:r>
          </a:p>
          <a:p>
            <a:r>
              <a:rPr lang="en-US" dirty="0"/>
              <a:t>        if ((not </a:t>
            </a:r>
            <a:r>
              <a:rPr lang="en-US" dirty="0" err="1"/>
              <a:t>isinstance</a:t>
            </a:r>
            <a:r>
              <a:rPr lang="en-US" dirty="0"/>
              <a:t>(ID,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      or ((not </a:t>
            </a:r>
            <a:r>
              <a:rPr lang="en-US" dirty="0" err="1"/>
              <a:t>isinstance</a:t>
            </a:r>
            <a:r>
              <a:rPr lang="en-US" dirty="0"/>
              <a:t>(x, </a:t>
            </a:r>
            <a:r>
              <a:rPr lang="en-US" dirty="0" err="1"/>
              <a:t>int</a:t>
            </a:r>
            <a:r>
              <a:rPr lang="en-US" dirty="0"/>
              <a:t>))and (not </a:t>
            </a:r>
            <a:r>
              <a:rPr lang="en-US" dirty="0" err="1"/>
              <a:t>isinstance</a:t>
            </a:r>
            <a:r>
              <a:rPr lang="en-US" dirty="0"/>
              <a:t>(x, float)))</a:t>
            </a:r>
          </a:p>
          <a:p>
            <a:r>
              <a:rPr lang="en-US" dirty="0"/>
              <a:t>         or ((not </a:t>
            </a:r>
            <a:r>
              <a:rPr lang="en-US" dirty="0" err="1"/>
              <a:t>isinstance</a:t>
            </a:r>
            <a:r>
              <a:rPr lang="en-US" dirty="0"/>
              <a:t>(y, </a:t>
            </a:r>
            <a:r>
              <a:rPr lang="en-US" dirty="0" err="1"/>
              <a:t>int</a:t>
            </a:r>
            <a:r>
              <a:rPr lang="en-US" dirty="0"/>
              <a:t>))and (not </a:t>
            </a:r>
            <a:r>
              <a:rPr lang="en-US" dirty="0" err="1"/>
              <a:t>isinstance</a:t>
            </a:r>
            <a:r>
              <a:rPr lang="en-US" dirty="0"/>
              <a:t>(y, float)))):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("Node class: one or more Node object arguments are invalid")</a:t>
            </a:r>
          </a:p>
          <a:p>
            <a:r>
              <a:rPr lang="en-US" dirty="0"/>
              <a:t>        self.ID = ID</a:t>
            </a:r>
          </a:p>
          <a:p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</a:t>
            </a:r>
          </a:p>
          <a:p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r>
              <a:rPr lang="en-US" dirty="0"/>
              <a:t>        </a:t>
            </a:r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728" t="18271" r="75555" b="16814"/>
          <a:stretch/>
        </p:blipFill>
        <p:spPr>
          <a:xfrm>
            <a:off x="5880012" y="649032"/>
            <a:ext cx="6122375" cy="57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06" t="25601" r="72611" b="5471"/>
          <a:stretch/>
        </p:blipFill>
        <p:spPr>
          <a:xfrm>
            <a:off x="930563" y="1690688"/>
            <a:ext cx="4673677" cy="4658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8081" t="43076" r="76363" b="19232"/>
          <a:stretch/>
        </p:blipFill>
        <p:spPr>
          <a:xfrm>
            <a:off x="5818909" y="2093480"/>
            <a:ext cx="5727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0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201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CZM</vt:lpstr>
      <vt:lpstr>PowerPoint Presentation</vt:lpstr>
      <vt:lpstr>Recap </vt:lpstr>
      <vt:lpstr>New mission  CPE4 </vt:lpstr>
      <vt:lpstr>Scope / data structure </vt:lpstr>
      <vt:lpstr>PowerPoint Presentation</vt:lpstr>
      <vt:lpstr>PowerPoint Presentation</vt:lpstr>
      <vt:lpstr>Future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CZM</dc:title>
  <dc:creator>klaus</dc:creator>
  <cp:lastModifiedBy>klaus</cp:lastModifiedBy>
  <cp:revision>7</cp:revision>
  <dcterms:created xsi:type="dcterms:W3CDTF">2016-07-28T17:25:11Z</dcterms:created>
  <dcterms:modified xsi:type="dcterms:W3CDTF">2016-07-28T18:25:46Z</dcterms:modified>
</cp:coreProperties>
</file>