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nming Zeng" initials="JZ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7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5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team </a:t>
            </a:r>
            <a:br>
              <a:rPr lang="en-US" dirty="0" smtClean="0"/>
            </a:br>
            <a:r>
              <a:rPr lang="en-US" dirty="0" smtClean="0"/>
              <a:t>Multi path </a:t>
            </a:r>
            <a:r>
              <a:rPr lang="en-US" dirty="0" err="1" smtClean="0"/>
              <a:t>czm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Jianming </a:t>
            </a:r>
            <a:r>
              <a:rPr lang="en-US" dirty="0" err="1" smtClean="0"/>
              <a:t>zeng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6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360626"/>
            <a:ext cx="10131425" cy="1456267"/>
          </a:xfrm>
        </p:spPr>
        <p:txBody>
          <a:bodyPr/>
          <a:lstStyle/>
          <a:p>
            <a:r>
              <a:rPr lang="en-US" dirty="0" smtClean="0"/>
              <a:t>Background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37" y="1816893"/>
            <a:ext cx="9702801" cy="448387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2803260"/>
            <a:ext cx="7099300" cy="219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349235"/>
            <a:ext cx="113411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2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9594"/>
            <a:ext cx="10627781" cy="2756694"/>
          </a:xfrm>
        </p:spPr>
      </p:pic>
    </p:spTree>
    <p:extLst>
      <p:ext uri="{BB962C8B-B14F-4D97-AF65-F5344CB8AC3E}">
        <p14:creationId xmlns:p14="http://schemas.microsoft.com/office/powerpoint/2010/main" val="181712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Sub tasks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0237"/>
            <a:ext cx="10131425" cy="4500563"/>
          </a:xfrm>
        </p:spPr>
        <p:txBody>
          <a:bodyPr>
            <a:norm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3600" dirty="0" smtClean="0"/>
              <a:t>Sort the given list of nodes such that neighbor nodes are next to each other</a:t>
            </a:r>
          </a:p>
          <a:p>
            <a:pPr marL="1200150" lvl="1" indent="-742950" defTabSz="914400">
              <a:spcAft>
                <a:spcPts val="0"/>
              </a:spcAft>
              <a:buClrTx/>
              <a:buSzTx/>
              <a:buFont typeface="+mj-lt"/>
              <a:buAutoNum type="romanUcPeriod"/>
            </a:pPr>
            <a:r>
              <a:rPr lang="en-US" sz="2800" dirty="0" smtClean="0"/>
              <a:t>Data </a:t>
            </a:r>
            <a:r>
              <a:rPr lang="en-US" sz="2800" dirty="0"/>
              <a:t>structure for storing </a:t>
            </a:r>
            <a:r>
              <a:rPr lang="en-US" sz="2800" dirty="0" smtClean="0"/>
              <a:t>information</a:t>
            </a:r>
          </a:p>
          <a:p>
            <a:pPr marL="1200150" lvl="1" indent="-742950" defTabSz="914400">
              <a:spcAft>
                <a:spcPts val="0"/>
              </a:spcAft>
              <a:buClrTx/>
              <a:buSzTx/>
              <a:buFont typeface="+mj-lt"/>
              <a:buAutoNum type="romanUcPeriod"/>
            </a:pPr>
            <a:r>
              <a:rPr lang="en-US" sz="2800" dirty="0" smtClean="0"/>
              <a:t>How </a:t>
            </a:r>
            <a:r>
              <a:rPr lang="en-US" sz="2800" dirty="0"/>
              <a:t>to establish pair-wise relationship</a:t>
            </a:r>
          </a:p>
          <a:p>
            <a:pPr marL="1200150" lvl="1" indent="-742950" defTabSz="914400">
              <a:spcAft>
                <a:spcPts val="0"/>
              </a:spcAft>
              <a:buClrTx/>
              <a:buSzTx/>
              <a:buFontTx/>
              <a:buAutoNum type="arabicPeriod"/>
            </a:pPr>
            <a:endParaRPr lang="en-US" sz="3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2. Add cohesive elements appropriately (ongoing)</a:t>
            </a:r>
            <a:endParaRPr lang="en-US" sz="3600" dirty="0"/>
          </a:p>
          <a:p>
            <a:pPr marL="1314450" lvl="1" indent="-857250" defTabSz="914400">
              <a:spcAft>
                <a:spcPts val="0"/>
              </a:spcAft>
              <a:buClrTx/>
              <a:buSzTx/>
              <a:buFont typeface="+mj-lt"/>
              <a:buAutoNum type="romanUcPeriod"/>
            </a:pPr>
            <a:r>
              <a:rPr lang="en-US" sz="2800" dirty="0" smtClean="0"/>
              <a:t>Finding the exact locations(identifier)</a:t>
            </a:r>
          </a:p>
          <a:p>
            <a:pPr marL="1314450" lvl="1" indent="-857250" defTabSz="914400">
              <a:spcAft>
                <a:spcPts val="0"/>
              </a:spcAft>
              <a:buClrTx/>
              <a:buSzTx/>
              <a:buFont typeface="+mj-lt"/>
              <a:buAutoNum type="romanUcPeriod"/>
            </a:pPr>
            <a:r>
              <a:rPr lang="en-US" sz="2800" dirty="0" smtClean="0"/>
              <a:t>Update appropriately </a:t>
            </a:r>
          </a:p>
          <a:p>
            <a:pPr marL="1314450" lvl="1" indent="-857250" defTabSz="914400">
              <a:spcAft>
                <a:spcPts val="0"/>
              </a:spcAft>
              <a:buClrTx/>
              <a:buSzTx/>
              <a:buFont typeface="+mj-lt"/>
              <a:buAutoNum type="romanUcPeriod"/>
            </a:pPr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106481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ADT TREE?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648" y="2407377"/>
            <a:ext cx="4376605" cy="3162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47" y="1136848"/>
            <a:ext cx="6007100" cy="298450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636" y="1057276"/>
            <a:ext cx="6511111" cy="5119554"/>
          </a:xfrm>
        </p:spPr>
      </p:pic>
    </p:spTree>
    <p:extLst>
      <p:ext uri="{BB962C8B-B14F-4D97-AF65-F5344CB8AC3E}">
        <p14:creationId xmlns:p14="http://schemas.microsoft.com/office/powerpoint/2010/main" val="135728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60169"/>
            <a:ext cx="10131425" cy="1456267"/>
          </a:xfrm>
        </p:spPr>
        <p:txBody>
          <a:bodyPr/>
          <a:lstStyle/>
          <a:p>
            <a:r>
              <a:rPr lang="en-US" dirty="0" smtClean="0"/>
              <a:t>Results on single crack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25" y="1674421"/>
            <a:ext cx="11360712" cy="4845132"/>
          </a:xfrm>
        </p:spPr>
      </p:pic>
    </p:spTree>
    <p:extLst>
      <p:ext uri="{BB962C8B-B14F-4D97-AF65-F5344CB8AC3E}">
        <p14:creationId xmlns:p14="http://schemas.microsoft.com/office/powerpoint/2010/main" val="125304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crack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/>
              <a:t>Possible error 1: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 smtClean="0"/>
              <a:t>	In </a:t>
            </a:r>
            <a:r>
              <a:rPr lang="en-US" sz="2800" dirty="0"/>
              <a:t>single crack model, there is one and only one tree root and </a:t>
            </a:r>
            <a:r>
              <a:rPr lang="en-US" sz="2800" dirty="0" smtClean="0"/>
              <a:t>leave, no convergence or divergence. </a:t>
            </a:r>
            <a:r>
              <a:rPr lang="en-US" sz="2800" dirty="0"/>
              <a:t>But in </a:t>
            </a:r>
            <a:r>
              <a:rPr lang="en-US" sz="2800" dirty="0" err="1"/>
              <a:t>mutil</a:t>
            </a:r>
            <a:r>
              <a:rPr lang="en-US" sz="2800" dirty="0"/>
              <a:t> crack model, any tip could be a tree root or a </a:t>
            </a:r>
            <a:r>
              <a:rPr lang="en-US" sz="2800" dirty="0" smtClean="0"/>
              <a:t>leave. Both convergence and divergence e. </a:t>
            </a:r>
            <a:endParaRPr lang="en-US" sz="28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359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230" y="1740847"/>
            <a:ext cx="12308230" cy="343197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9572624" y="2628900"/>
            <a:ext cx="91440" cy="1005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85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129</TotalTime>
  <Words>65</Words>
  <Application>Microsoft Macintosh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Celestial</vt:lpstr>
      <vt:lpstr>Network team  Multi path czm</vt:lpstr>
      <vt:lpstr>Background </vt:lpstr>
      <vt:lpstr>Data file </vt:lpstr>
      <vt:lpstr>Sub tasks </vt:lpstr>
      <vt:lpstr>Why ADT TREE? </vt:lpstr>
      <vt:lpstr>Results on single crack</vt:lpstr>
      <vt:lpstr>Multi crack analysis 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team  Multi path czm</dc:title>
  <dc:creator>Jianming Zeng</dc:creator>
  <cp:lastModifiedBy>Jianming Zeng</cp:lastModifiedBy>
  <cp:revision>7</cp:revision>
  <dcterms:created xsi:type="dcterms:W3CDTF">2016-10-31T16:41:08Z</dcterms:created>
  <dcterms:modified xsi:type="dcterms:W3CDTF">2016-10-31T18:51:55Z</dcterms:modified>
</cp:coreProperties>
</file>