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59" r:id="rId12"/>
    <p:sldId id="260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4"/>
    <p:restoredTop sz="94753"/>
  </p:normalViewPr>
  <p:slideViewPr>
    <p:cSldViewPr snapToGrid="0" snapToObjects="1">
      <p:cViewPr varScale="1">
        <p:scale>
          <a:sx n="81" d="100"/>
          <a:sy n="81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D564D-B03D-144C-9DD3-270D4A568278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F2157-0F22-BE4D-B898-2EEB17EEB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F2157-0F22-BE4D-B898-2EEB17EEBC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9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gatech.edu/VIP-RDMEG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Network-CZM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Jianming Zeng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5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349543" cy="38807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Easy until joining single cracks back together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1. Update element partially</a:t>
            </a:r>
          </a:p>
          <a:p>
            <a:pPr lvl="1"/>
            <a:r>
              <a:rPr lang="en-US" dirty="0" smtClean="0"/>
              <a:t>3 types element</a:t>
            </a:r>
          </a:p>
          <a:p>
            <a:pPr lvl="2"/>
            <a:r>
              <a:rPr lang="en-US" dirty="0" smtClean="0"/>
              <a:t>Unchanged Neighbor, change neighbor, middle</a:t>
            </a:r>
          </a:p>
          <a:p>
            <a:pPr lvl="2"/>
            <a:r>
              <a:rPr lang="en-US" dirty="0" smtClean="0"/>
              <a:t>Each has 2 possible memberships, unchanged or change</a:t>
            </a:r>
            <a:endParaRPr lang="en-US" dirty="0"/>
          </a:p>
          <a:p>
            <a:pPr lvl="2"/>
            <a:r>
              <a:rPr lang="en-US" dirty="0" smtClean="0"/>
              <a:t>2^3 = 8 cases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54842" y="1930400"/>
            <a:ext cx="3104147" cy="884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54841" y="3215986"/>
            <a:ext cx="3104147" cy="884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6" idx="0"/>
            <a:endCxn id="6" idx="2"/>
          </p:cNvCxnSpPr>
          <p:nvPr/>
        </p:nvCxnSpPr>
        <p:spPr>
          <a:xfrm>
            <a:off x="7206916" y="1930400"/>
            <a:ext cx="0" cy="884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7" idx="2"/>
          </p:cNvCxnSpPr>
          <p:nvPr/>
        </p:nvCxnSpPr>
        <p:spPr>
          <a:xfrm>
            <a:off x="7206915" y="3215986"/>
            <a:ext cx="0" cy="884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09084" y="4307305"/>
            <a:ext cx="98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22459" y="1373300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unchange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758988" y="1742632"/>
            <a:ext cx="1407696" cy="1072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796457" y="1130968"/>
            <a:ext cx="1175545" cy="799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972002" y="1130968"/>
            <a:ext cx="194682" cy="611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758987" y="2791326"/>
            <a:ext cx="1407697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796457" y="4100975"/>
            <a:ext cx="1370227" cy="1024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166684" y="4391526"/>
            <a:ext cx="0" cy="757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758988" y="2815389"/>
            <a:ext cx="0" cy="1285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758987" y="2815389"/>
            <a:ext cx="2430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166684" y="1742632"/>
            <a:ext cx="13355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1189368" y="1742632"/>
            <a:ext cx="360948" cy="1072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189368" y="2815389"/>
            <a:ext cx="698000" cy="1491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0166684" y="4307305"/>
            <a:ext cx="1772342" cy="84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083671"/>
            <a:ext cx="7018866" cy="420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2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88484"/>
            <a:ext cx="8596668" cy="1320800"/>
          </a:xfrm>
        </p:spPr>
        <p:txBody>
          <a:bodyPr/>
          <a:lstStyle/>
          <a:p>
            <a:r>
              <a:rPr lang="en-US" dirty="0" smtClean="0"/>
              <a:t>Things to considered when joining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 * 2 = 16 cases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87" y="2649178"/>
            <a:ext cx="7018866" cy="4208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99" y="1333633"/>
            <a:ext cx="6814402" cy="540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3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54079"/>
            <a:ext cx="8596668" cy="1320800"/>
          </a:xfrm>
        </p:spPr>
        <p:txBody>
          <a:bodyPr/>
          <a:lstStyle/>
          <a:p>
            <a:r>
              <a:rPr lang="en-US" dirty="0" smtClean="0"/>
              <a:t>Start joining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84421" y="2556042"/>
            <a:ext cx="3104147" cy="884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84420" y="3841628"/>
            <a:ext cx="3104147" cy="884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8" idx="0"/>
            <a:endCxn id="8" idx="2"/>
          </p:cNvCxnSpPr>
          <p:nvPr/>
        </p:nvCxnSpPr>
        <p:spPr>
          <a:xfrm>
            <a:off x="3236495" y="2556042"/>
            <a:ext cx="0" cy="884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9" idx="0"/>
            <a:endCxn id="9" idx="2"/>
          </p:cNvCxnSpPr>
          <p:nvPr/>
        </p:nvCxnSpPr>
        <p:spPr>
          <a:xfrm>
            <a:off x="3236494" y="3841628"/>
            <a:ext cx="0" cy="884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38663" y="4932947"/>
            <a:ext cx="98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52038" y="199894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unchange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788567" y="2077723"/>
            <a:ext cx="1724356" cy="1363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826036" y="1756610"/>
            <a:ext cx="1175545" cy="799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01581" y="1756610"/>
            <a:ext cx="511342" cy="310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63246" y="3845694"/>
            <a:ext cx="1433017" cy="1171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26036" y="4726617"/>
            <a:ext cx="1370227" cy="1024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96263" y="5017168"/>
            <a:ext cx="0" cy="757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4788566" y="3841628"/>
            <a:ext cx="1" cy="884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88566" y="3441031"/>
            <a:ext cx="2430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18949" y="2486070"/>
            <a:ext cx="1504535" cy="954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244268" y="3841628"/>
            <a:ext cx="672679" cy="1091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424863" y="4902868"/>
            <a:ext cx="1543742" cy="3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763247" y="2427499"/>
            <a:ext cx="2433486" cy="1013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4826035" y="3451693"/>
            <a:ext cx="1598828" cy="1438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4851357" y="3451693"/>
            <a:ext cx="2392911" cy="405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 rot="18398922">
            <a:off x="6020810" y="1176215"/>
            <a:ext cx="1111005" cy="606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7218947" y="1314479"/>
            <a:ext cx="1118937" cy="1104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337884" y="1314479"/>
            <a:ext cx="16485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8723484" y="1323213"/>
            <a:ext cx="1262996" cy="1175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196733" y="2473494"/>
            <a:ext cx="1526751" cy="25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218947" y="3441031"/>
            <a:ext cx="2310064" cy="10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9529011" y="2595003"/>
            <a:ext cx="794084" cy="877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8745700" y="2498646"/>
            <a:ext cx="1577395" cy="64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66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2 cases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neighbors or not neighbors </a:t>
            </a:r>
          </a:p>
          <a:p>
            <a:r>
              <a:rPr lang="en-US" dirty="0" smtClean="0"/>
              <a:t>16 * 2 = 32 cases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3404937" y="3302000"/>
            <a:ext cx="3104147" cy="884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04936" y="4587586"/>
            <a:ext cx="3104147" cy="884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10" idx="0"/>
            <a:endCxn id="10" idx="2"/>
          </p:cNvCxnSpPr>
          <p:nvPr/>
        </p:nvCxnSpPr>
        <p:spPr>
          <a:xfrm>
            <a:off x="4957011" y="3302000"/>
            <a:ext cx="0" cy="884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1" idx="0"/>
            <a:endCxn id="11" idx="2"/>
          </p:cNvCxnSpPr>
          <p:nvPr/>
        </p:nvCxnSpPr>
        <p:spPr>
          <a:xfrm>
            <a:off x="4957010" y="4587586"/>
            <a:ext cx="0" cy="884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59179" y="5678905"/>
            <a:ext cx="98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72554" y="2744900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unchange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509083" y="2823681"/>
            <a:ext cx="1724356" cy="1363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546552" y="2502568"/>
            <a:ext cx="1175545" cy="799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722097" y="2502568"/>
            <a:ext cx="511342" cy="310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83762" y="4591652"/>
            <a:ext cx="1433017" cy="1171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546552" y="5472575"/>
            <a:ext cx="1370227" cy="1024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916779" y="5763126"/>
            <a:ext cx="0" cy="757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6509082" y="4587586"/>
            <a:ext cx="1" cy="884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134324" y="4186989"/>
            <a:ext cx="1805139" cy="10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939465" y="3232028"/>
            <a:ext cx="1504535" cy="954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964784" y="4587586"/>
            <a:ext cx="672679" cy="1091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457618" y="5667303"/>
            <a:ext cx="1231503" cy="116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134322" y="3173457"/>
            <a:ext cx="1782927" cy="1031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7117367" y="4567589"/>
            <a:ext cx="1358688" cy="1099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7156483" y="4544138"/>
            <a:ext cx="1808302" cy="824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 rot="18398922">
            <a:off x="7741326" y="1922173"/>
            <a:ext cx="1111005" cy="606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8939463" y="2060437"/>
            <a:ext cx="1118937" cy="1104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058400" y="2060437"/>
            <a:ext cx="16485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0444000" y="2069171"/>
            <a:ext cx="1262996" cy="1175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917249" y="3219452"/>
            <a:ext cx="1526751" cy="25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939463" y="4186989"/>
            <a:ext cx="2310064" cy="10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1249527" y="3340961"/>
            <a:ext cx="794084" cy="877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10466216" y="3244604"/>
            <a:ext cx="1577395" cy="64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Down Arrow 249"/>
          <p:cNvSpPr/>
          <p:nvPr/>
        </p:nvSpPr>
        <p:spPr>
          <a:xfrm rot="3130896">
            <a:off x="8181143" y="2161284"/>
            <a:ext cx="552950" cy="1722201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Down Arrow 250"/>
          <p:cNvSpPr/>
          <p:nvPr/>
        </p:nvSpPr>
        <p:spPr>
          <a:xfrm rot="5400000">
            <a:off x="4897070" y="3574081"/>
            <a:ext cx="396364" cy="1658468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Down Arrow 251"/>
          <p:cNvSpPr/>
          <p:nvPr/>
        </p:nvSpPr>
        <p:spPr>
          <a:xfrm rot="16200000">
            <a:off x="7881703" y="3533298"/>
            <a:ext cx="396364" cy="1658468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Down Arrow 252"/>
          <p:cNvSpPr/>
          <p:nvPr/>
        </p:nvSpPr>
        <p:spPr>
          <a:xfrm rot="18586928">
            <a:off x="7359885" y="4383490"/>
            <a:ext cx="396364" cy="1658468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3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needed to be fixed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547825" cy="3880773"/>
          </a:xfrm>
        </p:spPr>
        <p:txBody>
          <a:bodyPr/>
          <a:lstStyle/>
          <a:p>
            <a:r>
              <a:rPr lang="en-US" dirty="0" smtClean="0"/>
              <a:t>Assuming 2 elements shared one node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126" y="2569742"/>
            <a:ext cx="8568430" cy="387835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6200000">
            <a:off x="4392053" y="4493173"/>
            <a:ext cx="788859" cy="378372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5400000">
            <a:off x="7062911" y="3517360"/>
            <a:ext cx="788859" cy="378372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1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702" y="972207"/>
            <a:ext cx="7867718" cy="4728479"/>
          </a:xfrm>
        </p:spPr>
      </p:pic>
    </p:spTree>
    <p:extLst>
      <p:ext uri="{BB962C8B-B14F-4D97-AF65-F5344CB8AC3E}">
        <p14:creationId xmlns:p14="http://schemas.microsoft.com/office/powerpoint/2010/main" val="179390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421" y="155318"/>
            <a:ext cx="6693310" cy="6455114"/>
          </a:xfrm>
        </p:spPr>
      </p:pic>
    </p:spTree>
    <p:extLst>
      <p:ext uri="{BB962C8B-B14F-4D97-AF65-F5344CB8AC3E}">
        <p14:creationId xmlns:p14="http://schemas.microsoft.com/office/powerpoint/2010/main" val="13139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Rearrangement on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some lines into helper functions</a:t>
            </a:r>
          </a:p>
          <a:p>
            <a:r>
              <a:rPr lang="en-US" dirty="0" smtClean="0"/>
              <a:t>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8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github</a:t>
            </a:r>
            <a:r>
              <a:rPr lang="en-US" dirty="0" smtClean="0"/>
              <a:t> and wiki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github.gatech.edu/VIP-RDMEGS</a:t>
            </a:r>
            <a:r>
              <a:rPr lang="en-US" dirty="0" smtClean="0"/>
              <a:t>(</a:t>
            </a:r>
            <a:r>
              <a:rPr lang="en-US" b="1" dirty="0"/>
              <a:t>Rock Damage Modeling and Energy </a:t>
            </a:r>
            <a:r>
              <a:rPr lang="en-US" b="1" dirty="0" err="1"/>
              <a:t>Geostorage</a:t>
            </a:r>
            <a:r>
              <a:rPr lang="en-US" b="1" dirty="0"/>
              <a:t> </a:t>
            </a:r>
            <a:r>
              <a:rPr lang="en-US" b="1" dirty="0" smtClean="0"/>
              <a:t>Simulation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Send me your work and slides @ jzeng31@gatech.edu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6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Current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8596668" cy="3880773"/>
          </a:xfrm>
        </p:spPr>
        <p:txBody>
          <a:bodyPr/>
          <a:lstStyle/>
          <a:p>
            <a:r>
              <a:rPr lang="en-US" dirty="0" smtClean="0"/>
              <a:t>1. Tree</a:t>
            </a:r>
          </a:p>
          <a:p>
            <a:r>
              <a:rPr lang="en-US" dirty="0" smtClean="0"/>
              <a:t>2. Into several sub cracks</a:t>
            </a:r>
          </a:p>
          <a:p>
            <a:r>
              <a:rPr lang="en-US" dirty="0" smtClean="0"/>
              <a:t>3. Join sub cracks back together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234" y="3576817"/>
            <a:ext cx="8483600" cy="306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5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5940"/>
            <a:ext cx="12306424" cy="4003138"/>
          </a:xfrm>
        </p:spPr>
      </p:pic>
    </p:spTree>
    <p:extLst>
      <p:ext uri="{BB962C8B-B14F-4D97-AF65-F5344CB8AC3E}">
        <p14:creationId xmlns:p14="http://schemas.microsoft.com/office/powerpoint/2010/main" val="207739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70000"/>
            <a:ext cx="12142969" cy="4273550"/>
          </a:xfrm>
        </p:spPr>
      </p:pic>
    </p:spTree>
    <p:extLst>
      <p:ext uri="{BB962C8B-B14F-4D97-AF65-F5344CB8AC3E}">
        <p14:creationId xmlns:p14="http://schemas.microsoft.com/office/powerpoint/2010/main" val="20814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14" y="1270000"/>
            <a:ext cx="12194914" cy="4622800"/>
          </a:xfrm>
        </p:spPr>
      </p:pic>
    </p:spTree>
    <p:extLst>
      <p:ext uri="{BB962C8B-B14F-4D97-AF65-F5344CB8AC3E}">
        <p14:creationId xmlns:p14="http://schemas.microsoft.com/office/powerpoint/2010/main" val="45076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434306"/>
            <a:ext cx="10306050" cy="5051260"/>
          </a:xfrm>
        </p:spPr>
      </p:pic>
    </p:spTree>
    <p:extLst>
      <p:ext uri="{BB962C8B-B14F-4D97-AF65-F5344CB8AC3E}">
        <p14:creationId xmlns:p14="http://schemas.microsoft.com/office/powerpoint/2010/main" val="174144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12063046" cy="5247530"/>
          </a:xfrm>
        </p:spPr>
      </p:pic>
    </p:spTree>
    <p:extLst>
      <p:ext uri="{BB962C8B-B14F-4D97-AF65-F5344CB8AC3E}">
        <p14:creationId xmlns:p14="http://schemas.microsoft.com/office/powerpoint/2010/main" val="34266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615" y="609600"/>
            <a:ext cx="9495692" cy="5813068"/>
          </a:xfrm>
        </p:spPr>
      </p:pic>
    </p:spTree>
    <p:extLst>
      <p:ext uri="{BB962C8B-B14F-4D97-AF65-F5344CB8AC3E}">
        <p14:creationId xmlns:p14="http://schemas.microsoft.com/office/powerpoint/2010/main" val="8022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75" y="609600"/>
            <a:ext cx="8576442" cy="5476299"/>
          </a:xfrm>
        </p:spPr>
      </p:pic>
    </p:spTree>
    <p:extLst>
      <p:ext uri="{BB962C8B-B14F-4D97-AF65-F5344CB8AC3E}">
        <p14:creationId xmlns:p14="http://schemas.microsoft.com/office/powerpoint/2010/main" val="209989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198</TotalTime>
  <Words>135</Words>
  <Application>Microsoft Macintosh PowerPoint</Application>
  <PresentationFormat>Widescreen</PresentationFormat>
  <Paragraphs>37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Mangal</vt:lpstr>
      <vt:lpstr>Trebuchet MS</vt:lpstr>
      <vt:lpstr>Wingdings 3</vt:lpstr>
      <vt:lpstr>方正姚体</vt:lpstr>
      <vt:lpstr>Arial</vt:lpstr>
      <vt:lpstr>Facet</vt:lpstr>
      <vt:lpstr>Network-CZM</vt:lpstr>
      <vt:lpstr>Current Success</vt:lpstr>
      <vt:lpstr>PowerPoint Presentation</vt:lpstr>
      <vt:lpstr>PowerPoint Presentation</vt:lpstr>
      <vt:lpstr>PowerPoint Presentation</vt:lpstr>
      <vt:lpstr>Correctness </vt:lpstr>
      <vt:lpstr>PowerPoint Presentation</vt:lpstr>
      <vt:lpstr>PowerPoint Presentation</vt:lpstr>
      <vt:lpstr>PowerPoint Presentation</vt:lpstr>
      <vt:lpstr>Difficulties</vt:lpstr>
      <vt:lpstr>Things to considered when joining</vt:lpstr>
      <vt:lpstr>Start joining</vt:lpstr>
      <vt:lpstr>PowerPoint Presentation</vt:lpstr>
      <vt:lpstr>Things needed to be fixed </vt:lpstr>
      <vt:lpstr>PowerPoint Presentation</vt:lpstr>
      <vt:lpstr>PowerPoint Presentation</vt:lpstr>
      <vt:lpstr>Rearrangement on codes</vt:lpstr>
      <vt:lpstr>Class github and wiki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Network-CZM</dc:title>
  <dc:creator>Jianming Zeng</dc:creator>
  <cp:lastModifiedBy>Jianming Zeng</cp:lastModifiedBy>
  <cp:revision>13</cp:revision>
  <dcterms:created xsi:type="dcterms:W3CDTF">2016-11-21T20:17:01Z</dcterms:created>
  <dcterms:modified xsi:type="dcterms:W3CDTF">2016-11-28T22:20:51Z</dcterms:modified>
</cp:coreProperties>
</file>