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2" r:id="rId4"/>
    <p:sldId id="267" r:id="rId5"/>
    <p:sldId id="261" r:id="rId6"/>
    <p:sldId id="265" r:id="rId7"/>
    <p:sldId id="264" r:id="rId8"/>
    <p:sldId id="263" r:id="rId9"/>
    <p:sldId id="266" r:id="rId10"/>
    <p:sldId id="257" r:id="rId11"/>
    <p:sldId id="256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aus\Desktop\class\vip\Rock%20propogation\python\python%20newscript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</a:p>
        </c:rich>
      </c:tx>
      <c:layout>
        <c:manualLayout>
          <c:xMode val="edge"/>
          <c:yMode val="edge"/>
          <c:x val="0.44423195495941703"/>
          <c:y val="1.29701686121919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181331531078899E-2"/>
          <c:y val="0.1015358866163892"/>
          <c:w val="0.90147278709094392"/>
          <c:h val="0.7596475258081537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Sheet1!$J$10</c:f>
              <c:strCache>
                <c:ptCount val="1"/>
                <c:pt idx="0">
                  <c:v>Original 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strRef>
              <c:f>Sheet1!$K$9:$L$9</c:f>
              <c:strCache>
                <c:ptCount val="2"/>
                <c:pt idx="0">
                  <c:v>Time 1</c:v>
                </c:pt>
                <c:pt idx="1">
                  <c:v>Time 2</c:v>
                </c:pt>
              </c:strCache>
            </c:strRef>
          </c:xVal>
          <c:yVal>
            <c:numRef>
              <c:f>Sheet1!$K$10:$L$10</c:f>
              <c:numCache>
                <c:formatCode>General</c:formatCode>
                <c:ptCount val="2"/>
                <c:pt idx="0">
                  <c:v>6.9370000000000003</c:v>
                </c:pt>
                <c:pt idx="1">
                  <c:v>830.59500000000003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Sheet1!$J$11</c:f>
              <c:strCache>
                <c:ptCount val="1"/>
                <c:pt idx="0">
                  <c:v>New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strRef>
              <c:f>Sheet1!$K$9:$L$9</c:f>
              <c:strCache>
                <c:ptCount val="2"/>
                <c:pt idx="0">
                  <c:v>Time 1</c:v>
                </c:pt>
                <c:pt idx="1">
                  <c:v>Time 2</c:v>
                </c:pt>
              </c:strCache>
            </c:strRef>
          </c:xVal>
          <c:yVal>
            <c:numRef>
              <c:f>Sheet1!$K$11:$L$11</c:f>
              <c:numCache>
                <c:formatCode>General</c:formatCode>
                <c:ptCount val="2"/>
                <c:pt idx="0">
                  <c:v>0.10199999999999999</c:v>
                </c:pt>
                <c:pt idx="1">
                  <c:v>0.52800000000000002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353720"/>
        <c:axId val="249352544"/>
      </c:scatterChart>
      <c:valAx>
        <c:axId val="24935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Complexity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52544"/>
        <c:crosses val="autoZero"/>
        <c:crossBetween val="midCat"/>
      </c:valAx>
      <c:valAx>
        <c:axId val="24935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53720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8ECE4-58D7-4AFE-8C26-1534E97AB31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070C4-4BAF-4E96-9EAA-CEB169F6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070C4-4BAF-4E96-9EAA-CEB169F60C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070C4-4BAF-4E96-9EAA-CEB169F60C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FFE2-FCA4-4A29-9174-D3333C3E63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C355-A065-40FA-8222-F72941D3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Presentation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Rock Prop Team</a:t>
            </a:r>
          </a:p>
          <a:p>
            <a:pPr marL="0" indent="0" algn="ctr">
              <a:buNone/>
            </a:pPr>
            <a:r>
              <a:rPr lang="en-US" dirty="0" err="1" smtClean="0"/>
              <a:t>Jianming</a:t>
            </a:r>
            <a:r>
              <a:rPr lang="en-US" dirty="0" smtClean="0"/>
              <a:t>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2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Homogeneous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A(Test)</a:t>
            </a:r>
          </a:p>
          <a:p>
            <a:pPr lvl="1"/>
            <a:r>
              <a:rPr lang="en-US" dirty="0" smtClean="0"/>
              <a:t>1 part </a:t>
            </a:r>
          </a:p>
          <a:p>
            <a:pPr lvl="1"/>
            <a:r>
              <a:rPr lang="en-US" dirty="0" smtClean="0"/>
              <a:t>443 Nodes</a:t>
            </a:r>
          </a:p>
          <a:p>
            <a:pPr lvl="1"/>
            <a:r>
              <a:rPr lang="en-US" dirty="0" smtClean="0"/>
              <a:t>800 Elements (meshes)</a:t>
            </a:r>
          </a:p>
          <a:p>
            <a:pPr lvl="1"/>
            <a:endParaRPr lang="en-US" dirty="0"/>
          </a:p>
          <a:p>
            <a:r>
              <a:rPr lang="en-US" dirty="0" smtClean="0"/>
              <a:t>Model B(Test2)</a:t>
            </a:r>
          </a:p>
          <a:p>
            <a:pPr lvl="1"/>
            <a:r>
              <a:rPr lang="en-US" dirty="0" smtClean="0"/>
              <a:t>1 part</a:t>
            </a:r>
          </a:p>
          <a:p>
            <a:pPr lvl="1"/>
            <a:r>
              <a:rPr lang="en-US" dirty="0" smtClean="0"/>
              <a:t>6565 Nodes</a:t>
            </a:r>
          </a:p>
          <a:p>
            <a:pPr lvl="1"/>
            <a:r>
              <a:rPr lang="en-US" dirty="0" smtClean="0"/>
              <a:t>12800 Elements (meshes)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4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" t="34780" r="87115" b="12172"/>
          <a:stretch/>
        </p:blipFill>
        <p:spPr>
          <a:xfrm>
            <a:off x="648676" y="78153"/>
            <a:ext cx="6033477" cy="6533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6617" y="2078893"/>
            <a:ext cx="492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1460349396.724147 - 1460348566.128662 = 830.595484972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9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5025535"/>
            <a:ext cx="7610476" cy="1521071"/>
          </a:xfrm>
        </p:spPr>
        <p:txBody>
          <a:bodyPr/>
          <a:lstStyle/>
          <a:p>
            <a:r>
              <a:rPr lang="en-US" dirty="0" smtClean="0"/>
              <a:t>Small size efficiency:     683% </a:t>
            </a:r>
          </a:p>
          <a:p>
            <a:r>
              <a:rPr lang="en-US" dirty="0" smtClean="0"/>
              <a:t>Large size efficiency:     At least   157205%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728374"/>
              </p:ext>
            </p:extLst>
          </p:nvPr>
        </p:nvGraphicFramePr>
        <p:xfrm>
          <a:off x="609966" y="247895"/>
          <a:ext cx="7457709" cy="464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548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965" t="16007" r="42035" b="4945"/>
          <a:stretch/>
        </p:blipFill>
        <p:spPr>
          <a:xfrm>
            <a:off x="4746170" y="139337"/>
            <a:ext cx="6607630" cy="7533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Semester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cases </a:t>
            </a:r>
          </a:p>
          <a:p>
            <a:r>
              <a:rPr lang="en-US" dirty="0" smtClean="0"/>
              <a:t>Add contact property </a:t>
            </a:r>
          </a:p>
          <a:p>
            <a:r>
              <a:rPr lang="en-US" dirty="0" smtClean="0"/>
              <a:t>Back to </a:t>
            </a:r>
            <a:r>
              <a:rPr lang="en-US" dirty="0" err="1" smtClean="0"/>
              <a:t>abaqus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6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i.ytimg.com/vi/thXyQq-BtT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4" y="3439319"/>
            <a:ext cx="5781675" cy="32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Slime Mold Network</a:t>
            </a:r>
          </a:p>
          <a:p>
            <a:r>
              <a:rPr lang="en-US" dirty="0" err="1" smtClean="0"/>
              <a:t>Abaqus</a:t>
            </a:r>
            <a:endParaRPr lang="en-US" dirty="0" smtClean="0"/>
          </a:p>
          <a:p>
            <a:pPr lvl="1"/>
            <a:r>
              <a:rPr lang="en-US" dirty="0" smtClean="0"/>
              <a:t>XFEM </a:t>
            </a:r>
          </a:p>
          <a:p>
            <a:pPr lvl="1"/>
            <a:r>
              <a:rPr lang="en-US" dirty="0"/>
              <a:t>hydraulic copula </a:t>
            </a:r>
            <a:r>
              <a:rPr lang="en-US" dirty="0" smtClean="0"/>
              <a:t>CZM</a:t>
            </a:r>
          </a:p>
          <a:p>
            <a:pPr lvl="2"/>
            <a:r>
              <a:rPr lang="en-US" dirty="0" smtClean="0"/>
              <a:t>python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 descr="https://lh4.googleusercontent.com/-2IhEBiImuZg/UReOEUtLtHI/AAAAAAAAAWo/9E-HkW6zTmE/w1000-h500/XF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65125"/>
            <a:ext cx="7069138" cy="353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crackmodelling.weebly.com/uploads/9/4/0/0/9400596/989060_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85858"/>
            <a:ext cx="9612086" cy="33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 f(x) = X^5 + x^2 +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Dominated factor:  X^5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Execution time of Python script</a:t>
            </a:r>
          </a:p>
          <a:p>
            <a:pPr lvl="1"/>
            <a:r>
              <a:rPr lang="en-US" dirty="0" smtClean="0"/>
              <a:t>Loop: might increase degree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44" t="26111" r="26485" b="10694"/>
          <a:stretch/>
        </p:blipFill>
        <p:spPr>
          <a:xfrm>
            <a:off x="5887829" y="1292928"/>
            <a:ext cx="9702499" cy="54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 – overall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197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1400" dirty="0" smtClean="0"/>
          </a:p>
          <a:p>
            <a:pPr marL="514350" indent="-514350"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25625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 from input file     runtime = T(n) +  ???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Manipulation, updating, modification      depends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Write an output file    runtime = T(n) +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1823" y="-938434"/>
            <a:ext cx="10188355" cy="7641264"/>
          </a:xfrm>
        </p:spPr>
      </p:pic>
    </p:spTree>
    <p:extLst>
      <p:ext uri="{BB962C8B-B14F-4D97-AF65-F5344CB8AC3E}">
        <p14:creationId xmlns:p14="http://schemas.microsoft.com/office/powerpoint/2010/main" val="77572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splaying imag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isplaying image1.JPG"/>
          <p:cNvSpPr>
            <a:spLocks noChangeAspect="1" noChangeArrowheads="1"/>
          </p:cNvSpPr>
          <p:nvPr/>
        </p:nvSpPr>
        <p:spPr bwMode="auto">
          <a:xfrm>
            <a:off x="307974" y="7937"/>
            <a:ext cx="7129145" cy="71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52" t="30833" r="51015" b="29584"/>
          <a:stretch/>
        </p:blipFill>
        <p:spPr>
          <a:xfrm>
            <a:off x="714375" y="1525246"/>
            <a:ext cx="10972800" cy="49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“in” operator  O(1)</a:t>
            </a:r>
          </a:p>
          <a:p>
            <a:r>
              <a:rPr lang="en-US" dirty="0" smtClean="0"/>
              <a:t>Sets Addition O(1)</a:t>
            </a:r>
          </a:p>
          <a:p>
            <a:r>
              <a:rPr lang="en-US" dirty="0" smtClean="0"/>
              <a:t>Create Nodes O(1)</a:t>
            </a:r>
          </a:p>
          <a:p>
            <a:r>
              <a:rPr lang="en-US" dirty="0" smtClean="0"/>
              <a:t>Update  O(1)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CohElementList</a:t>
            </a:r>
            <a:r>
              <a:rPr lang="en-US" dirty="0" smtClean="0"/>
              <a:t> append O(1)</a:t>
            </a:r>
          </a:p>
          <a:p>
            <a:r>
              <a:rPr lang="en-US" dirty="0" smtClean="0"/>
              <a:t>Loop through data O(n)</a:t>
            </a:r>
          </a:p>
          <a:p>
            <a:r>
              <a:rPr lang="en-US" dirty="0" smtClean="0"/>
              <a:t>Overall O(n)</a:t>
            </a:r>
          </a:p>
          <a:p>
            <a:pPr lvl="1"/>
            <a:r>
              <a:rPr lang="en-US" dirty="0" smtClean="0"/>
              <a:t>From O(n^5) </a:t>
            </a:r>
            <a:r>
              <a:rPr lang="en-US" dirty="0" smtClean="0">
                <a:sym typeface="Wingdings" panose="05000000000000000000" pitchFamily="2" charset="2"/>
              </a:rPr>
              <a:t> O(n</a:t>
            </a:r>
            <a:r>
              <a:rPr lang="en-US" i="1" dirty="0" smtClean="0">
                <a:sym typeface="Wingdings" panose="05000000000000000000" pitchFamily="2" charset="2"/>
              </a:rPr>
              <a:t>)                                                    Memory Usage O(n) * 3</a:t>
            </a:r>
          </a:p>
          <a:p>
            <a:pPr marL="1828800" lvl="4" indent="0">
              <a:buNone/>
            </a:pPr>
            <a:endParaRPr lang="en-US" i="1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27" t="37709" r="35196" b="30416"/>
          <a:stretch/>
        </p:blipFill>
        <p:spPr>
          <a:xfrm>
            <a:off x="4514850" y="335756"/>
            <a:ext cx="6998147" cy="24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180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Final Presentation </vt:lpstr>
      <vt:lpstr>Recap </vt:lpstr>
      <vt:lpstr>PowerPoint Presentation</vt:lpstr>
      <vt:lpstr>Function:  f(x) = X^5 + x^2 + c</vt:lpstr>
      <vt:lpstr>Python Script – overall structure </vt:lpstr>
      <vt:lpstr>PowerPoint Presentation</vt:lpstr>
      <vt:lpstr>PowerPoint Presentation</vt:lpstr>
      <vt:lpstr>PowerPoint Presentation</vt:lpstr>
      <vt:lpstr>PowerPoint Presentation</vt:lpstr>
      <vt:lpstr>2D Homogeneous Model </vt:lpstr>
      <vt:lpstr>PowerPoint Presentation</vt:lpstr>
      <vt:lpstr>PowerPoint Presentation</vt:lpstr>
      <vt:lpstr>Next Semester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Homogeneous Model </dc:title>
  <dc:creator>klaus</dc:creator>
  <cp:lastModifiedBy>klaus</cp:lastModifiedBy>
  <cp:revision>14</cp:revision>
  <dcterms:created xsi:type="dcterms:W3CDTF">2016-04-11T04:37:38Z</dcterms:created>
  <dcterms:modified xsi:type="dcterms:W3CDTF">2016-04-11T19:43:11Z</dcterms:modified>
</cp:coreProperties>
</file>