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	team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Jianming Zeng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Cohesive Zone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70375" y="119117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Cohesive zone model is an model in fracture mechanics in which fracture takes place across an extended crack tip, cohesive zone.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Cohesive Zone Programming	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Graph: connected dots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.Input (txt)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FEM → CZM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Efficiency  O(1)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Structures and Algorithms </a:t>
            </a:r>
          </a:p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 wiki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this semester: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Complete an algorithm for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homogeneous CZM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350" y="873150"/>
            <a:ext cx="4748511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79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831750" y="1171600"/>
            <a:ext cx="40005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times more nodes required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Edge → Face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Counterclockwise is </a:t>
            </a:r>
            <a:r>
              <a:rPr lang="en"/>
              <a:t>enforced in only one direction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9871" l="17110" r="16978" t="13354"/>
          <a:stretch/>
        </p:blipFill>
        <p:spPr>
          <a:xfrm>
            <a:off x="311699" y="1153037"/>
            <a:ext cx="4520053" cy="34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