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3511-8C31-504A-9355-5D410CBAE81F}" type="datetimeFigureOut">
              <a:rPr lang="en-US" smtClean="0"/>
              <a:t>11/1/10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CA87-8B10-4A4F-913A-BCA19B7FD4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4727" y="4037576"/>
            <a:ext cx="6020223" cy="486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1005802" y="2495760"/>
            <a:ext cx="1570743" cy="15128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47620" y="2465246"/>
            <a:ext cx="5902643" cy="15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8222902" y="2706696"/>
            <a:ext cx="48448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10220" y="3098637"/>
            <a:ext cx="393680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4639079" y="1388255"/>
            <a:ext cx="1750163" cy="1607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417148" y="3281949"/>
            <a:ext cx="584556" cy="1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63232" y="924380"/>
            <a:ext cx="39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47027" y="2712623"/>
            <a:ext cx="39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9693" y="3395481"/>
            <a:ext cx="39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z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75276" y="3098637"/>
            <a:ext cx="4085602" cy="1588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711811" y="4037576"/>
            <a:ext cx="508853" cy="48607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69559" y="4037576"/>
            <a:ext cx="940661" cy="48607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rot="5400000" flipH="1" flipV="1">
            <a:off x="3714668" y="2520137"/>
            <a:ext cx="1560886" cy="1451105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ube 61"/>
          <p:cNvSpPr/>
          <p:nvPr/>
        </p:nvSpPr>
        <p:spPr>
          <a:xfrm>
            <a:off x="2762732" y="2066142"/>
            <a:ext cx="531209" cy="646481"/>
          </a:xfrm>
          <a:prstGeom prst="cub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141802" y="1991236"/>
            <a:ext cx="40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dx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762732" y="2097502"/>
            <a:ext cx="41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dy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rot="5400000" flipH="1" flipV="1">
            <a:off x="4653740" y="2531582"/>
            <a:ext cx="1560886" cy="145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5149178" y="2520136"/>
            <a:ext cx="1560886" cy="145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6976418" y="2531580"/>
            <a:ext cx="1560886" cy="145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7000060" y="3017657"/>
            <a:ext cx="1560886" cy="145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12249" y="4061988"/>
            <a:ext cx="120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4805879" y="4046308"/>
            <a:ext cx="120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2828898" y="4037576"/>
            <a:ext cx="940661" cy="48607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320045" y="4046308"/>
            <a:ext cx="508853" cy="48607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123994" y="4057492"/>
            <a:ext cx="120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2366409" y="4046308"/>
            <a:ext cx="120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endParaRPr lang="en-US" sz="2400" dirty="0"/>
          </a:p>
        </p:txBody>
      </p:sp>
      <p:cxnSp>
        <p:nvCxnSpPr>
          <p:cNvPr id="96" name="Straight Connector 95"/>
          <p:cNvCxnSpPr/>
          <p:nvPr/>
        </p:nvCxnSpPr>
        <p:spPr>
          <a:xfrm rot="5400000" flipH="1" flipV="1">
            <a:off x="2767276" y="2555992"/>
            <a:ext cx="1560886" cy="145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2263561" y="2520135"/>
            <a:ext cx="1560886" cy="1451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12835" y="2712623"/>
            <a:ext cx="12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y</a:t>
            </a:r>
            <a:r>
              <a:rPr lang="en-US" dirty="0" smtClean="0">
                <a:solidFill>
                  <a:srgbClr val="0000FF"/>
                </a:solidFill>
              </a:rPr>
              <a:t>=0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788420" y="2712623"/>
            <a:ext cx="12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yp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 err="1" smtClean="0">
                <a:solidFill>
                  <a:srgbClr val="0000FF"/>
                </a:solidFill>
              </a:rPr>
              <a:t>ymax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82132" y="2729305"/>
            <a:ext cx="12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yp</a:t>
            </a:r>
            <a:r>
              <a:rPr lang="en-US" dirty="0" smtClean="0">
                <a:solidFill>
                  <a:srgbClr val="0000FF"/>
                </a:solidFill>
              </a:rPr>
              <a:t>=-</a:t>
            </a:r>
            <a:r>
              <a:rPr lang="en-US" dirty="0" err="1" smtClean="0">
                <a:solidFill>
                  <a:srgbClr val="0000FF"/>
                </a:solidFill>
              </a:rPr>
              <a:t>ymax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90725" y="2175902"/>
            <a:ext cx="12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xq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257996" y="3810106"/>
            <a:ext cx="12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xq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</p:txBody>
      </p:sp>
      <p:cxnSp>
        <p:nvCxnSpPr>
          <p:cNvPr id="105" name="Straight Arrow Connector 104"/>
          <p:cNvCxnSpPr/>
          <p:nvPr/>
        </p:nvCxnSpPr>
        <p:spPr>
          <a:xfrm rot="16200000" flipH="1">
            <a:off x="4076748" y="4512267"/>
            <a:ext cx="1" cy="508853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346419" y="4632559"/>
            <a:ext cx="205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 Rate, V</a:t>
            </a:r>
            <a:r>
              <a:rPr lang="en-US" baseline="-25000" dirty="0" smtClean="0"/>
              <a:t>1/2</a:t>
            </a:r>
            <a:endParaRPr lang="en-US" baseline="-25000" dirty="0"/>
          </a:p>
        </p:txBody>
      </p:sp>
      <p:cxnSp>
        <p:nvCxnSpPr>
          <p:cNvPr id="110" name="Straight Arrow Connector 109"/>
          <p:cNvCxnSpPr/>
          <p:nvPr/>
        </p:nvCxnSpPr>
        <p:spPr>
          <a:xfrm rot="10800000">
            <a:off x="3074450" y="4766691"/>
            <a:ext cx="559883" cy="2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EOS, UBC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IGPP SIO</dc:creator>
  <cp:lastModifiedBy>IGPP SIO</cp:lastModifiedBy>
  <cp:revision>8</cp:revision>
  <dcterms:created xsi:type="dcterms:W3CDTF">2010-11-02T05:11:30Z</dcterms:created>
  <dcterms:modified xsi:type="dcterms:W3CDTF">2010-11-02T12:41:16Z</dcterms:modified>
</cp:coreProperties>
</file>