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73617ce2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73617ce2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73617ce2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73617ce2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73617ce2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73617ce2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73617ce2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73617ce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73617ce2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73617ce2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73617ce2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73617ce2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73617ce2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73617ce2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73617ce2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73617ce2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73617ce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73617ce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LVsEOgPI2_Sf_S5Uja6rAJFRYb3_HQFx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Сегмгентация мыши в открытом поле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 title="segmented_video_porno.m4v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175" y="428625"/>
            <a:ext cx="5715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Датасета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1.</a:t>
            </a:r>
            <a:r>
              <a:rPr lang="ru" sz="3900"/>
              <a:t>Аугментация</a:t>
            </a:r>
            <a:endParaRPr sz="3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900"/>
              <a:t>2.Фильтры</a:t>
            </a:r>
            <a:endParaRPr sz="39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25" y="2722000"/>
            <a:ext cx="2344675" cy="22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525" y="407850"/>
            <a:ext cx="3822000" cy="36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857"/>
            <a:ext cx="9144003" cy="280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125" y="1155188"/>
            <a:ext cx="5355975" cy="34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UNET++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400" y="292848"/>
            <a:ext cx="6679300" cy="42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Гипер параметры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Batch size =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Epochs =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Optimizer = Adamax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Loss = DiceLoss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99" y="100024"/>
            <a:ext cx="6173729" cy="44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4088"/>
            <a:ext cx="4678300" cy="13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125" y="2755550"/>
            <a:ext cx="5033526" cy="15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75" y="1346725"/>
            <a:ext cx="3399175" cy="20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875" y="628175"/>
            <a:ext cx="3087200" cy="17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875" y="2571750"/>
            <a:ext cx="3087200" cy="19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