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8" r:id="rId4"/>
    <p:sldId id="317" r:id="rId5"/>
    <p:sldId id="318" r:id="rId6"/>
    <p:sldId id="319" r:id="rId7"/>
    <p:sldId id="320" r:id="rId8"/>
    <p:sldId id="334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5" r:id="rId23"/>
    <p:sldId id="316" r:id="rId24"/>
    <p:sldId id="33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rSKOo1wM7IgnHaAFQx+MQ==" hashData="DCZ0Dn8b4UlI1n6VynJBn9wGUvV2T+7Z33D+eFqiH+XIR3jo2LKvPrJ1xT0+YD2BEHEssVYjWICw52sHw1csY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548"/>
    <a:srgbClr val="482400"/>
    <a:srgbClr val="03873C"/>
    <a:srgbClr val="04CF5C"/>
    <a:srgbClr val="005C00"/>
    <a:srgbClr val="FDFAE9"/>
    <a:srgbClr val="FFE204"/>
    <a:srgbClr val="F0B40A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 autoAdjust="0"/>
    <p:restoredTop sz="83380" autoAdjust="0"/>
  </p:normalViewPr>
  <p:slideViewPr>
    <p:cSldViewPr snapToGrid="0">
      <p:cViewPr varScale="1">
        <p:scale>
          <a:sx n="96" d="100"/>
          <a:sy n="96" d="100"/>
        </p:scale>
        <p:origin x="16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6D54-A0E2-40E8-AA4F-712C77A9C0CA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EC6E-5AD9-45C2-902F-9C6E036CD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3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2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9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DCFB-3B1D-43E9-A60E-03B925C5BB59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456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344-8C9F-4D39-A075-D6669074072F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41B-5B8D-44DA-8D4B-2CCE05B404B7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144-234C-45A4-A347-C9478A4474FE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013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ABE2-A40F-4863-AC89-71AAD8E651C8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4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4BA5-3E2F-44E7-8DD0-2DF49AA8CBAC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46E-11E5-4DB9-82F9-964736AFABDE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04C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46908" y="2777398"/>
            <a:ext cx="10515600" cy="1325563"/>
          </a:xfrm>
        </p:spPr>
        <p:txBody>
          <a:bodyPr>
            <a:normAutofit/>
          </a:bodyPr>
          <a:lstStyle>
            <a:lvl1pPr algn="ctr">
              <a:defRPr sz="4200">
                <a:solidFill>
                  <a:srgbClr val="FDFAE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1611086" y="2917370"/>
            <a:ext cx="9283337" cy="992779"/>
          </a:xfrm>
          <a:prstGeom prst="rect">
            <a:avLst/>
          </a:prstGeom>
          <a:noFill/>
          <a:ln w="76200">
            <a:solidFill>
              <a:srgbClr val="FDF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10180319" y="3266008"/>
            <a:ext cx="404077" cy="348342"/>
          </a:xfrm>
          <a:prstGeom prst="triangle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FDF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609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4B3-12DE-4562-B58E-1C60BAD4E4FD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4886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7ACFEFD-B32D-4F09-8AF7-D990541415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25773" y="306403"/>
            <a:ext cx="3465352" cy="549274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5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74B4-B564-4F81-9324-5F06C31C95C9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7F4C-9502-4D74-805E-76561473265D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167E-0BA4-4BC3-853D-7A0F7D2D40EF}" type="datetime1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  <p:sp>
        <p:nvSpPr>
          <p:cNvPr id="8" name="슬라이드 번호 개체 틀 3"/>
          <p:cNvSpPr txBox="1">
            <a:spLocks/>
          </p:cNvSpPr>
          <p:nvPr userDrawn="1"/>
        </p:nvSpPr>
        <p:spPr>
          <a:xfrm>
            <a:off x="473488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ACFEFD-B32D-4F09-8AF7-D990541415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4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1639" y="2046839"/>
            <a:ext cx="7675984" cy="579017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비주얼</a:t>
            </a:r>
            <a:r>
              <a:rPr lang="ko-KR" altLang="en-US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 </a:t>
            </a:r>
            <a:r>
              <a:rPr lang="en-US" altLang="ko-KR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(MFC) </a:t>
            </a:r>
            <a:r>
              <a:rPr lang="ko-KR" altLang="en-US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발표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07225" y="3768433"/>
            <a:ext cx="7271255" cy="1466963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( </a:t>
            </a:r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개인정보 보호 비공개</a:t>
            </a:r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endParaRPr lang="ko-KR" altLang="en-US" sz="2000" dirty="0">
              <a:solidFill>
                <a:srgbClr val="013D1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2353" y="2892958"/>
            <a:ext cx="4532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주제 </a:t>
            </a:r>
            <a:r>
              <a:rPr lang="en-US" altLang="ko-KR" sz="3200" dirty="0"/>
              <a:t>: </a:t>
            </a:r>
            <a:r>
              <a:rPr lang="ko-KR" altLang="en-US" sz="3200" dirty="0"/>
              <a:t>고양이가 된 쥐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07297" y="2849611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061852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9"/>
    </mc:Choice>
    <mc:Fallback xmlns="">
      <p:transition spd="slow" advTm="53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방법 안내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C0DF82A-E86A-EE46-BFD6-0D4C8359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13" y="1463098"/>
            <a:ext cx="6256798" cy="39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방법 안내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70718F-DE1A-174B-A53D-98DFA068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10" y="1709793"/>
            <a:ext cx="5762780" cy="34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정보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492E61-1572-F946-8A56-03606898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2" y="1463032"/>
            <a:ext cx="2985115" cy="3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설정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E8913E-A9D0-C541-A775-7914756B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3" y="1509466"/>
            <a:ext cx="5824793" cy="3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설정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C1B27D-9986-9F4A-B1C6-117DECE4A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18" y="1790700"/>
            <a:ext cx="4737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빨강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1854AF-6E2C-0A47-88DE-517F13A3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9" y="1333573"/>
            <a:ext cx="7334864" cy="48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빨강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DB751E1-9A84-464E-AE4A-0E0D6F7F4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05" y="1408047"/>
            <a:ext cx="6667590" cy="45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초록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4B39DFE-4C40-F945-8132-382D0EEDE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1345366"/>
            <a:ext cx="7354529" cy="49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5406CED-B107-E541-88FE-E66E815F0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03" y="1345370"/>
            <a:ext cx="7926675" cy="46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보통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010A2B9-0CE8-CB4B-B521-717F95499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63" y="1404952"/>
            <a:ext cx="7699782" cy="50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29657" y="968198"/>
            <a:ext cx="1526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885517"/>
            <a:ext cx="7371184" cy="578366"/>
          </a:xfrm>
          <a:prstGeom prst="rect">
            <a:avLst/>
          </a:prstGeom>
          <a:noFill/>
          <a:ln w="5715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214889" y="1057361"/>
            <a:ext cx="272224" cy="234676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7297" y="1608153"/>
            <a:ext cx="7371184" cy="343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1747825"/>
            <a:ext cx="401048" cy="4287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5415" y="1484387"/>
            <a:ext cx="382637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주제 선정 개요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역할분담 팀원 소개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주요 기능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시연영상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2449954"/>
            <a:ext cx="401048" cy="428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3123568"/>
            <a:ext cx="401048" cy="4287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3821674"/>
            <a:ext cx="401048" cy="4287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4499485"/>
            <a:ext cx="401048" cy="4287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1847878"/>
            <a:ext cx="277586" cy="228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2548137"/>
            <a:ext cx="277586" cy="228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3221791"/>
            <a:ext cx="277586" cy="2286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3923226"/>
            <a:ext cx="277586" cy="228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4598897"/>
            <a:ext cx="27758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6"/>
    </mc:Choice>
    <mc:Fallback xmlns="">
      <p:transition spd="slow" advTm="58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어려움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5EB6801-28A6-B54F-97B1-F54A693E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47" y="1404950"/>
            <a:ext cx="8428382" cy="48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696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시연 영상</a:t>
            </a:r>
          </a:p>
        </p:txBody>
      </p:sp>
    </p:spTree>
    <p:extLst>
      <p:ext uri="{BB962C8B-B14F-4D97-AF65-F5344CB8AC3E}">
        <p14:creationId xmlns:p14="http://schemas.microsoft.com/office/powerpoint/2010/main" val="15544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시연 영상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3787" y="3110241"/>
            <a:ext cx="325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Q &amp; A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3055094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267335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"/>
    </mc:Choice>
    <mc:Fallback xmlns="">
      <p:transition spd="slow" advTm="32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3787" y="3110241"/>
            <a:ext cx="325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3055094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267335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"/>
    </mc:Choice>
    <mc:Fallback xmlns="">
      <p:transition spd="slow" advTm="32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6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 주제 선정 개요</a:t>
            </a:r>
          </a:p>
        </p:txBody>
      </p:sp>
    </p:spTree>
    <p:extLst>
      <p:ext uri="{BB962C8B-B14F-4D97-AF65-F5344CB8AC3E}">
        <p14:creationId xmlns:p14="http://schemas.microsoft.com/office/powerpoint/2010/main" val="36485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주제 선정 개요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91789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0FFB04-ED8A-5C4A-9FF2-78716720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25" y="1096374"/>
            <a:ext cx="4559473" cy="50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31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 역할 분담 </a:t>
            </a:r>
            <a:r>
              <a:rPr lang="en-US" altLang="ko-KR" sz="3600" dirty="0"/>
              <a:t>,</a:t>
            </a:r>
            <a:r>
              <a:rPr lang="ko-KR" altLang="en-US" sz="3600" dirty="0"/>
              <a:t>팀원 소개 </a:t>
            </a:r>
            <a:r>
              <a:rPr lang="en-US" altLang="ko-KR" sz="3600" dirty="0"/>
              <a:t>,</a:t>
            </a:r>
            <a:r>
              <a:rPr lang="ko-KR" altLang="en-US" sz="3600" dirty="0"/>
              <a:t> 추진 일정</a:t>
            </a:r>
          </a:p>
        </p:txBody>
      </p:sp>
    </p:spTree>
    <p:extLst>
      <p:ext uri="{BB962C8B-B14F-4D97-AF65-F5344CB8AC3E}">
        <p14:creationId xmlns:p14="http://schemas.microsoft.com/office/powerpoint/2010/main" val="14337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역할 분담 및 팀원 소개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060" y="3681934"/>
            <a:ext cx="3917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보호 비공개</a:t>
            </a: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3704474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596A80-FCF2-A84B-AF91-632C478C9E01}"/>
              </a:ext>
            </a:extLst>
          </p:cNvPr>
          <p:cNvSpPr/>
          <p:nvPr/>
        </p:nvSpPr>
        <p:spPr>
          <a:xfrm>
            <a:off x="1776974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사업가 발표자 - 무료 사람들개 아이콘">
            <a:extLst>
              <a:ext uri="{FF2B5EF4-FFF2-40B4-BE49-F238E27FC236}">
                <a16:creationId xmlns:a16="http://schemas.microsoft.com/office/drawing/2014/main" id="{35EB3A8C-DF2A-9A45-9F0C-3EA72E3B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29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6399741-27A7-A443-B5CA-3A640B72171E}"/>
              </a:ext>
            </a:extLst>
          </p:cNvPr>
          <p:cNvSpPr/>
          <p:nvPr/>
        </p:nvSpPr>
        <p:spPr>
          <a:xfrm>
            <a:off x="5294050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사업가 발표자 - 무료 사람들개 아이콘">
            <a:extLst>
              <a:ext uri="{FF2B5EF4-FFF2-40B4-BE49-F238E27FC236}">
                <a16:creationId xmlns:a16="http://schemas.microsoft.com/office/drawing/2014/main" id="{47A42C95-38A4-F645-BCEE-1F890C77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05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43414A-1786-2F45-A839-E9ED9B4873A1}"/>
              </a:ext>
            </a:extLst>
          </p:cNvPr>
          <p:cNvSpPr/>
          <p:nvPr/>
        </p:nvSpPr>
        <p:spPr>
          <a:xfrm>
            <a:off x="9282677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Picture 2" descr="사업가 발표자 - 무료 사람들개 아이콘">
            <a:extLst>
              <a:ext uri="{FF2B5EF4-FFF2-40B4-BE49-F238E27FC236}">
                <a16:creationId xmlns:a16="http://schemas.microsoft.com/office/drawing/2014/main" id="{4D9F40ED-C981-014D-88D0-DF168C5B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32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DE60F-AB00-414C-AACF-22525C8CBCCB}"/>
              </a:ext>
            </a:extLst>
          </p:cNvPr>
          <p:cNvSpPr txBox="1"/>
          <p:nvPr/>
        </p:nvSpPr>
        <p:spPr>
          <a:xfrm>
            <a:off x="639357" y="3631718"/>
            <a:ext cx="3917221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개인정보 보호 비공개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2937C-EAFE-B342-8415-432044C1B86B}"/>
              </a:ext>
            </a:extLst>
          </p:cNvPr>
          <p:cNvSpPr txBox="1"/>
          <p:nvPr/>
        </p:nvSpPr>
        <p:spPr>
          <a:xfrm>
            <a:off x="4156433" y="3681934"/>
            <a:ext cx="39172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보호 비공개</a:t>
            </a: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역할 분담 및 팀원 소개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060" y="3681934"/>
            <a:ext cx="39172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보호 비공개</a:t>
            </a: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3704474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796" y="4219883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596A80-FCF2-A84B-AF91-632C478C9E01}"/>
              </a:ext>
            </a:extLst>
          </p:cNvPr>
          <p:cNvSpPr/>
          <p:nvPr/>
        </p:nvSpPr>
        <p:spPr>
          <a:xfrm>
            <a:off x="1776974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사업가 발표자 - 무료 사람들개 아이콘">
            <a:extLst>
              <a:ext uri="{FF2B5EF4-FFF2-40B4-BE49-F238E27FC236}">
                <a16:creationId xmlns:a16="http://schemas.microsoft.com/office/drawing/2014/main" id="{35EB3A8C-DF2A-9A45-9F0C-3EA72E3B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29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6399741-27A7-A443-B5CA-3A640B72171E}"/>
              </a:ext>
            </a:extLst>
          </p:cNvPr>
          <p:cNvSpPr/>
          <p:nvPr/>
        </p:nvSpPr>
        <p:spPr>
          <a:xfrm>
            <a:off x="5294050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사업가 발표자 - 무료 사람들개 아이콘">
            <a:extLst>
              <a:ext uri="{FF2B5EF4-FFF2-40B4-BE49-F238E27FC236}">
                <a16:creationId xmlns:a16="http://schemas.microsoft.com/office/drawing/2014/main" id="{47A42C95-38A4-F645-BCEE-1F890C77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05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43414A-1786-2F45-A839-E9ED9B4873A1}"/>
              </a:ext>
            </a:extLst>
          </p:cNvPr>
          <p:cNvSpPr/>
          <p:nvPr/>
        </p:nvSpPr>
        <p:spPr>
          <a:xfrm>
            <a:off x="9282677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Picture 2" descr="사업가 발표자 - 무료 사람들개 아이콘">
            <a:extLst>
              <a:ext uri="{FF2B5EF4-FFF2-40B4-BE49-F238E27FC236}">
                <a16:creationId xmlns:a16="http://schemas.microsoft.com/office/drawing/2014/main" id="{4D9F40ED-C981-014D-88D0-DF168C5B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32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DE60F-AB00-414C-AACF-22525C8CBCCB}"/>
              </a:ext>
            </a:extLst>
          </p:cNvPr>
          <p:cNvSpPr txBox="1"/>
          <p:nvPr/>
        </p:nvSpPr>
        <p:spPr>
          <a:xfrm>
            <a:off x="639357" y="3681934"/>
            <a:ext cx="3917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보호 비공개</a:t>
            </a: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2937C-EAFE-B342-8415-432044C1B86B}"/>
              </a:ext>
            </a:extLst>
          </p:cNvPr>
          <p:cNvSpPr txBox="1"/>
          <p:nvPr/>
        </p:nvSpPr>
        <p:spPr>
          <a:xfrm>
            <a:off x="4156433" y="3686603"/>
            <a:ext cx="3917221" cy="15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 보호 비공개</a:t>
            </a: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F9DC5-5E5F-AD43-88DC-BEB59CB5C100}"/>
              </a:ext>
            </a:extLst>
          </p:cNvPr>
          <p:cNvSpPr txBox="1"/>
          <p:nvPr/>
        </p:nvSpPr>
        <p:spPr>
          <a:xfrm>
            <a:off x="4632872" y="4219883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제작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278F4-6E32-D64E-BFF2-B38FDEFD6BFF}"/>
              </a:ext>
            </a:extLst>
          </p:cNvPr>
          <p:cNvSpPr txBox="1"/>
          <p:nvPr/>
        </p:nvSpPr>
        <p:spPr>
          <a:xfrm>
            <a:off x="8621499" y="4219882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보고서 작성 </a:t>
            </a:r>
          </a:p>
        </p:txBody>
      </p:sp>
    </p:spTree>
    <p:extLst>
      <p:ext uri="{BB962C8B-B14F-4D97-AF65-F5344CB8AC3E}">
        <p14:creationId xmlns:p14="http://schemas.microsoft.com/office/powerpoint/2010/main" val="5588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추진 일정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84086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F06BA1-A93B-4BF4-BCBF-D18CAA57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09416"/>
              </p:ext>
            </p:extLst>
          </p:nvPr>
        </p:nvGraphicFramePr>
        <p:xfrm>
          <a:off x="745249" y="1231212"/>
          <a:ext cx="10701502" cy="4395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077">
                  <a:extLst>
                    <a:ext uri="{9D8B030D-6E8A-4147-A177-3AD203B41FA5}">
                      <a16:colId xmlns:a16="http://schemas.microsoft.com/office/drawing/2014/main" val="294598319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402924260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971616526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601011035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819854766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36257737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1720900025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597670206"/>
                    </a:ext>
                  </a:extLst>
                </a:gridCol>
                <a:gridCol w="723479">
                  <a:extLst>
                    <a:ext uri="{9D8B030D-6E8A-4147-A177-3AD203B41FA5}">
                      <a16:colId xmlns:a16="http://schemas.microsoft.com/office/drawing/2014/main" val="1600655137"/>
                    </a:ext>
                  </a:extLst>
                </a:gridCol>
                <a:gridCol w="2773348">
                  <a:extLst>
                    <a:ext uri="{9D8B030D-6E8A-4147-A177-3AD203B41FA5}">
                      <a16:colId xmlns:a16="http://schemas.microsoft.com/office/drawing/2014/main" val="13127483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프로젝트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추진일정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추진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34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95118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스토리 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팀과 온라인 회의 프로그램을 이용한 팀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683118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스토리 상세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구상 안을 바탕으로 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온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오프라인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32451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스토리 구현에 따른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기능 정리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기능과 </a:t>
                      </a:r>
                      <a:r>
                        <a:rPr lang="ko-KR" altLang="en-US" sz="1600"/>
                        <a:t>스토리의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연계성 </a:t>
                      </a:r>
                      <a:r>
                        <a:rPr lang="ko-KR" altLang="en-US" sz="1600" dirty="0"/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24770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기능과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GIT</a:t>
                      </a:r>
                      <a:r>
                        <a:rPr lang="ko-KR" altLang="en-US" sz="1600" dirty="0"/>
                        <a:t>을 이용한 협업 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5979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GIT</a:t>
                      </a:r>
                      <a:r>
                        <a:rPr lang="ko-KR" altLang="en-US" sz="1600" dirty="0"/>
                        <a:t>을 이용한 </a:t>
                      </a:r>
                      <a:r>
                        <a:rPr lang="ko-KR" altLang="en-US" sz="1600"/>
                        <a:t>협업 개발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459328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 </a:t>
                      </a:r>
                      <a:r>
                        <a:rPr lang="ko-KR" altLang="en-US" sz="1600" dirty="0"/>
                        <a:t>제작 및 발표 준비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발표자료와 시연 영상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6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 주요 기능 </a:t>
            </a:r>
          </a:p>
        </p:txBody>
      </p:sp>
    </p:spTree>
    <p:extLst>
      <p:ext uri="{BB962C8B-B14F-4D97-AF65-F5344CB8AC3E}">
        <p14:creationId xmlns:p14="http://schemas.microsoft.com/office/powerpoint/2010/main" val="30786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와이드스크린</PresentationFormat>
  <Paragraphs>106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경기천년제목 Light</vt:lpstr>
      <vt:lpstr>굴림체</vt:lpstr>
      <vt:lpstr>나눔스퀘어 Bold</vt:lpstr>
      <vt:lpstr>나눔스퀘어 ExtraBold</vt:lpstr>
      <vt:lpstr>맑은 고딕</vt:lpstr>
      <vt:lpstr>Arial</vt:lpstr>
      <vt:lpstr>Office 테마</vt:lpstr>
      <vt:lpstr>비주얼 프로그래밍 (MFC) 프로젝트 발표 </vt:lpstr>
      <vt:lpstr>PowerPoint 프레젠테이션</vt:lpstr>
      <vt:lpstr>1. 주제 선정 개요</vt:lpstr>
      <vt:lpstr>1. 주제 선정 개요 </vt:lpstr>
      <vt:lpstr>2. 역할 분담 ,팀원 소개 , 추진 일정</vt:lpstr>
      <vt:lpstr>2. 역할 분담 및 팀원 소개  </vt:lpstr>
      <vt:lpstr>2. 역할 분담 및 팀원 소개  </vt:lpstr>
      <vt:lpstr>2. 추진 일정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4. 시연 영상</vt:lpstr>
      <vt:lpstr>4. 시연 영상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경영정보시스템개론 기말과제  인공지능을 포함한 지능형기술의 기업적용 사례의 분석 네이버 AI 클로바</dc:title>
  <dc:creator/>
  <cp:lastModifiedBy/>
  <cp:revision>123</cp:revision>
  <dcterms:created xsi:type="dcterms:W3CDTF">2021-05-19T15:26:46Z</dcterms:created>
  <dcterms:modified xsi:type="dcterms:W3CDTF">2022-02-28T13:00:30Z</dcterms:modified>
</cp:coreProperties>
</file>