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41" d="100"/>
          <a:sy n="141" d="100"/>
        </p:scale>
        <p:origin x="-1056" y="6750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6A6A-734C-49B6-864C-EFD762559782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FB7B-2696-4193-BB72-585DA8106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6A6A-734C-49B6-864C-EFD762559782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FB7B-2696-4193-BB72-585DA8106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6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6A6A-734C-49B6-864C-EFD762559782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FB7B-2696-4193-BB72-585DA8106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37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6A6A-734C-49B6-864C-EFD762559782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FB7B-2696-4193-BB72-585DA8106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6A6A-734C-49B6-864C-EFD762559782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FB7B-2696-4193-BB72-585DA8106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13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6A6A-734C-49B6-864C-EFD762559782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FB7B-2696-4193-BB72-585DA8106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6A6A-734C-49B6-864C-EFD762559782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FB7B-2696-4193-BB72-585DA8106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10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6A6A-734C-49B6-864C-EFD762559782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FB7B-2696-4193-BB72-585DA8106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40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6A6A-734C-49B6-864C-EFD762559782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FB7B-2696-4193-BB72-585DA8106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79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6A6A-734C-49B6-864C-EFD762559782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FB7B-2696-4193-BB72-585DA8106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04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6A6A-734C-49B6-864C-EFD762559782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0FB7B-2696-4193-BB72-585DA8106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10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36A6A-734C-49B6-864C-EFD762559782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FB7B-2696-4193-BB72-585DA81069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7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2"/>
          <p:cNvSpPr>
            <a:spLocks noChangeArrowheads="1"/>
          </p:cNvSpPr>
          <p:nvPr/>
        </p:nvSpPr>
        <p:spPr bwMode="auto">
          <a:xfrm>
            <a:off x="260350" y="1050925"/>
            <a:ext cx="14874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| Background</a:t>
            </a:r>
            <a:endParaRPr lang="ko-KR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/>
            </a:extLst>
          </p:cNvPr>
          <p:cNvSpPr/>
          <p:nvPr/>
        </p:nvSpPr>
        <p:spPr>
          <a:xfrm>
            <a:off x="1796717" y="1050925"/>
            <a:ext cx="4787870" cy="543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  <a:defRPr/>
            </a:pPr>
            <a:endParaRPr lang="en-US" altLang="ko-KR" sz="1200" dirty="0" smtClean="0">
              <a:solidFill>
                <a:prstClr val="black"/>
              </a:solidFill>
              <a:cs typeface="맑은 고딕" pitchFamily="41" charset="-127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  <a:defRPr/>
            </a:pPr>
            <a:endParaRPr lang="en-US" altLang="ko-KR" sz="1200" dirty="0" smtClean="0">
              <a:solidFill>
                <a:prstClr val="black"/>
              </a:solidFill>
              <a:cs typeface="맑은 고딕" pitchFamily="41" charset="-127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200" dirty="0" smtClean="0">
                <a:solidFill>
                  <a:prstClr val="black"/>
                </a:solidFill>
                <a:cs typeface="맑은 고딕" pitchFamily="41" charset="-127"/>
              </a:rPr>
              <a:t>JQuery </a:t>
            </a:r>
            <a:r>
              <a:rPr lang="ko-KR" altLang="en-US" sz="1200" dirty="0" smtClean="0">
                <a:solidFill>
                  <a:prstClr val="black"/>
                </a:solidFill>
                <a:cs typeface="맑은 고딕" pitchFamily="41" charset="-127"/>
              </a:rPr>
              <a:t>이해</a:t>
            </a:r>
            <a:endParaRPr lang="en-US" altLang="ko-KR" sz="1200" dirty="0" smtClean="0">
              <a:solidFill>
                <a:prstClr val="black"/>
              </a:solidFill>
              <a:cs typeface="맑은 고딕" pitchFamily="41" charset="-127"/>
            </a:endParaRPr>
          </a:p>
          <a:p>
            <a:pPr marL="285750" indent="-285750">
              <a:lnSpc>
                <a:spcPct val="14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200" dirty="0" smtClean="0">
                <a:solidFill>
                  <a:prstClr val="black"/>
                </a:solidFill>
                <a:cs typeface="맑은 고딕" pitchFamily="41" charset="-127"/>
              </a:rPr>
              <a:t>Selector </a:t>
            </a:r>
            <a:r>
              <a:rPr lang="ko-KR" altLang="en-US" sz="1200" dirty="0" smtClean="0">
                <a:solidFill>
                  <a:prstClr val="black"/>
                </a:solidFill>
                <a:cs typeface="맑은 고딕" pitchFamily="41" charset="-127"/>
              </a:rPr>
              <a:t>지정하기</a:t>
            </a:r>
            <a:endParaRPr lang="en-US" altLang="ko-KR" sz="1200" dirty="0" smtClean="0">
              <a:solidFill>
                <a:prstClr val="black"/>
              </a:solidFill>
              <a:cs typeface="맑은 고딕" pitchFamily="41" charset="-127"/>
            </a:endParaRPr>
          </a:p>
          <a:p>
            <a:pPr>
              <a:lnSpc>
                <a:spcPct val="140000"/>
              </a:lnSpc>
              <a:defRPr/>
            </a:pPr>
            <a:endParaRPr lang="en-US" altLang="ko-KR" sz="1200" dirty="0">
              <a:solidFill>
                <a:prstClr val="black"/>
              </a:solidFill>
              <a:cs typeface="맑은 고딕" pitchFamily="41" charset="-127"/>
            </a:endParaRPr>
          </a:p>
          <a:p>
            <a:pPr>
              <a:lnSpc>
                <a:spcPct val="140000"/>
              </a:lnSpc>
              <a:defRPr/>
            </a:pPr>
            <a:endParaRPr lang="en-US" altLang="ko-KR" sz="1200" dirty="0">
              <a:solidFill>
                <a:prstClr val="black"/>
              </a:solidFill>
              <a:cs typeface="맑은 고딕" pitchFamily="41" charset="-127"/>
            </a:endParaRPr>
          </a:p>
        </p:txBody>
      </p:sp>
      <p:sp>
        <p:nvSpPr>
          <p:cNvPr id="14" name="직사각형 5"/>
          <p:cNvSpPr>
            <a:spLocks noChangeArrowheads="1"/>
          </p:cNvSpPr>
          <p:nvPr/>
        </p:nvSpPr>
        <p:spPr bwMode="auto">
          <a:xfrm>
            <a:off x="314455" y="2032676"/>
            <a:ext cx="7604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| Goal</a:t>
            </a:r>
            <a:endParaRPr lang="ko-KR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/>
            </a:extLst>
          </p:cNvPr>
          <p:cNvSpPr/>
          <p:nvPr/>
        </p:nvSpPr>
        <p:spPr>
          <a:xfrm>
            <a:off x="1747838" y="1903232"/>
            <a:ext cx="4637132" cy="698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 eaLnBrk="1" latinLnBrk="1" hangingPunct="1">
              <a:lnSpc>
                <a:spcPct val="14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200" dirty="0" smtClean="0">
                <a:solidFill>
                  <a:prstClr val="black"/>
                </a:solidFill>
                <a:cs typeface="맑은 고딕" pitchFamily="41" charset="-127"/>
              </a:rPr>
              <a:t>Selector</a:t>
            </a:r>
            <a:r>
              <a:rPr lang="ko-KR" altLang="en-US" sz="1200" dirty="0" smtClean="0">
                <a:solidFill>
                  <a:prstClr val="black"/>
                </a:solidFill>
                <a:cs typeface="맑은 고딕" pitchFamily="41" charset="-127"/>
              </a:rPr>
              <a:t>를 정확하게 지정할 수 있다</a:t>
            </a:r>
            <a:r>
              <a:rPr lang="en-US" altLang="ko-KR" sz="1200" dirty="0" smtClean="0">
                <a:solidFill>
                  <a:prstClr val="black"/>
                </a:solidFill>
                <a:cs typeface="맑은 고딕" pitchFamily="41" charset="-127"/>
              </a:rPr>
              <a:t>.</a:t>
            </a:r>
          </a:p>
          <a:p>
            <a:pPr marL="285750" indent="-285750" eaLnBrk="1" latinLnBrk="1" hangingPunct="1">
              <a:lnSpc>
                <a:spcPct val="14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200" dirty="0" smtClean="0">
                <a:solidFill>
                  <a:prstClr val="black"/>
                </a:solidFill>
                <a:cs typeface="맑은 고딕" pitchFamily="41" charset="-127"/>
              </a:rPr>
              <a:t>다양한 </a:t>
            </a:r>
            <a:r>
              <a:rPr lang="ko-KR" altLang="en-US" sz="1200" dirty="0" err="1" smtClean="0">
                <a:solidFill>
                  <a:prstClr val="black"/>
                </a:solidFill>
                <a:cs typeface="맑은 고딕" pitchFamily="41" charset="-127"/>
              </a:rPr>
              <a:t>입력폼을</a:t>
            </a:r>
            <a:r>
              <a:rPr lang="ko-KR" altLang="en-US" sz="1200" dirty="0" smtClean="0">
                <a:solidFill>
                  <a:prstClr val="black"/>
                </a:solidFill>
                <a:cs typeface="맑은 고딕" pitchFamily="41" charset="-127"/>
              </a:rPr>
              <a:t> 핸들링 할 수 있다</a:t>
            </a:r>
            <a:r>
              <a:rPr lang="en-US" altLang="ko-KR" sz="1200" dirty="0" smtClean="0">
                <a:solidFill>
                  <a:prstClr val="black"/>
                </a:solidFill>
                <a:cs typeface="맑은 고딕" pitchFamily="41" charset="-127"/>
              </a:rPr>
              <a:t>.</a:t>
            </a:r>
            <a:endParaRPr lang="en-US" altLang="ko-KR" sz="1200" dirty="0">
              <a:solidFill>
                <a:prstClr val="black"/>
              </a:solidFill>
              <a:cs typeface="맑은 고딕" pitchFamily="41" charset="-127"/>
            </a:endParaRPr>
          </a:p>
        </p:txBody>
      </p:sp>
      <p:sp>
        <p:nvSpPr>
          <p:cNvPr id="10" name="직사각형 9"/>
          <p:cNvSpPr>
            <a:spLocks noChangeArrowheads="1"/>
          </p:cNvSpPr>
          <p:nvPr/>
        </p:nvSpPr>
        <p:spPr bwMode="auto">
          <a:xfrm>
            <a:off x="280142" y="3049784"/>
            <a:ext cx="1139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0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600" b="1" dirty="0" smtClean="0">
                <a:solidFill>
                  <a:schemeClr val="bg2">
                    <a:lumMod val="25000"/>
                  </a:schemeClr>
                </a:solidFill>
              </a:rPr>
              <a:t>| Problem</a:t>
            </a:r>
            <a:endParaRPr lang="ko-KR" altLang="ko-KR" sz="1600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142" y="3444589"/>
            <a:ext cx="64131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latin typeface="+mn-ea"/>
              </a:rPr>
              <a:t>기존에 작성한 밀수 영화예매 포스터에 이벤트 기능을 추가하여 완성합니다</a:t>
            </a:r>
            <a:r>
              <a:rPr lang="en-US" altLang="ko-KR" sz="1200" dirty="0" smtClean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7066" y="8580353"/>
            <a:ext cx="4903907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위 화면은 </a:t>
            </a:r>
            <a:r>
              <a:rPr lang="en-US" altLang="ko-KR" sz="1200" b="1" dirty="0" err="1" smtClean="0">
                <a:solidFill>
                  <a:srgbClr val="002060"/>
                </a:solidFill>
                <a:latin typeface="+mn-ea"/>
              </a:rPr>
              <a:t>html,css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기술을 활용해서 구상한 화면입니다</a:t>
            </a: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.</a:t>
            </a:r>
          </a:p>
          <a:p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 JQuery</a:t>
            </a:r>
            <a:r>
              <a:rPr lang="ko-KR" altLang="en-US" sz="1200" b="1" dirty="0" smtClean="0">
                <a:solidFill>
                  <a:srgbClr val="002060"/>
                </a:solidFill>
                <a:latin typeface="+mn-ea"/>
              </a:rPr>
              <a:t>기술을 적용해서 이벤트 처리를 진행합니다</a:t>
            </a:r>
            <a:r>
              <a:rPr lang="en-US" altLang="ko-KR" sz="1200" b="1" dirty="0" smtClean="0">
                <a:solidFill>
                  <a:srgbClr val="002060"/>
                </a:solidFill>
                <a:latin typeface="+mn-ea"/>
              </a:rPr>
              <a:t>.</a:t>
            </a:r>
          </a:p>
          <a:p>
            <a:endParaRPr lang="en-US" altLang="ko-KR" sz="1400" dirty="0">
              <a:latin typeface="+mn-ea"/>
            </a:endParaRPr>
          </a:p>
          <a:p>
            <a:pPr marL="342900" indent="-342900">
              <a:buAutoNum type="arabicPeriod"/>
            </a:pPr>
            <a:r>
              <a:rPr lang="en-US" altLang="ko-KR" sz="1200" dirty="0" smtClean="0">
                <a:latin typeface="+mn-ea"/>
              </a:rPr>
              <a:t>Select</a:t>
            </a:r>
            <a:r>
              <a:rPr lang="ko-KR" altLang="en-US" sz="1200" dirty="0" smtClean="0">
                <a:latin typeface="+mn-ea"/>
              </a:rPr>
              <a:t>폼에서 사용자가 선택한 극장을 </a:t>
            </a:r>
            <a:r>
              <a:rPr lang="en-US" altLang="ko-KR" sz="1200" dirty="0" smtClean="0">
                <a:latin typeface="+mn-ea"/>
              </a:rPr>
              <a:t>theater </a:t>
            </a:r>
            <a:r>
              <a:rPr lang="ko-KR" altLang="en-US" sz="1200" dirty="0" smtClean="0">
                <a:latin typeface="+mn-ea"/>
              </a:rPr>
              <a:t>변수에 할당하고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alert</a:t>
            </a:r>
            <a:r>
              <a:rPr lang="ko-KR" altLang="en-US" sz="1200" dirty="0" smtClean="0">
                <a:latin typeface="+mn-ea"/>
              </a:rPr>
              <a:t>창으로 출력합니다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pPr marL="342900" indent="-342900">
              <a:buAutoNum type="arabicPeriod" startAt="2"/>
            </a:pPr>
            <a:r>
              <a:rPr lang="ko-KR" altLang="en-US" sz="1200" dirty="0" smtClean="0">
                <a:latin typeface="+mn-ea"/>
              </a:rPr>
              <a:t>극장 상영 시간에 따라서 요금이 </a:t>
            </a:r>
            <a:r>
              <a:rPr lang="en-US" altLang="ko-KR" sz="1200" dirty="0" smtClean="0">
                <a:latin typeface="+mn-ea"/>
              </a:rPr>
              <a:t>display</a:t>
            </a:r>
            <a:r>
              <a:rPr lang="ko-KR" altLang="en-US" sz="1200" dirty="0" smtClean="0">
                <a:latin typeface="+mn-ea"/>
              </a:rPr>
              <a:t>되도록 제어합니다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  08:30 </a:t>
            </a:r>
            <a:r>
              <a:rPr lang="ko-KR" altLang="en-US" sz="1200" dirty="0" smtClean="0">
                <a:latin typeface="+mn-ea"/>
              </a:rPr>
              <a:t>시간 선택 시</a:t>
            </a:r>
            <a:r>
              <a:rPr lang="en-US" altLang="ko-KR" sz="1200" dirty="0" smtClean="0">
                <a:latin typeface="+mn-ea"/>
              </a:rPr>
              <a:t>,</a:t>
            </a:r>
            <a:r>
              <a:rPr lang="ko-KR" altLang="en-US" sz="1200" dirty="0" smtClean="0">
                <a:latin typeface="+mn-ea"/>
              </a:rPr>
              <a:t> 그 외 시간 선택 시 보여지는 요금이 달라야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  </a:t>
            </a:r>
            <a:r>
              <a:rPr lang="ko-KR" altLang="en-US" sz="1200" dirty="0" smtClean="0">
                <a:latin typeface="+mn-ea"/>
              </a:rPr>
              <a:t>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>
              <a:latin typeface="+mn-ea"/>
            </a:endParaRPr>
          </a:p>
          <a:p>
            <a:pPr marL="342900" indent="-342900">
              <a:buAutoNum type="arabicPeriod" startAt="3"/>
            </a:pPr>
            <a:r>
              <a:rPr lang="ko-KR" altLang="en-US" sz="1200" dirty="0" smtClean="0">
                <a:latin typeface="+mn-ea"/>
              </a:rPr>
              <a:t>영화를 관람하는 인원에 따라서 금액이 계산되고 </a:t>
            </a:r>
            <a:r>
              <a:rPr lang="ko-KR" altLang="en-US" sz="1200" dirty="0" err="1" smtClean="0">
                <a:latin typeface="+mn-ea"/>
              </a:rPr>
              <a:t>입력폼에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    </a:t>
            </a:r>
            <a:r>
              <a:rPr lang="ko-KR" altLang="en-US" sz="1200" dirty="0" smtClean="0">
                <a:latin typeface="+mn-ea"/>
              </a:rPr>
              <a:t>정확한 금액이 저장되도록 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     </a:t>
            </a:r>
            <a:r>
              <a:rPr lang="ko-KR" altLang="en-US" sz="1200" dirty="0" smtClean="0">
                <a:latin typeface="+mn-ea"/>
              </a:rPr>
              <a:t>예</a:t>
            </a:r>
            <a:r>
              <a:rPr lang="en-US" altLang="ko-KR" sz="1200" dirty="0" smtClean="0">
                <a:latin typeface="+mn-ea"/>
              </a:rPr>
              <a:t>) 2</a:t>
            </a:r>
            <a:r>
              <a:rPr lang="ko-KR" altLang="en-US" sz="1200" dirty="0" smtClean="0">
                <a:latin typeface="+mn-ea"/>
              </a:rPr>
              <a:t>명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조조시간 선택 시 금액은 </a:t>
            </a:r>
            <a:r>
              <a:rPr lang="en-US" altLang="ko-KR" sz="1200" dirty="0" smtClean="0">
                <a:latin typeface="+mn-ea"/>
              </a:rPr>
              <a:t>10,000</a:t>
            </a:r>
            <a:r>
              <a:rPr lang="ko-KR" altLang="en-US" sz="1200" dirty="0" smtClean="0">
                <a:latin typeface="+mn-ea"/>
              </a:rPr>
              <a:t>원이 되어야 합니다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pPr marL="342900" indent="-342900">
              <a:buAutoNum type="arabicPeriod"/>
            </a:pPr>
            <a:endParaRPr lang="ko-KR" altLang="en-US" sz="1400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3769" y="11501508"/>
            <a:ext cx="482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           </a:t>
            </a:r>
            <a:r>
              <a:rPr lang="ko-KR" altLang="en-US" sz="1400" b="1" dirty="0" smtClean="0">
                <a:solidFill>
                  <a:srgbClr val="0070C0"/>
                </a:solidFill>
                <a:latin typeface="+mn-ea"/>
              </a:rPr>
              <a:t>작성한 </a:t>
            </a:r>
            <a:r>
              <a:rPr lang="ko-KR" altLang="en-US" sz="1400" b="1" smtClean="0">
                <a:solidFill>
                  <a:srgbClr val="0070C0"/>
                </a:solidFill>
                <a:latin typeface="+mn-ea"/>
              </a:rPr>
              <a:t>코드는 </a:t>
            </a:r>
            <a:r>
              <a:rPr lang="ko-KR" altLang="en-US" sz="1400" b="1" smtClean="0">
                <a:solidFill>
                  <a:srgbClr val="0070C0"/>
                </a:solidFill>
                <a:latin typeface="+mn-ea"/>
              </a:rPr>
              <a:t>슬</a:t>
            </a:r>
            <a:r>
              <a:rPr lang="ko-KR" altLang="en-US" sz="1400" b="1">
                <a:solidFill>
                  <a:srgbClr val="0070C0"/>
                </a:solidFill>
                <a:latin typeface="+mn-ea"/>
              </a:rPr>
              <a:t>랙</a:t>
            </a:r>
            <a:r>
              <a:rPr lang="ko-KR" altLang="en-US" sz="1400" b="1" smtClean="0">
                <a:solidFill>
                  <a:srgbClr val="0070C0"/>
                </a:solidFill>
                <a:latin typeface="+mn-ea"/>
              </a:rPr>
              <a:t>에 </a:t>
            </a:r>
            <a:r>
              <a:rPr lang="ko-KR" altLang="en-US" sz="1400" b="1" dirty="0" smtClean="0">
                <a:solidFill>
                  <a:srgbClr val="0070C0"/>
                </a:solidFill>
                <a:latin typeface="+mn-ea"/>
              </a:rPr>
              <a:t>올려주세요</a:t>
            </a:r>
            <a:endParaRPr lang="ko-KR" altLang="en-US" sz="1400" b="1" dirty="0">
              <a:solidFill>
                <a:srgbClr val="0070C0"/>
              </a:solidFill>
              <a:latin typeface="+mn-ea"/>
            </a:endParaRPr>
          </a:p>
        </p:txBody>
      </p:sp>
      <p:pic>
        <p:nvPicPr>
          <p:cNvPr id="16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6858000" cy="914400"/>
          </a:xfrm>
        </p:spPr>
      </p:pic>
      <p:sp>
        <p:nvSpPr>
          <p:cNvPr id="19" name="제목 1"/>
          <p:cNvSpPr>
            <a:spLocks noGrp="1"/>
          </p:cNvSpPr>
          <p:nvPr>
            <p:ph type="title" idx="4294967295"/>
          </p:nvPr>
        </p:nvSpPr>
        <p:spPr>
          <a:xfrm>
            <a:off x="1638794" y="197577"/>
            <a:ext cx="4018870" cy="53275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400" b="1" dirty="0" smtClean="0">
                <a:latin typeface="+mj-ea"/>
              </a:rPr>
              <a:t>  </a:t>
            </a:r>
            <a:r>
              <a:rPr lang="en-US" altLang="ko-KR" sz="2400" b="1" dirty="0" smtClean="0">
                <a:latin typeface="Ebrima" pitchFamily="2" charset="0"/>
                <a:cs typeface="Ebrima" pitchFamily="2" charset="0"/>
              </a:rPr>
              <a:t>F</a:t>
            </a:r>
            <a:r>
              <a:rPr lang="en-US" altLang="ko-KR" sz="24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ront </a:t>
            </a:r>
            <a:r>
              <a:rPr lang="en-US" altLang="ko-KR" sz="24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12</a:t>
            </a:r>
            <a:r>
              <a:rPr lang="en-US" altLang="ko-KR" sz="24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. </a:t>
            </a:r>
            <a:r>
              <a:rPr lang="en-US" altLang="ko-KR" sz="2400" b="1" dirty="0" smtClean="0">
                <a:latin typeface="Ebrima" pitchFamily="2" charset="0"/>
                <a:ea typeface="Ebrima" pitchFamily="2" charset="0"/>
                <a:cs typeface="Ebrima" pitchFamily="2" charset="0"/>
              </a:rPr>
              <a:t>WORKSHOP</a:t>
            </a:r>
            <a:endParaRPr lang="ko-KR" altLang="en-US" sz="2400" b="1" dirty="0" smtClean="0">
              <a:latin typeface="Ebrima" pitchFamily="2" charset="0"/>
              <a:cs typeface="Ebrima" pitchFamily="2" charset="0"/>
            </a:endParaRPr>
          </a:p>
        </p:txBody>
      </p:sp>
      <p:pic>
        <p:nvPicPr>
          <p:cNvPr id="20" name="Picture 3" descr="C:\Users\WD\Desktop\capture\Screen Shot 2024-08-07 at 오전 11.2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16" y="3889370"/>
            <a:ext cx="3835798" cy="436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978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127</Words>
  <Application>Microsoft Office PowerPoint</Application>
  <PresentationFormat>사용자 지정</PresentationFormat>
  <Paragraphs>25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  Front 12. WORKSHOP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Sysceo.com</cp:lastModifiedBy>
  <cp:revision>309</cp:revision>
  <dcterms:created xsi:type="dcterms:W3CDTF">2020-04-07T11:21:18Z</dcterms:created>
  <dcterms:modified xsi:type="dcterms:W3CDTF">2024-08-13T07:05:59Z</dcterms:modified>
</cp:coreProperties>
</file>