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90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5127" y="238328"/>
            <a:ext cx="8361229" cy="2098226"/>
          </a:xfrm>
        </p:spPr>
        <p:txBody>
          <a:bodyPr/>
          <a:lstStyle/>
          <a:p>
            <a:r>
              <a:rPr lang="ru-RU" dirty="0" smtClean="0"/>
              <a:t>Дейл </a:t>
            </a:r>
            <a:r>
              <a:rPr lang="ru-RU" dirty="0" err="1" smtClean="0"/>
              <a:t>карнеги</a:t>
            </a:r>
            <a:endParaRPr lang="ru-RU" dirty="0"/>
          </a:p>
        </p:txBody>
      </p:sp>
      <p:pic>
        <p:nvPicPr>
          <p:cNvPr id="1028" name="Picture 4" descr="https://upload.wikimedia.org/wikipedia/ru/thumb/c/c1/Karnegi.jpg/240px-Karneg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741" y="2351316"/>
            <a:ext cx="2286000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949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677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Ранние годы: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544139"/>
            <a:ext cx="9601200" cy="3714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Дейл </a:t>
            </a:r>
            <a:r>
              <a:rPr lang="ru-RU" sz="2800" dirty="0"/>
              <a:t>Карнеги родился в бедной семье в 1888 году в штате Миссури, США. Его семья иммигрировала из Шотландии. В детстве он проявил интерес к чтению и обучению, что повлияло на его дальнейшую жизнь. </a:t>
            </a:r>
            <a:endParaRPr lang="ru-RU" sz="2800" dirty="0" smtClean="0"/>
          </a:p>
        </p:txBody>
      </p:sp>
      <p:pic>
        <p:nvPicPr>
          <p:cNvPr id="2050" name="Picture 2" descr="Флаг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64620"/>
            <a:ext cx="4400550" cy="231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592" y="3030039"/>
            <a:ext cx="2611208" cy="338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90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Бизнес и карьера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81651" y="2171700"/>
            <a:ext cx="61341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После переезда в Нью-Йорк он начал работать продавцом и впоследствии основал успешную компанию по обучению навыкам общения и </a:t>
            </a:r>
            <a:r>
              <a:rPr lang="ru-RU" sz="2400" dirty="0" smtClean="0"/>
              <a:t>лидерства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Карнеги </a:t>
            </a:r>
            <a:r>
              <a:rPr lang="ru-RU" sz="2400" dirty="0"/>
              <a:t>стал известным благодаря своим курсам общения и лидерства, которые помогли многим людям развить навыки эффективного общения и лидерства.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71700"/>
            <a:ext cx="3791479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2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Учение и влияние: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30779" y="2171700"/>
            <a:ext cx="5342021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Карнеги стал известным благодаря своим курсам общения и лидерства, которые помогли многим людям развить навыки эффективного общения и лидерства.</a:t>
            </a:r>
          </a:p>
        </p:txBody>
      </p:sp>
      <p:pic>
        <p:nvPicPr>
          <p:cNvPr id="1028" name="Picture 4" descr="История Дейла Карнеги: как выходец из бедной семьи научил Америку позитивно  мыслить, улыбаться и слушать собеседник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399"/>
            <a:ext cx="3342295" cy="42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52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Философия: Принципы </a:t>
            </a:r>
            <a:r>
              <a:rPr lang="ru-RU" dirty="0"/>
              <a:t>общения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30779" y="1839913"/>
            <a:ext cx="5342021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Карнеги подчеркивал важность искренности, умения слушать и проявления интереса к другим людям. Он утверждал, что эти качества помогают установить хорошие отношения и достичь успеха как в личной, так и в деловой жизни.</a:t>
            </a:r>
          </a:p>
        </p:txBody>
      </p:sp>
      <p:pic>
        <p:nvPicPr>
          <p:cNvPr id="2050" name="Picture 2" descr="Дейл Карнег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06562"/>
            <a:ext cx="371475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943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Философия: </a:t>
            </a:r>
            <a:r>
              <a:rPr lang="ru-RU" dirty="0"/>
              <a:t>Развитие лидерских </a:t>
            </a:r>
            <a:r>
              <a:rPr lang="ru-RU" dirty="0" smtClean="0"/>
              <a:t>навыков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72200" y="2392362"/>
            <a:ext cx="5342021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Карнеги считал, что каждый человек способен стать лидером и добиваться успеха, если развивает свои коммуникативные и лидерские навыки.</a:t>
            </a:r>
          </a:p>
        </p:txBody>
      </p:sp>
      <p:pic>
        <p:nvPicPr>
          <p:cNvPr id="3074" name="Picture 2" descr="Дейл Карнеги (24 ноября 1888 - 1 ноября 1955) , американский педагог,  психолог, писател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2392362"/>
            <a:ext cx="4259179" cy="335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04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Философия: </a:t>
            </a:r>
            <a:r>
              <a:rPr lang="ru-RU" dirty="0"/>
              <a:t>Позитивное мышление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30779" y="2171700"/>
            <a:ext cx="5342021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Его философия основывалась на позитивном мышлении и поиске возможностей в любой ситуации. Он призывал людей смотреть на жизнь с оптимизмом и стремиться к саморазвитию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pic>
        <p:nvPicPr>
          <p:cNvPr id="4098" name="Picture 2" descr="Дейл Карнег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34881"/>
            <a:ext cx="3540125" cy="434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25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Литературное наследие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82472" y="1885950"/>
            <a:ext cx="7480927" cy="4572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"Как завоевать друзей и оказывать влияние на людей" (1936) - одна из самых известных книг Карнеги, ставшая бестселлером и классикой литературы по саморазвитию и лидерству</a:t>
            </a:r>
            <a:r>
              <a:rPr lang="ru-RU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"</a:t>
            </a:r>
            <a:r>
              <a:rPr lang="ru-RU" sz="2400" dirty="0"/>
              <a:t>Как добиться успеха в жизни" (1948) - книга, в которой он делится своими мыслями о секретах успеха и принципах эффективного лидерства</a:t>
            </a:r>
            <a:r>
              <a:rPr lang="ru-RU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"</a:t>
            </a:r>
            <a:r>
              <a:rPr lang="ru-RU" sz="2400" dirty="0"/>
              <a:t>Как перестать беспокоиться и начать жить" (1948) - в этой книге Карнеги предлагает практические советы по преодолению стресса и достижению внутренней гармонии.</a:t>
            </a:r>
          </a:p>
        </p:txBody>
      </p:sp>
      <p:pic>
        <p:nvPicPr>
          <p:cNvPr id="5122" name="Picture 2" descr="Как завоевывать друзей и оказывать влияние на людей, Дейл Карнеги – скачать  книгу fb2, epub, pdf на ЛитРе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390" y="1885950"/>
            <a:ext cx="2410660" cy="415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58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308600"/>
          </a:xfrm>
        </p:spPr>
        <p:txBody>
          <a:bodyPr/>
          <a:lstStyle/>
          <a:p>
            <a:r>
              <a:rPr lang="ru-RU" dirty="0" smtClean="0"/>
              <a:t>Цитаты</a:t>
            </a:r>
            <a:endParaRPr lang="ru-RU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1371600" y="1549400"/>
            <a:ext cx="10544629" cy="3581400"/>
          </a:xfrm>
          <a:prstGeom prst="rect">
            <a:avLst/>
          </a:prstGeom>
        </p:spPr>
        <p:txBody>
          <a:bodyPr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/>
              <a:t>Веди себя так, будто ты уже счастлив, и ты действительно станешь </a:t>
            </a:r>
            <a:r>
              <a:rPr lang="ru-RU" sz="2200" dirty="0" smtClean="0"/>
              <a:t>счастливее.</a:t>
            </a:r>
          </a:p>
          <a:p>
            <a:r>
              <a:rPr lang="ru-RU" sz="2200" dirty="0" smtClean="0"/>
              <a:t>Если </a:t>
            </a:r>
            <a:r>
              <a:rPr lang="ru-RU" sz="2200" dirty="0"/>
              <a:t>захочется переделывать людей — начни с себя. Это и полезнее, и </a:t>
            </a:r>
            <a:r>
              <a:rPr lang="ru-RU" sz="2200" dirty="0" smtClean="0"/>
              <a:t>безопаснее</a:t>
            </a:r>
          </a:p>
          <a:p>
            <a:r>
              <a:rPr lang="ru-RU" sz="2200" dirty="0"/>
              <a:t>Будьте заняты. Это самое дешевое лекарство на земле — и одно из самых эффективных.</a:t>
            </a:r>
          </a:p>
          <a:p>
            <a:r>
              <a:rPr lang="ru-RU" sz="2200" dirty="0"/>
              <a:t>Представь самые худшие последствия, которые может повлечь твой поступок, заранее смирись с ними и действуй!</a:t>
            </a:r>
          </a:p>
          <a:p>
            <a:r>
              <a:rPr lang="ru-RU" sz="2200" dirty="0"/>
              <a:t>Каждый человек хотя бы пять минут в день бывает дураком. Настоящая мудрость состоит в том, чтобы не превышать этот временной лимит.</a:t>
            </a:r>
          </a:p>
          <a:p>
            <a:r>
              <a:rPr lang="ru-RU" sz="2200" dirty="0"/>
              <a:t>Груз будущего, прибавленный к грузу прошлого, который вы взваливаете на себя в настоящем, заставляет спотыкаться на пути даже самых сильных.</a:t>
            </a:r>
          </a:p>
          <a:p>
            <a:r>
              <a:rPr lang="ru-RU" sz="2200" dirty="0"/>
              <a:t>Не бойтесь врагов, которые нападают на вас, бойтесь друзей, которые вам льстят.</a:t>
            </a:r>
          </a:p>
          <a:p>
            <a:pPr marL="0" indent="0">
              <a:buNone/>
            </a:pPr>
            <a:r>
              <a:rPr lang="ru-RU" sz="2200" dirty="0" smtClean="0"/>
              <a:t>.</a:t>
            </a:r>
            <a:endParaRPr lang="ru-RU" sz="2200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05222373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36</TotalTime>
  <Words>307</Words>
  <Application>Microsoft Office PowerPoint</Application>
  <PresentationFormat>Широкоэкранный</PresentationFormat>
  <Paragraphs>29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Crop</vt:lpstr>
      <vt:lpstr>Дейл карнеги</vt:lpstr>
      <vt:lpstr>Ранние годы:</vt:lpstr>
      <vt:lpstr>Бизнес и карьера:</vt:lpstr>
      <vt:lpstr>Учение и влияние:</vt:lpstr>
      <vt:lpstr>Философия: Принципы общения</vt:lpstr>
      <vt:lpstr>Философия: Развитие лидерских навыков</vt:lpstr>
      <vt:lpstr>Философия: Позитивное мышление</vt:lpstr>
      <vt:lpstr>Литературное наследие</vt:lpstr>
      <vt:lpstr>Цитаты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Дейл карнеги</dc:title>
  <dc:creator>Щеголев Глеб</dc:creator>
  <cp:lastModifiedBy>Лена</cp:lastModifiedBy>
  <cp:revision>4</cp:revision>
  <dcterms:created xsi:type="dcterms:W3CDTF">2024-04-14T11:05:11Z</dcterms:created>
  <dcterms:modified xsi:type="dcterms:W3CDTF">2024-04-15T18:22:12Z</dcterms:modified>
</cp:coreProperties>
</file>