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9144000" cy="5143500" type="screen16x9"/>
  <p:notesSz cx="6858000" cy="9144000"/>
  <p:embeddedFontLst>
    <p:embeddedFont>
      <p:font typeface="Roboto" charset="0"/>
      <p:regular r:id="rId23"/>
      <p:bold r:id="rId24"/>
      <p:italic r:id="rId25"/>
      <p:boldItalic r:id="rId26"/>
    </p:embeddedFont>
    <p:embeddedFont>
      <p:font typeface="Lobster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4B6B578-2A3F-496B-A095-9D4BFA9FA21A}">
  <a:tblStyle styleId="{24B6B578-2A3F-496B-A095-9D4BFA9FA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4fd50bfc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4fd50bfc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4fd50bf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4fd50bf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4fd50bf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4fd50bf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4fd50bfc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4fd50bfc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4fd50bfc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4fd50bfc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4fd50bfc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e4fd50bfc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4fd50bfc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e4fd50bfc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4fd50bfc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e4fd50bfc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4fd50bfc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e4fd50bfc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4fd50bfc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e4fd50bfc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4fd50bf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4fd50bf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4fd50bf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4fd50bf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4fd50bf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4fd50bf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4fd50bf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4fd50bfc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9defd02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9defd02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4fd50bfc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4fd50bfc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4fd50bfc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4fd50bfc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4fd50bfc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4fd50bfc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4fd50bfc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4fd50bfc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782600" y="2163900"/>
            <a:ext cx="5578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4100" b="1">
                <a:solidFill>
                  <a:srgbClr val="EAD1DC"/>
                </a:solidFill>
                <a:latin typeface="Roboto"/>
                <a:ea typeface="Roboto"/>
                <a:cs typeface="Roboto"/>
                <a:sym typeface="Roboto"/>
              </a:rPr>
              <a:t>oo</a:t>
            </a:r>
            <a:r>
              <a:rPr lang="en" sz="4100" b="1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4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100" b="1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r>
              <a:rPr lang="en" sz="4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100" b="1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r>
              <a:rPr lang="en" sz="4100" b="1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Trip</a:t>
            </a:r>
            <a:endParaRPr sz="4100" b="1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2"/>
          <p:cNvGraphicFramePr/>
          <p:nvPr/>
        </p:nvGraphicFramePr>
        <p:xfrm>
          <a:off x="0" y="799725"/>
          <a:ext cx="9144000" cy="4343775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5559625"/>
                <a:gridCol w="3584375"/>
              </a:tblGrid>
              <a:tr h="56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77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</a:t>
                      </a: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Mention a process or features which maybe not exist in online tickets selling sites but you think that every tickets selling site should improve or add those things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8F9F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01600" lvl="0" indent="0" algn="ctr" rtl="0">
                        <a:lnSpc>
                          <a:spcPct val="142857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sz="1650">
                        <a:solidFill>
                          <a:srgbClr val="F8F9F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gives many kinds of idea but we will decide that implement this two unique and helpful feature for our system.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101600" lvl="0" indent="0" algn="ctr" rtl="0">
                        <a:lnSpc>
                          <a:spcPct val="142857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sz="1650">
                        <a:solidFill>
                          <a:srgbClr val="F8F9F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101600" lvl="0" indent="-333375" algn="l" rtl="0">
                        <a:lnSpc>
                          <a:spcPct val="142857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650"/>
                        <a:buFont typeface="Times New Roman"/>
                        <a:buChar char="➢"/>
                      </a:pPr>
                      <a:r>
                        <a:rPr lang="en" sz="1650">
                          <a:solidFill>
                            <a:srgbClr val="F8F9F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Inner view of individual sits and transport vehicle</a:t>
                      </a:r>
                      <a:endParaRPr sz="1650">
                        <a:solidFill>
                          <a:srgbClr val="F8F9F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101600" lvl="0" indent="-333375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650"/>
                        <a:buFont typeface="Times New Roman"/>
                        <a:buChar char="➢"/>
                      </a:pPr>
                      <a:r>
                        <a:rPr lang="en" sz="1650">
                          <a:solidFill>
                            <a:srgbClr val="F8F9F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location mapping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8F9F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(4)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08700" y="2749750"/>
            <a:ext cx="52671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Return policy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Inner view of individual sits and transport vehicle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Live location mapping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Availability of foods during journey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Reserve some seats for physically challenged people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Gift voucher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3"/>
          <p:cNvGraphicFramePr/>
          <p:nvPr/>
        </p:nvGraphicFramePr>
        <p:xfrm>
          <a:off x="-23162" y="818120"/>
          <a:ext cx="9144000" cy="4325375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380400"/>
                <a:gridCol w="2763600"/>
              </a:tblGrid>
              <a:tr h="47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5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 will provide all types of ticket equivalently.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(5)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3" descr="Forms response chart. Question title: 5. Which types of vehicles tickets do you typically buy online?. Number of responses: 65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50" y="1290875"/>
            <a:ext cx="6371100" cy="38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4"/>
          <p:cNvGraphicFramePr/>
          <p:nvPr/>
        </p:nvGraphicFramePr>
        <p:xfrm>
          <a:off x="0" y="825100"/>
          <a:ext cx="9144000" cy="43184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434000"/>
                <a:gridCol w="2710000"/>
              </a:tblGrid>
              <a:tr h="44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We think, people don’t understand our purpose of this question.So we can’t make any decision with this question.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4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(6)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4" descr="Forms response chart. Question title: 6. In our site we made a short list to pick those item which feature is inconvenient from your experience.. Number of responses: 58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3275"/>
            <a:ext cx="6433999" cy="387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5"/>
          <p:cNvGraphicFramePr/>
          <p:nvPr/>
        </p:nvGraphicFramePr>
        <p:xfrm>
          <a:off x="0" y="861110"/>
          <a:ext cx="9144000" cy="42824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310975"/>
                <a:gridCol w="2833025"/>
              </a:tblGrid>
              <a:tr h="43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4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We must have return policy. Besides we will be careful to ratings and reviews and have experienced tour guide.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(7)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5" descr="Forms response chart. Question title: 7. From our site which feature is most important from your idea? You can add other features from your experience.. Number of responses: 64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650"/>
            <a:ext cx="6310975" cy="3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6"/>
          <p:cNvGraphicFramePr/>
          <p:nvPr/>
        </p:nvGraphicFramePr>
        <p:xfrm>
          <a:off x="0" y="868900"/>
          <a:ext cx="9144000" cy="42746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208300"/>
                <a:gridCol w="2935700"/>
              </a:tblGrid>
              <a:tr h="46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1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provide :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➢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Dry fruits and water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➢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Cake and water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➢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Burger and water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➢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Egg, bread and water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➢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Fruits, sweet and water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(8)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6" descr="Forms response chart. Question title: 8. If we provide some food on your long journey time and which types of snacks or drinks you expected. Give your own opinion.. Number of responses: 65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800"/>
            <a:ext cx="6208301" cy="3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7"/>
          <p:cNvGraphicFramePr/>
          <p:nvPr/>
        </p:nvGraphicFramePr>
        <p:xfrm>
          <a:off x="0" y="798150"/>
          <a:ext cx="9144000" cy="43426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260725"/>
                <a:gridCol w="2883275"/>
              </a:tblGrid>
              <a:tr h="45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8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8F9FA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We will send tickets via email.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1447825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(9)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7" descr="Forms response chart. Question title: 9. Which process convenient for receive your tickets?. Number of responses: 66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075"/>
            <a:ext cx="6260724" cy="38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8"/>
          <p:cNvGraphicFramePr/>
          <p:nvPr/>
        </p:nvGraphicFramePr>
        <p:xfrm>
          <a:off x="0" y="806650"/>
          <a:ext cx="9144000" cy="433685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5908100"/>
                <a:gridCol w="3235900"/>
              </a:tblGrid>
              <a:tr h="44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10. </a:t>
                      </a:r>
                      <a:r>
                        <a:rPr lang="en" sz="1700"/>
                        <a:t>You can give any kind of feedback/advice/tips for our        site.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 well mannered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 good food &amp; wifi connection for the passengers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Please make yours services as fast as you can.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sure that physically challenged people won't be ignored..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Your site Should have users friendly. If you add your site or apps bilingual system that is better for our country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206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50"/>
                        <a:buFont typeface="Roboto"/>
                        <a:buChar char="➢"/>
                      </a:pPr>
                      <a:r>
                        <a:rPr lang="en" sz="145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 will travel first and then I will let you know.</a:t>
                      </a:r>
                      <a:endParaRPr sz="145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We will do our best to have good manners, will provide good food, will helpful to physically challenged people and have Bangla and English both to our site.</a:t>
                      </a:r>
                      <a:endParaRPr sz="1600"/>
                    </a:p>
                  </a:txBody>
                  <a:tcPr marL="91425" marR="91425" marT="91425" marB="91425" anchor="ctr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8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(10)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1386600" y="0"/>
            <a:ext cx="6715200" cy="630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Selected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675150" y="1816800"/>
            <a:ext cx="81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23775" y="1835150"/>
            <a:ext cx="75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310500" y="1327825"/>
          <a:ext cx="8275550" cy="289975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4137775"/>
                <a:gridCol w="4137775"/>
              </a:tblGrid>
              <a:tr h="289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487100" y="944775"/>
            <a:ext cx="372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From Survey Analysis: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748950" y="1660950"/>
            <a:ext cx="35919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 sent via Email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location mapping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Food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and Review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Time schedule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Current to Destination Location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view of individual sits and transport vehicle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980950" y="1562825"/>
            <a:ext cx="3515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Tickets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 of Tickets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policy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 Guide</a:t>
            </a:r>
            <a:endParaRPr sz="16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Blog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Helping Desk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796475" y="944775"/>
            <a:ext cx="314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From Benchmark Table: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1"/>
          <p:cNvGraphicFramePr/>
          <p:nvPr/>
        </p:nvGraphicFramePr>
        <p:xfrm>
          <a:off x="0" y="693115"/>
          <a:ext cx="9144000" cy="44582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4572000"/>
                <a:gridCol w="4572000"/>
              </a:tblGrid>
              <a:tr h="17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ticket return policy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experienced tour guide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multiple payment option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tickets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Weakness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 in reply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time to implement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Resources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175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  Opportunity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" sz="1600"/>
                        <a:t>We will make it International platform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" sz="1600"/>
                        <a:t>Others countries people can enjoy our tour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" sz="1600"/>
                        <a:t>Have partnership with big companies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" sz="1600"/>
                        <a:t>We will develop an mobile app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Threats</a:t>
                      </a:r>
                      <a:endParaRPr sz="16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Environmental issue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Highly competitive 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AutoNum type="arabicPeriod"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kind of pandemic 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</a:tr>
              <a:tr h="976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Strategy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advertise our system in different site. Make it more visible to people so that people can know about us. Provide different type offer to attract people.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9" name="Google Shape;209;p31"/>
          <p:cNvSpPr txBox="1"/>
          <p:nvPr/>
        </p:nvSpPr>
        <p:spPr>
          <a:xfrm>
            <a:off x="1946200" y="50575"/>
            <a:ext cx="5535300" cy="554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3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WOT Analysis</a:t>
            </a:r>
            <a:endParaRPr sz="23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911725" y="151900"/>
            <a:ext cx="7218300" cy="631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latin typeface="Times New Roman"/>
                <a:ea typeface="Times New Roman"/>
                <a:cs typeface="Times New Roman"/>
                <a:sym typeface="Times New Roman"/>
              </a:rPr>
              <a:t>Our Group Member</a:t>
            </a: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130300" y="1018875"/>
            <a:ext cx="60135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011191022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Iqbal Hossain Emon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011201056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Mushfikur Talukdar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011191215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Sadia Hassan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011191016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Sanjida Yesmin Ritu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011181081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Tishme Hasan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011192048       </a:t>
            </a:r>
            <a:r>
              <a:rPr lang="en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SK. Aftab Ali Snigdho</a:t>
            </a:r>
            <a:endParaRPr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288200" y="1748250"/>
            <a:ext cx="65676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b="1">
                <a:solidFill>
                  <a:srgbClr val="0C343D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9500" b="1">
              <a:solidFill>
                <a:srgbClr val="0C343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915000" y="564675"/>
            <a:ext cx="70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00"/>
            <a:ext cx="914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57775"/>
            <a:ext cx="44196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381300" y="799125"/>
            <a:ext cx="2381400" cy="6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sz="27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 descr="Forms response chart. Question title: Choose your gender.. Number of responses: 66 responses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99425"/>
            <a:ext cx="9144000" cy="3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461750" y="261200"/>
            <a:ext cx="1841400" cy="6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 sz="27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 descr="Forms response chart. Question title: Enter your age. Number of responses: 66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875"/>
            <a:ext cx="9144000" cy="4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 descr="Forms response chart. Question title: Choose your occupation. Number of responses: 66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3850"/>
            <a:ext cx="9144000" cy="42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331075" y="200925"/>
            <a:ext cx="2381400" cy="6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Occupation</a:t>
            </a:r>
            <a:endParaRPr sz="27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877050" y="2133150"/>
            <a:ext cx="7389900" cy="923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Times New Roman"/>
                <a:ea typeface="Times New Roman"/>
                <a:cs typeface="Times New Roman"/>
                <a:sym typeface="Times New Roman"/>
              </a:rPr>
              <a:t>Discussion on Survey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(1)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0" y="797025"/>
          <a:ext cx="9144000" cy="4346475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5946350"/>
                <a:gridCol w="3197650"/>
              </a:tblGrid>
              <a:tr h="59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 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7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D9D9D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D9D9D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D9D9D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follow Fly Ticket and Buy Tickets System. Because people are convenient to those system.</a:t>
                      </a:r>
                      <a:endParaRPr sz="1600"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pic>
        <p:nvPicPr>
          <p:cNvPr id="124" name="Google Shape;124;p19" descr="Forms response chart. Question title: 1. Do you use any tickets purchase or tourism website ?. Number of responses: 54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7675"/>
            <a:ext cx="5946350" cy="37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0"/>
          <p:cNvGraphicFramePr/>
          <p:nvPr/>
        </p:nvGraphicFramePr>
        <p:xfrm>
          <a:off x="0" y="789010"/>
          <a:ext cx="9144000" cy="435450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6357050"/>
                <a:gridCol w="2786950"/>
              </a:tblGrid>
              <a:tr h="4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</a:tr>
              <a:tr h="387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the Survey, most popular features are Search, Current to Destination Location, Time Schedule and Blog. So we will implement those features in our system.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(2)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 descr="Forms response chart. Question title: 2. Write the most useful features name on that ticket purchase or tourism site you have used.. Number of responses: 66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050" y="1270275"/>
            <a:ext cx="6371100" cy="38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1"/>
          <p:cNvGraphicFramePr/>
          <p:nvPr/>
        </p:nvGraphicFramePr>
        <p:xfrm>
          <a:off x="0" y="796950"/>
          <a:ext cx="9144000" cy="4346550"/>
        </p:xfrm>
        <a:graphic>
          <a:graphicData uri="http://schemas.openxmlformats.org/drawingml/2006/table">
            <a:tbl>
              <a:tblPr>
                <a:noFill/>
                <a:tableStyleId>{24B6B578-2A3F-496B-A095-9D4BFA9FA21A}</a:tableStyleId>
              </a:tblPr>
              <a:tblGrid>
                <a:gridCol w="5939900"/>
                <a:gridCol w="3204100"/>
              </a:tblGrid>
              <a:tr h="5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</a:tr>
              <a:tr h="380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system will have tight schedule and proper seat plan. So that no one will suffer.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1386450" y="0"/>
            <a:ext cx="6371100" cy="64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Survey Analysis (3)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1" descr="Forms response chart. Question title: 3. From your experience of offline process, for purchase tickets which system make you most bore.. Number of responses: 65 response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550"/>
            <a:ext cx="5939899" cy="38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</vt:lpstr>
      <vt:lpstr>Times New Roman</vt:lpstr>
      <vt:lpstr>Lobster</vt:lpstr>
      <vt:lpstr>Geometric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DCL</cp:lastModifiedBy>
  <cp:revision>1</cp:revision>
  <dcterms:modified xsi:type="dcterms:W3CDTF">2022-07-05T16:33:58Z</dcterms:modified>
</cp:coreProperties>
</file>