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Lobster"/>
      <p:regular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tJX9sDrMx9CbsgJhcYTRU/Pcz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regular.fntdata"/><Relationship Id="rId27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5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5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5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5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5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5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5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5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5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5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5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5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5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5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5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5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5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5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5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5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5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5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5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5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5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5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4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4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4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4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4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4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4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4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4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4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4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4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4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4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4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4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4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4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4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4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4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4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4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4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4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4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4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4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4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4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4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4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4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4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4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4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4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4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4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4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4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4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4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4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4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4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4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4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4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4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4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4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4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4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4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4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4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4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4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4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4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4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4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4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6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Google Shape;51;p1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1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1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1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1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1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Google Shape;63;p16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Google Shape;64;p1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1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1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1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1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1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1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1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21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2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1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1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1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1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1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2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22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3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/>
        </p:nvSpPr>
        <p:spPr>
          <a:xfrm>
            <a:off x="1564675" y="1704475"/>
            <a:ext cx="5797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Book Your ShareTrip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432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456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"/>
          <p:cNvSpPr txBox="1"/>
          <p:nvPr/>
        </p:nvSpPr>
        <p:spPr>
          <a:xfrm>
            <a:off x="6847500" y="1950950"/>
            <a:ext cx="19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BOARD</a:t>
            </a:r>
            <a:endParaRPr b="1" i="0" sz="2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5" name="Google Shape;34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4145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 txBox="1"/>
          <p:nvPr/>
        </p:nvSpPr>
        <p:spPr>
          <a:xfrm>
            <a:off x="3109350" y="1756050"/>
            <a:ext cx="3170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b="1" i="0" sz="4100" u="none" cap="none" strike="noStrike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/>
          <p:nvPr/>
        </p:nvSpPr>
        <p:spPr>
          <a:xfrm>
            <a:off x="0" y="547225"/>
            <a:ext cx="2946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2"/>
          <p:cNvSpPr txBox="1"/>
          <p:nvPr/>
        </p:nvSpPr>
        <p:spPr>
          <a:xfrm>
            <a:off x="2571975" y="1285550"/>
            <a:ext cx="5904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011191022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Mohammad Iqbal Hossain Emon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011201056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Md. Mushfikur Talukdar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011191215 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Sadia Hassan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011191016  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Sanjida Yesmin Ritu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011181081 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Tishme Hasan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011192048  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SK. Aftab Ali Snigdho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"/>
          <p:cNvSpPr txBox="1"/>
          <p:nvPr/>
        </p:nvSpPr>
        <p:spPr>
          <a:xfrm>
            <a:off x="3579250" y="1640175"/>
            <a:ext cx="175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JIRA</a:t>
            </a:r>
            <a:endParaRPr b="1" i="0" sz="42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550" y="923925"/>
            <a:ext cx="3400425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"/>
          <p:cNvSpPr txBox="1"/>
          <p:nvPr/>
        </p:nvSpPr>
        <p:spPr>
          <a:xfrm>
            <a:off x="878900" y="311450"/>
            <a:ext cx="1157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" sz="3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EPIC</a:t>
            </a:r>
            <a:endParaRPr b="1" i="0" sz="3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"/>
          <p:cNvSpPr txBox="1"/>
          <p:nvPr/>
        </p:nvSpPr>
        <p:spPr>
          <a:xfrm>
            <a:off x="257375" y="140000"/>
            <a:ext cx="257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TASK/ISSUE</a:t>
            </a:r>
            <a:endParaRPr b="1" i="0" sz="2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5"/>
          <p:cNvSpPr txBox="1"/>
          <p:nvPr/>
        </p:nvSpPr>
        <p:spPr>
          <a:xfrm>
            <a:off x="5208000" y="140000"/>
            <a:ext cx="347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SUB TASK/ CHILD ISSUE</a:t>
            </a:r>
            <a:endParaRPr b="1" i="0" sz="22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1" name="Google Shape;301;p5"/>
          <p:cNvCxnSpPr/>
          <p:nvPr/>
        </p:nvCxnSpPr>
        <p:spPr>
          <a:xfrm>
            <a:off x="4072150" y="2143825"/>
            <a:ext cx="1350300" cy="1167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2" name="Google Shape;302;p5"/>
          <p:cNvSpPr txBox="1"/>
          <p:nvPr/>
        </p:nvSpPr>
        <p:spPr>
          <a:xfrm>
            <a:off x="3568525" y="378332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3" name="Google Shape;30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850" y="815600"/>
            <a:ext cx="3169300" cy="413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46500"/>
            <a:ext cx="3853726" cy="33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25" y="195275"/>
            <a:ext cx="356338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933" y="195275"/>
            <a:ext cx="359878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382905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4875" y="2220525"/>
            <a:ext cx="42150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700" y="1084675"/>
            <a:ext cx="3838575" cy="28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73850"/>
            <a:ext cx="4375750" cy="44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8"/>
          <p:cNvSpPr txBox="1"/>
          <p:nvPr/>
        </p:nvSpPr>
        <p:spPr>
          <a:xfrm>
            <a:off x="-2046475" y="242245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"/>
          <p:cNvSpPr txBox="1"/>
          <p:nvPr/>
        </p:nvSpPr>
        <p:spPr>
          <a:xfrm>
            <a:off x="214525" y="236450"/>
            <a:ext cx="1693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SPRINT</a:t>
            </a:r>
            <a:endParaRPr b="1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9" name="Google Shape;32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7650"/>
            <a:ext cx="8839199" cy="30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