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B7A66-C325-462C-8475-4EC7195E3BB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BD54-36FF-4DD6-8A8B-1E5BB2D3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CBD54-36FF-4DD6-8A8B-1E5BB2D386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AA39514-1E2F-8947-9943-4C1EDB5DEAB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6460E-E141-6941-9DB2-E937BCCF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53" y="3126619"/>
            <a:ext cx="5444937" cy="1574662"/>
          </a:xfrm>
        </p:spPr>
        <p:txBody>
          <a:bodyPr>
            <a:normAutofit/>
          </a:bodyPr>
          <a:lstStyle/>
          <a:p>
            <a:r>
              <a:rPr lang="en-US" sz="6000" b="1">
                <a:latin typeface="Berlin Sans FB Demi" panose="02000000000000000000" pitchFamily="2" charset="0"/>
                <a:ea typeface="Berlin Sans FB Demi" panose="02000000000000000000" pitchFamily="2" charset="0"/>
              </a:rPr>
              <a:t>QuickCash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3CAE21-D5EB-9E4E-BD86-D1C2D9EF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9989" y="2548466"/>
            <a:ext cx="3971874" cy="544287"/>
          </a:xfrm>
        </p:spPr>
        <p:txBody>
          <a:bodyPr/>
          <a:lstStyle/>
          <a:p>
            <a:r>
              <a:rPr lang="en-US"/>
              <a:t>Welcome to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A5F2EEA-0056-AC46-BF40-2452358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858" y="-3230"/>
            <a:ext cx="5444938" cy="6858001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948948-160E-AB4D-9F07-6F95C873BD6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D8479C-9564-964D-8E63-90E31A242614}"/>
              </a:ext>
            </a:extLst>
          </p:cNvPr>
          <p:cNvSpPr txBox="1"/>
          <p:nvPr/>
        </p:nvSpPr>
        <p:spPr>
          <a:xfrm>
            <a:off x="1356552" y="4359566"/>
            <a:ext cx="3907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Online survey system</a:t>
            </a:r>
            <a:r>
              <a:rPr lang="en-US"/>
              <a:t>
</a:t>
            </a:r>
            <a:r>
              <a:rPr lang="en-US" i="1"/>
              <a:t>DBMS ERD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3829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18790DD-01AA-9447-B4B3-1688C44C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7" y="0"/>
            <a:ext cx="5188855" cy="6858000"/>
          </a:xfrm>
          <a:prstGeom prst="rect">
            <a:avLst/>
          </a:prstGeom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43CE7FA-AA87-DC49-933C-1B4523E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738880"/>
            <a:ext cx="5032821" cy="1075406"/>
          </a:xfrm>
        </p:spPr>
        <p:txBody>
          <a:bodyPr>
            <a:normAutofit/>
          </a:bodyPr>
          <a:lstStyle/>
          <a:p>
            <a:r>
              <a:rPr lang="en-US" b="1"/>
              <a:t>Why this project is important?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B649C-028E-7145-9660-8A257BDE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1900833"/>
            <a:ext cx="5516630" cy="23863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Earning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 decisions on objective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Evoke discussion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0959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2F9FED9-C110-BC40-8CAD-B6B0DD6A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045834"/>
            <a:ext cx="3970986" cy="485687"/>
          </a:xfrm>
        </p:spPr>
        <p:txBody>
          <a:bodyPr>
            <a:normAutofit fontScale="90000"/>
          </a:bodyPr>
          <a:lstStyle/>
          <a:p>
            <a:r>
              <a:rPr lang="en-US" b="1"/>
              <a:t>Existing Websites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8DC6A1-39D9-6141-8A77-E4CDF827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V="1">
            <a:off x="1673989" y="2025953"/>
            <a:ext cx="2244868" cy="485687"/>
          </a:xfrm>
        </p:spPr>
        <p:txBody>
          <a:bodyPr/>
          <a:lstStyle/>
          <a:p>
            <a:r>
              <a:rPr lang="en-US"/>
              <a:t>1. Survey Junkie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A72DF0-1713-EE41-89F1-28649724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1" y="2587776"/>
            <a:ext cx="3802344" cy="1758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C37AC6-2740-504E-94A9-E65424EFFC07}"/>
              </a:ext>
            </a:extLst>
          </p:cNvPr>
          <p:cNvSpPr txBox="1"/>
          <p:nvPr/>
        </p:nvSpPr>
        <p:spPr>
          <a:xfrm>
            <a:off x="1723571" y="4561718"/>
            <a:ext cx="38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Features: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1C504E-3456-2948-95F8-0D3712499364}"/>
              </a:ext>
            </a:extLst>
          </p:cNvPr>
          <p:cNvSpPr txBox="1"/>
          <p:nvPr/>
        </p:nvSpPr>
        <p:spPr>
          <a:xfrm>
            <a:off x="1723570" y="4931050"/>
            <a:ext cx="3864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Beginner friendly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Minimum payout at $10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Accepts PayPal, Payoneer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Redeemable Gift cards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E5D218-6A99-AE4A-9864-C189918BEA89}"/>
              </a:ext>
            </a:extLst>
          </p:cNvPr>
          <p:cNvSpPr txBox="1"/>
          <p:nvPr/>
        </p:nvSpPr>
        <p:spPr>
          <a:xfrm>
            <a:off x="8114695" y="20015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67A9D6-7E36-6F4D-A97B-C2376C0088DA}"/>
              </a:ext>
            </a:extLst>
          </p:cNvPr>
          <p:cNvSpPr txBox="1"/>
          <p:nvPr/>
        </p:nvSpPr>
        <p:spPr>
          <a:xfrm>
            <a:off x="7892953" y="20259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2.DollarClix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FCD48BA-5BE2-EB4D-9CC3-225C17A4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83" y="2482685"/>
            <a:ext cx="3268533" cy="1837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5608E1-842D-0348-937D-32B68A277479}"/>
              </a:ext>
            </a:extLst>
          </p:cNvPr>
          <p:cNvSpPr txBox="1"/>
          <p:nvPr/>
        </p:nvSpPr>
        <p:spPr>
          <a:xfrm>
            <a:off x="7892953" y="45617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Features: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CEF8EA-8049-9341-838D-CADB0E10B5FE}"/>
              </a:ext>
            </a:extLst>
          </p:cNvPr>
          <p:cNvSpPr txBox="1"/>
          <p:nvPr/>
        </p:nvSpPr>
        <p:spPr>
          <a:xfrm>
            <a:off x="7892953" y="4931050"/>
            <a:ext cx="3864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Lots of Subsites to earn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Minimum payout at $1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Accepts PayPal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Redeemable Gift cards</a:t>
            </a:r>
          </a:p>
        </p:txBody>
      </p:sp>
    </p:spTree>
    <p:extLst>
      <p:ext uri="{BB962C8B-B14F-4D97-AF65-F5344CB8AC3E}">
        <p14:creationId xmlns:p14="http://schemas.microsoft.com/office/powerpoint/2010/main" xmlns="" val="36290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11" grpId="0"/>
      <p:bldP spid="12" grpId="0" build="p"/>
      <p:bldP spid="17" grpId="0"/>
      <p:bldP spid="21" grpId="0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77331A-973A-8844-8737-50719F24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10" y="961168"/>
            <a:ext cx="3970986" cy="655020"/>
          </a:xfrm>
        </p:spPr>
        <p:txBody>
          <a:bodyPr/>
          <a:lstStyle/>
          <a:p>
            <a:r>
              <a:rPr lang="en-US" b="1"/>
              <a:t>Project’s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C0BF9E-A7A7-4A4B-BB8C-B809B74B7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4227" y="1816166"/>
            <a:ext cx="3971874" cy="506120"/>
          </a:xfrm>
        </p:spPr>
        <p:txBody>
          <a:bodyPr/>
          <a:lstStyle/>
          <a:p>
            <a:r>
              <a:rPr lang="en-US" dirty="0"/>
              <a:t>★ Main </a:t>
            </a:r>
            <a:r>
              <a:rPr lang="en-US" dirty="0" smtClean="0"/>
              <a:t>Features: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3613F465-2D70-344D-808A-D5243B9F0B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047" r="31047"/>
          <a:stretch/>
        </p:blipFill>
        <p:spPr>
          <a:xfrm>
            <a:off x="6791448" y="0"/>
            <a:ext cx="462973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6FEB1D-E143-D549-9DC8-3EB02D61694C}"/>
              </a:ext>
            </a:extLst>
          </p:cNvPr>
          <p:cNvSpPr txBox="1"/>
          <p:nvPr/>
        </p:nvSpPr>
        <p:spPr>
          <a:xfrm>
            <a:off x="1828800" y="2057400"/>
            <a:ext cx="4068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Targeted audience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Download Survey History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25883491-2E97-8D4E-942C-FD38228B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6400" y="4267200"/>
            <a:ext cx="3971874" cy="375291"/>
          </a:xfrm>
        </p:spPr>
        <p:txBody>
          <a:bodyPr>
            <a:noAutofit/>
          </a:bodyPr>
          <a:lstStyle/>
          <a:p>
            <a:r>
              <a:rPr lang="en-US" dirty="0"/>
              <a:t>★ Other </a:t>
            </a:r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D6242-BBAA-6540-B996-5BEC38E631E9}"/>
              </a:ext>
            </a:extLst>
          </p:cNvPr>
          <p:cNvSpPr txBox="1"/>
          <p:nvPr/>
        </p:nvSpPr>
        <p:spPr>
          <a:xfrm>
            <a:off x="1971210" y="4722523"/>
            <a:ext cx="4505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Pay Per Audience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Sort Q/A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MCQ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Authentic Respondent (verified by NID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Reviews</a:t>
            </a:r>
          </a:p>
          <a:p>
            <a:pPr marL="285750" indent="-285750"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0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 build="p"/>
      <p:bldP spid="2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743200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67000" y="19050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57600" y="1219200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4038600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35052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8400" y="2514600"/>
            <a:ext cx="1524000" cy="457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Researcher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3200400"/>
            <a:ext cx="1524000" cy="457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Respondent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2362200"/>
            <a:ext cx="2057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381000"/>
            <a:ext cx="1828800" cy="14478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  <a:p>
            <a:pPr algn="ctr"/>
            <a:r>
              <a:rPr lang="en-US" dirty="0" smtClean="0"/>
              <a:t>Do survey</a:t>
            </a:r>
          </a:p>
          <a:p>
            <a:pPr algn="ctr"/>
            <a:r>
              <a:rPr lang="en-US" dirty="0" smtClean="0"/>
              <a:t>History</a:t>
            </a:r>
          </a:p>
          <a:p>
            <a:pPr algn="ctr"/>
            <a:r>
              <a:rPr lang="en-US" dirty="0" smtClean="0"/>
              <a:t>Log out</a:t>
            </a:r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153400" y="4343400"/>
            <a:ext cx="1828800" cy="14478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  <a:p>
            <a:pPr algn="ctr"/>
            <a:r>
              <a:rPr lang="en-US" dirty="0" smtClean="0"/>
              <a:t>Surveys for you</a:t>
            </a:r>
          </a:p>
          <a:p>
            <a:pPr algn="ctr"/>
            <a:r>
              <a:rPr lang="en-US" dirty="0" smtClean="0"/>
              <a:t>History</a:t>
            </a:r>
          </a:p>
          <a:p>
            <a:pPr algn="ctr"/>
            <a:r>
              <a:rPr lang="en-US" dirty="0" smtClean="0"/>
              <a:t>Log out</a:t>
            </a:r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134600" y="990600"/>
            <a:ext cx="1295400" cy="457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Download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9296400" y="1219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06000" y="304800"/>
            <a:ext cx="1295400" cy="457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Recharge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10800" y="3962400"/>
            <a:ext cx="1295400" cy="4572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Withdraw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4488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5448300" y="18669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</p:cNvCxnSpPr>
          <p:nvPr/>
        </p:nvCxnSpPr>
        <p:spPr>
          <a:xfrm flipV="1">
            <a:off x="5410200" y="3962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1"/>
          </p:cNvCxnSpPr>
          <p:nvPr/>
        </p:nvCxnSpPr>
        <p:spPr>
          <a:xfrm flipV="1">
            <a:off x="9220200" y="533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086600" y="1905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7505700" y="36957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6800" y="0"/>
            <a:ext cx="262123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b="1" dirty="0" smtClean="0">
                <a:solidFill>
                  <a:prstClr val="white"/>
                </a:solidFill>
                <a:ea typeface="+mj-ea"/>
                <a:cs typeface="+mj-cs"/>
              </a:rPr>
              <a:t>Flow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DB2970-7661-4240-89CE-437D192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1006994"/>
            <a:ext cx="3970986" cy="563368"/>
          </a:xfrm>
        </p:spPr>
        <p:txBody>
          <a:bodyPr/>
          <a:lstStyle/>
          <a:p>
            <a:r>
              <a:rPr lang="en-US" b="1"/>
              <a:t>Technology Used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42D6F621-4455-FF43-BAEA-D3C49B107F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722" r="29722"/>
          <a:stretch/>
        </p:blipFill>
        <p:spPr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2AABDB9-7B2E-8348-A83B-81F08DA3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4126" y="2832167"/>
            <a:ext cx="3971874" cy="2386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18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AA745F0-E72A-DA4B-80BA-6C8BE72F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36" y="895048"/>
            <a:ext cx="3970986" cy="630830"/>
          </a:xfrm>
        </p:spPr>
        <p:txBody>
          <a:bodyPr/>
          <a:lstStyle/>
          <a:p>
            <a:r>
              <a:rPr lang="en-US" b="1"/>
              <a:t>Project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AA17ED-DA28-BD4F-920B-83B324A6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1879577"/>
            <a:ext cx="8853714" cy="41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27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CA1846-046E-1045-8CE2-8ADA1516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950168"/>
            <a:ext cx="3970986" cy="677020"/>
          </a:xfrm>
        </p:spPr>
        <p:txBody>
          <a:bodyPr/>
          <a:lstStyle/>
          <a:p>
            <a:r>
              <a:rPr lang="en-US" b="1" dirty="0"/>
              <a:t>Future Plans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FE3E24-D67E-4441-8369-E8F6B5B9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182928"/>
            <a:ext cx="5105400" cy="2386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Paid access to old surveys by others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Advertising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4837F1C0-5300-A34C-AD92-14A7F5AB88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541" r="2954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75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Custom</PresentationFormat>
  <Paragraphs>63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QuickCash </vt:lpstr>
      <vt:lpstr>Why this project is important?</vt:lpstr>
      <vt:lpstr>Existing Websites</vt:lpstr>
      <vt:lpstr>Project’s Features</vt:lpstr>
      <vt:lpstr>Slide 5</vt:lpstr>
      <vt:lpstr>Technology Used</vt:lpstr>
      <vt:lpstr>Project ERD</vt:lpstr>
      <vt:lpstr>Future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QuickCash online survey system
DBMS ERD presentation</dc:title>
  <dc:creator>Sadman Akash</dc:creator>
  <cp:lastModifiedBy>Personal</cp:lastModifiedBy>
  <cp:revision>14</cp:revision>
  <dcterms:created xsi:type="dcterms:W3CDTF">2021-04-27T03:49:10Z</dcterms:created>
  <dcterms:modified xsi:type="dcterms:W3CDTF">2021-04-30T06:09:00Z</dcterms:modified>
</cp:coreProperties>
</file>