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1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539-3DCB-0032-AFEE-A8D7FE5B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8C7C-288D-23E4-8564-63D084FC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CEE8-FD92-4900-A03F-631CB5A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6D07-0536-213A-3054-511249F3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C398-9FAF-0372-2F46-36EDD57F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0620-6044-37C1-9BFF-75913A2A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DD6C-1BC8-0C21-9719-FCF27EA73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04D4-E826-A7D2-51E3-4C2E9362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64E9-A241-8874-1A3D-3F030B06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25AD-ADC7-5B95-E83D-2EB3A789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4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F835-9B22-A1E4-DD72-12D1A727F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FD948-E744-DAE7-775F-59D99D24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B23E-88F4-2972-19D8-72D0EDD2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E4B2-E9F8-AE96-7C2B-8F4E932B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87CE-81E0-368E-525A-74819F9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364A-5A49-E780-744C-6377F9BE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AD61-0367-D047-3D63-691A3680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D1D7-EAA8-EE00-C821-300078D8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EF4C-CFF0-756B-E5DE-F1BFFFC3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9EA0-6A16-BD12-D65B-7108B0ED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8BF2-FD74-6499-1DFC-CC1EA3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A3BF-C455-ABDC-6ED4-C89F8C9B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BDDC-AF2D-AF23-FF6A-FE88ADD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D547-B0F7-85A2-4BBF-25BB4A08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EF35-293B-2B70-D7CD-AB657F40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6392-3115-5FA0-D269-9B22C5B7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1D9B-3332-FB10-189B-7A22AA49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4D826-ED84-7145-2C02-9B96A53E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F3635-3B95-A82D-5691-9444EBE2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D8CF-DD1A-A37F-51E7-9552B82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1FF7-67B7-5455-406E-E2A2F7DC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6952-D099-3E37-8D24-4101B7CD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FCAD-D5B9-6A45-356F-FAA628E6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9847-4174-2A80-3C40-53CB9ACA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081F8-9540-78E3-3DDE-8CBFFED2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A073-5906-ABC4-2C24-D17E67F8B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6267A-57A2-C87D-E056-3F04C53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6456-4185-8570-7D04-EE93872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E74FC-07D2-D55A-A6C6-665207E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0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33A-F7EE-BC94-3EE4-238A7071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CB72-BC1D-CA21-B34F-079A541A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7825-FFD4-BC67-0684-CE49C0E6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F58B-1941-204F-1B7F-99EB1DB5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152D6-6345-FFC0-B1E2-231C2E1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593D2-E00B-889C-5134-35999D6A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9C6E-43D5-CD68-CF23-03A78B5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35DD-390B-98FC-989B-2295F65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C65D-FA4A-ED46-857C-DC16EA5D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326A-4E00-C393-104D-9675398A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606E0-863F-08A7-91D5-075D61B2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AF02-63AB-238B-39D8-D75FFC30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4F06-1912-A2A7-4CF7-B04F52B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9024-3DEA-85AB-79A3-91E95BE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95B93-EE7E-CBFB-384C-6E1798B5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8510-B175-43FA-11A4-EDC54648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03382-59CB-631C-0B9C-EAD6AE7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FA85-DD6E-71C9-D8B8-792761C7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FFA3-B7C3-89D3-B8ED-BEF9F065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F394B-7A5B-5372-2469-649B4C1F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3D75-5761-CD68-8746-1468F736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E269-A546-E8A0-AC00-ADE72476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921F-A7EA-4935-9477-31D421C65A8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6884-7B69-085F-A396-E9F22922C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8489-CD2B-2AAB-02FD-CA31CC9CF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BBFF-3BD2-45BE-BD71-0C7C2EBE1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F20A8D-54F5-3710-CB17-B1C65B7D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6" y="434081"/>
            <a:ext cx="11188459" cy="5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559991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Bots &amp; Fake Accounts: </a:t>
            </a:r>
            <a:r>
              <a:rPr lang="en-US" sz="1800" dirty="0">
                <a:latin typeface="Arial" panose="020B0604020202020204" pitchFamily="34" charset="0"/>
              </a:rPr>
              <a:t>Investors want to know if the platform is crowded with fake and dummy accounts.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 Identify users (potential bots) who have liked every single photo on the site, as this is not typically possible for a normal user.</a:t>
            </a:r>
            <a:endParaRPr lang="en-IN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9166B-07D0-C898-C6A5-85B48AE9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21" y="2273881"/>
            <a:ext cx="9266723" cy="138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20EB9E-3735-D06F-DDC4-4BEE098B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89" y="4136994"/>
            <a:ext cx="2019415" cy="23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934A3-92E9-3357-6A74-C239E4807691}"/>
              </a:ext>
            </a:extLst>
          </p:cNvPr>
          <p:cNvSpPr txBox="1"/>
          <p:nvPr/>
        </p:nvSpPr>
        <p:spPr>
          <a:xfrm>
            <a:off x="0" y="1"/>
            <a:ext cx="12192000" cy="68634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r>
              <a:rPr lang="en-IN" sz="8000" u="sng" dirty="0"/>
              <a:t>Thank You</a:t>
            </a:r>
          </a:p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endParaRPr lang="en-IN" sz="6000" dirty="0"/>
          </a:p>
          <a:p>
            <a:pPr algn="ctr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45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B3F-64A3-4608-7E1B-4A05BB1D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700"/>
            <a:ext cx="9144000" cy="83625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Instagram User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3A20-0BA1-41BF-7330-68DF10EED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106"/>
            <a:ext cx="9144000" cy="54518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Description</a:t>
            </a:r>
            <a:r>
              <a:rPr lang="en-US" dirty="0"/>
              <a:t>: </a:t>
            </a:r>
            <a:r>
              <a:rPr lang="en-US" sz="1800" dirty="0"/>
              <a:t>To keep track of users behavior, engagement, and interaction on the Instagram application, Instagram User Analytics is used. Instagram user analytics specifies the procedure of collecting, </a:t>
            </a:r>
            <a:r>
              <a:rPr lang="en-US" sz="1800" dirty="0" err="1"/>
              <a:t>analysing</a:t>
            </a:r>
            <a:r>
              <a:rPr lang="en-US" sz="1800" dirty="0"/>
              <a:t>, and presenting relevant data related to the user. This information offers valuable insights on the efficiency and success of an individual's or a company's social media presence. </a:t>
            </a:r>
          </a:p>
          <a:p>
            <a:pPr algn="l"/>
            <a:r>
              <a:rPr lang="en-US" sz="1800" dirty="0"/>
              <a:t>To remarkably improve the app's performance, user experience, and overall success, the valuable insights and data-driven information provided by the analytics are essential for app development. Business teams can then use the acquired information further. The marketing team can use this provided data to launch a new marketing campaign. The product team can use these insights to build a new feature, and the development team can use these insights to improve the overall experience. </a:t>
            </a:r>
          </a:p>
          <a:p>
            <a:pPr algn="l"/>
            <a:r>
              <a:rPr lang="en-US" sz="1800" dirty="0"/>
              <a:t>Frequently, Instagram User Analytics analyses the following major metrics and data points: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Loyal User Reward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Inactive User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Contest Winner Declaration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Hashtag Research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Ad Campaign Launch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29915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FB3F-64A3-4608-7E1B-4A05BB1D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50" y="284084"/>
            <a:ext cx="6027937" cy="75460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</a:t>
            </a:r>
            <a:r>
              <a:rPr lang="en-IN" sz="3600" b="1" u="sng" dirty="0" err="1"/>
              <a:t>ata</a:t>
            </a:r>
            <a:r>
              <a:rPr lang="en-IN" sz="3600" b="1" u="sng" dirty="0"/>
              <a:t> Entry in </a:t>
            </a:r>
            <a:r>
              <a:rPr lang="en-IN" sz="3600" b="1" u="sng" dirty="0" err="1"/>
              <a:t>Mysql</a:t>
            </a:r>
            <a:r>
              <a:rPr lang="en-IN" sz="3600" b="1" u="sng" dirty="0"/>
              <a:t> workbench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9E8FF6-7A44-72F7-61E3-70C486E29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7990E-9F46-AAD6-E906-73784FC04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038687"/>
            <a:ext cx="2920597" cy="3087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7FE0A-7473-5083-FEC9-9009F735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15" y="1038687"/>
            <a:ext cx="3011306" cy="3087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99DC27-C260-5D05-0730-1628B4A20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20" y="1029073"/>
            <a:ext cx="5372330" cy="30973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CCDE91-06F1-0AD6-2D52-2FE0A8283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4136052"/>
            <a:ext cx="5705383" cy="24378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26B320-AF3E-FAE3-C1B6-E4A377001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6438"/>
            <a:ext cx="5598850" cy="24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FDD-C5EA-9843-A3C2-BDDFA565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98742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A) Marketing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2441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Loyal User Reward: </a:t>
            </a:r>
            <a:r>
              <a:rPr lang="en-US" sz="1800" dirty="0">
                <a:latin typeface="Arial" panose="020B0604020202020204" pitchFamily="34" charset="0"/>
              </a:rPr>
              <a:t>The marketing team wants to reward the most loyal users, i.e., those who have been using the platform for the longest time.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Identify the five oldest users on Instagram from the provided database.</a:t>
            </a:r>
            <a:r>
              <a:rPr lang="en-IN" sz="1800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</a:rPr>
              <a:t> 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5432E-FDF8-6110-C9DD-E4A7B221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13" y="2838399"/>
            <a:ext cx="2187130" cy="1181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1BB4B8-F7BF-18C9-72EF-5A9BD881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3140" y="2838399"/>
            <a:ext cx="7560775" cy="31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559991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Inactive User Engagement: </a:t>
            </a:r>
            <a:r>
              <a:rPr lang="en-US" sz="1800" dirty="0">
                <a:latin typeface="Arial" panose="020B0604020202020204" pitchFamily="34" charset="0"/>
              </a:rPr>
              <a:t>The team wants to encourage inactive users to start posting by sending them promotional emails.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Identify users who have never posted a single photo on Instagram.</a:t>
            </a:r>
            <a:endParaRPr lang="en-I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12BFE-6F1B-4E64-0644-D2517A4C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98" y="2470610"/>
            <a:ext cx="3398815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4EFBA-3456-FBF6-BEDD-43E9F5301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17" y="4376476"/>
            <a:ext cx="5090601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559991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Contest Winner Declaration: </a:t>
            </a:r>
            <a:r>
              <a:rPr lang="en-US" sz="1800" dirty="0">
                <a:latin typeface="Arial" panose="020B0604020202020204" pitchFamily="34" charset="0"/>
              </a:rPr>
              <a:t>The team has organized a contest where the user with the most likes on a single photo wins.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Determine the winner of the contest and provide their details to the team.</a:t>
            </a:r>
            <a:r>
              <a:rPr lang="en-IN" sz="1800" dirty="0">
                <a:latin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E6CC6-7F60-2CFD-BC8F-16C2F312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83" y="2513891"/>
            <a:ext cx="6553768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3B1C8-064B-D40B-96C8-7E8D27029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48" y="4075852"/>
            <a:ext cx="3325752" cy="23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559991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Hashtag Research: </a:t>
            </a:r>
            <a:r>
              <a:rPr lang="en-US" sz="1800" dirty="0">
                <a:latin typeface="Arial" panose="020B0604020202020204" pitchFamily="34" charset="0"/>
              </a:rPr>
              <a:t>A partner brand wants to know the most popular hashtags to use in their posts to reach the most people.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Identify and suggest the top five most commonly used hashtags on the platform.</a:t>
            </a:r>
            <a:endParaRPr lang="en-I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E39B5-70F7-2314-2F50-96EB9D58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49" y="2073066"/>
            <a:ext cx="4618120" cy="1708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F21B-3B72-44D5-24B1-2CE81CB7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881" y="4358678"/>
            <a:ext cx="1630918" cy="21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559991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Ad Campaign Launch: </a:t>
            </a:r>
            <a:r>
              <a:rPr lang="en-US" sz="1800" dirty="0">
                <a:latin typeface="Arial" panose="020B0604020202020204" pitchFamily="34" charset="0"/>
              </a:rPr>
              <a:t> The team wants to know the best day of the week to launch ads.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Determine the day of the week when most users register on Instagram. Provide insights on when to schedule an ad campaign.</a:t>
            </a:r>
            <a:r>
              <a:rPr lang="en-IN" sz="2000" b="1" dirty="0">
                <a:latin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14F69-34A6-A2B8-2B35-1A2556B9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95" y="2003670"/>
            <a:ext cx="3787468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BAA3-F62F-0FB6-03C8-0B09B0B7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722" y="3941685"/>
            <a:ext cx="1933033" cy="21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FDD-C5EA-9843-A3C2-BDDFA565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98742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B) Investor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78C9-7276-8536-A646-E79A79F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4032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rial" panose="020B0604020202020204" pitchFamily="34" charset="0"/>
              </a:rPr>
              <a:t>User Engagement: </a:t>
            </a:r>
            <a:r>
              <a:rPr lang="en-US" sz="1800" dirty="0">
                <a:latin typeface="Arial" panose="020B0604020202020204" pitchFamily="34" charset="0"/>
              </a:rPr>
              <a:t>Investors want to know if users are still active and posting on Instagram or if they are making fewer posts.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   </a:t>
            </a:r>
            <a:r>
              <a:rPr lang="en-US" sz="2000" b="1" u="sng" dirty="0">
                <a:latin typeface="Arial" panose="020B0604020202020204" pitchFamily="34" charset="0"/>
              </a:rPr>
              <a:t>Task: </a:t>
            </a:r>
            <a:r>
              <a:rPr lang="en-US" sz="1800" dirty="0">
                <a:latin typeface="Arial" panose="020B0604020202020204" pitchFamily="34" charset="0"/>
              </a:rPr>
              <a:t>Calculate the average number of posts per user on Instagram. Also, provide the total number of photos on Instagram divided by the total number of users.</a:t>
            </a:r>
            <a:endParaRPr lang="en-I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</a:rPr>
              <a:t>   </a:t>
            </a:r>
            <a:r>
              <a:rPr lang="en-IN" sz="2000" b="1" u="sng" dirty="0">
                <a:latin typeface="Arial" panose="020B0604020202020204" pitchFamily="34" charset="0"/>
              </a:rPr>
              <a:t>SQL Query :</a:t>
            </a:r>
          </a:p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i="0" u="sng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</a:rPr>
              <a:t> </a:t>
            </a:r>
            <a:r>
              <a:rPr lang="en-IN" sz="2000" b="1" u="sng" dirty="0">
                <a:latin typeface="Arial" panose="020B0604020202020204" pitchFamily="34" charset="0"/>
              </a:rPr>
              <a:t>Result:</a:t>
            </a: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Arial" panose="020B0604020202020204" pitchFamily="34" charset="0"/>
              </a:rPr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4636A-51DF-169E-A8B4-DB2D80C9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85" y="3074245"/>
            <a:ext cx="9769687" cy="1242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4988C-7092-EADE-9F20-FCC76D07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456" y="5100165"/>
            <a:ext cx="4423169" cy="8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577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Instagram User Analytics </vt:lpstr>
      <vt:lpstr>Data Entry in Mysql workbench</vt:lpstr>
      <vt:lpstr>A) Marketing Analysis:</vt:lpstr>
      <vt:lpstr>PowerPoint Presentation</vt:lpstr>
      <vt:lpstr>PowerPoint Presentation</vt:lpstr>
      <vt:lpstr>PowerPoint Presentation</vt:lpstr>
      <vt:lpstr>PowerPoint Presentation</vt:lpstr>
      <vt:lpstr>B) Investor Metrics: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Nigam</dc:creator>
  <cp:lastModifiedBy>Yash Nigam</cp:lastModifiedBy>
  <cp:revision>3</cp:revision>
  <dcterms:created xsi:type="dcterms:W3CDTF">2024-01-15T13:31:23Z</dcterms:created>
  <dcterms:modified xsi:type="dcterms:W3CDTF">2024-02-03T08:57:17Z</dcterms:modified>
</cp:coreProperties>
</file>